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4"/>
  </p:notesMasterIdLst>
  <p:handoutMasterIdLst>
    <p:handoutMasterId r:id="rId15"/>
  </p:handoutMasterIdLst>
  <p:sldIdLst>
    <p:sldId id="716" r:id="rId5"/>
    <p:sldId id="758" r:id="rId6"/>
    <p:sldId id="742" r:id="rId7"/>
    <p:sldId id="751" r:id="rId8"/>
    <p:sldId id="753" r:id="rId9"/>
    <p:sldId id="754" r:id="rId10"/>
    <p:sldId id="755" r:id="rId11"/>
    <p:sldId id="756" r:id="rId12"/>
    <p:sldId id="752" r:id="rId13"/>
  </p:sldIdLst>
  <p:sldSz cx="7559675" cy="10691813"/>
  <p:notesSz cx="6858000" cy="9144000"/>
  <p:defaultTex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A646A2A-5463-31BB-24B8-887E45DDAF69}" name="Orla Casey" initials="OC" userId="S::orla@momentumconsulting.ie::ee9f56f0-43a2-47ae-a5b8-d4a7d2f5ce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3E23"/>
    <a:srgbClr val="5DC7D0"/>
    <a:srgbClr val="FBAE1C"/>
    <a:srgbClr val="BD4630"/>
    <a:srgbClr val="404040"/>
    <a:srgbClr val="FFFFFF"/>
    <a:srgbClr val="3DBDAB"/>
    <a:srgbClr val="87C540"/>
    <a:srgbClr val="C9519D"/>
    <a:srgbClr val="55BCC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0F3EBE2-DBA3-4DF0-9625-B67FFA879473}" v="7" dt="2025-10-29T17:37:27.23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529" autoAdjust="0"/>
    <p:restoredTop sz="93832"/>
  </p:normalViewPr>
  <p:slideViewPr>
    <p:cSldViewPr snapToGrid="0" snapToObjects="1">
      <p:cViewPr varScale="1">
        <p:scale>
          <a:sx n="41" d="100"/>
          <a:sy n="41" d="100"/>
        </p:scale>
        <p:origin x="2052" y="56"/>
      </p:cViewPr>
      <p:guideLst/>
    </p:cSldViewPr>
  </p:slideViewPr>
  <p:notesTextViewPr>
    <p:cViewPr>
      <p:scale>
        <a:sx n="1" d="1"/>
        <a:sy n="1" d="1"/>
      </p:scale>
      <p:origin x="0" y="0"/>
    </p:cViewPr>
  </p:notesTextViewPr>
  <p:sorterViewPr>
    <p:cViewPr>
      <p:scale>
        <a:sx n="1" d="1"/>
        <a:sy n="1" d="1"/>
      </p:scale>
      <p:origin x="0" y="0"/>
    </p:cViewPr>
  </p:sorterViewPr>
  <p:notesViewPr>
    <p:cSldViewPr snapToGrid="0" snapToObjects="1" showGuides="1">
      <p:cViewPr varScale="1">
        <p:scale>
          <a:sx n="71" d="100"/>
          <a:sy n="71" d="100"/>
        </p:scale>
        <p:origin x="2448"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ojciech Wojciech" userId="MtOFUPgS03/a/96bCvXePs6PfASJ8wxKgZjzbiqMxLI=" providerId="None" clId="Web-{10F3EBE2-DBA3-4DF0-9625-B67FFA879473}"/>
    <pc:docChg chg="modSld">
      <pc:chgData name="Wojciech Wojciech" userId="MtOFUPgS03/a/96bCvXePs6PfASJ8wxKgZjzbiqMxLI=" providerId="None" clId="Web-{10F3EBE2-DBA3-4DF0-9625-B67FFA879473}" dt="2025-10-29T17:37:27.237" v="6" actId="20577"/>
      <pc:docMkLst>
        <pc:docMk/>
      </pc:docMkLst>
      <pc:sldChg chg="modSp">
        <pc:chgData name="Wojciech Wojciech" userId="MtOFUPgS03/a/96bCvXePs6PfASJ8wxKgZjzbiqMxLI=" providerId="None" clId="Web-{10F3EBE2-DBA3-4DF0-9625-B67FFA879473}" dt="2025-10-29T17:37:27.237" v="6" actId="20577"/>
        <pc:sldMkLst>
          <pc:docMk/>
          <pc:sldMk cId="4212374042" sldId="754"/>
        </pc:sldMkLst>
        <pc:spChg chg="mod">
          <ac:chgData name="Wojciech Wojciech" userId="MtOFUPgS03/a/96bCvXePs6PfASJ8wxKgZjzbiqMxLI=" providerId="None" clId="Web-{10F3EBE2-DBA3-4DF0-9625-B67FFA879473}" dt="2025-10-29T17:37:27.237" v="6" actId="20577"/>
          <ac:spMkLst>
            <pc:docMk/>
            <pc:sldMk cId="4212374042" sldId="754"/>
            <ac:spMk id="44" creationId="{98DAE605-7003-2AB5-C36D-E9F0760C931D}"/>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77E7518-D7D3-A342-B9A1-57B91EA8AD9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9238D92-CE55-1642-B171-5E9305F007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F378577-8B88-EE4C-8516-6703E5E700B5}" type="datetimeFigureOut">
              <a:rPr lang="en-US" smtClean="0"/>
              <a:t>10/30/2025</a:t>
            </a:fld>
            <a:endParaRPr lang="en-US" dirty="0"/>
          </a:p>
        </p:txBody>
      </p:sp>
      <p:sp>
        <p:nvSpPr>
          <p:cNvPr id="4" name="Footer Placeholder 3">
            <a:extLst>
              <a:ext uri="{FF2B5EF4-FFF2-40B4-BE49-F238E27FC236}">
                <a16:creationId xmlns:a16="http://schemas.microsoft.com/office/drawing/2014/main" id="{294DC253-90BB-9447-B456-77404052F1D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1E73BA3A-C6D1-EB41-8906-A8CC76B3C0A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D09957D-E1A3-9D46-BB8D-8C509470EB58}" type="slidenum">
              <a:rPr lang="en-US" smtClean="0"/>
              <a:t>‹#›</a:t>
            </a:fld>
            <a:endParaRPr lang="en-US" dirty="0"/>
          </a:p>
        </p:txBody>
      </p:sp>
    </p:spTree>
    <p:extLst>
      <p:ext uri="{BB962C8B-B14F-4D97-AF65-F5344CB8AC3E}">
        <p14:creationId xmlns:p14="http://schemas.microsoft.com/office/powerpoint/2010/main" val="152892645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E1DF58-7EE3-C448-983E-EBFA8BC3FAB5}" type="datetimeFigureOut">
              <a:rPr lang="en-US" smtClean="0"/>
              <a:t>10/30/2025</a:t>
            </a:fld>
            <a:endParaRPr lang="en-US" dirty="0"/>
          </a:p>
        </p:txBody>
      </p:sp>
      <p:sp>
        <p:nvSpPr>
          <p:cNvPr id="4" name="Slide Image Placehold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75372A-F483-BF4C-A311-87AB670BD6E8}" type="slidenum">
              <a:rPr lang="en-US" smtClean="0"/>
              <a:t>‹#›</a:t>
            </a:fld>
            <a:endParaRPr lang="en-US" dirty="0"/>
          </a:p>
        </p:txBody>
      </p:sp>
    </p:spTree>
    <p:extLst>
      <p:ext uri="{BB962C8B-B14F-4D97-AF65-F5344CB8AC3E}">
        <p14:creationId xmlns:p14="http://schemas.microsoft.com/office/powerpoint/2010/main" val="1810596504"/>
      </p:ext>
    </p:extLst>
  </p:cSld>
  <p:clrMap bg1="lt1" tx1="dk1" bg2="lt2" tx2="dk2" accent1="accent1" accent2="accent2" accent3="accent3" accent4="accent4" accent5="accent5" accent6="accent6" hlink="hlink" folHlink="folHlink"/>
  <p:hf sldNum="0" hdr="0" ftr="0" dt="0"/>
  <p:notesStyle>
    <a:lvl1pPr marL="0" algn="l" defTabSz="875998" rtl="0" eaLnBrk="1" latinLnBrk="0" hangingPunct="1">
      <a:defRPr sz="1150" kern="1200">
        <a:solidFill>
          <a:schemeClr val="tx1"/>
        </a:solidFill>
        <a:latin typeface="+mn-lt"/>
        <a:ea typeface="+mn-ea"/>
        <a:cs typeface="+mn-cs"/>
      </a:defRPr>
    </a:lvl1pPr>
    <a:lvl2pPr marL="437999" algn="l" defTabSz="875998" rtl="0" eaLnBrk="1" latinLnBrk="0" hangingPunct="1">
      <a:defRPr sz="1150" kern="1200">
        <a:solidFill>
          <a:schemeClr val="tx1"/>
        </a:solidFill>
        <a:latin typeface="+mn-lt"/>
        <a:ea typeface="+mn-ea"/>
        <a:cs typeface="+mn-cs"/>
      </a:defRPr>
    </a:lvl2pPr>
    <a:lvl3pPr marL="875998" algn="l" defTabSz="875998" rtl="0" eaLnBrk="1" latinLnBrk="0" hangingPunct="1">
      <a:defRPr sz="1150" kern="1200">
        <a:solidFill>
          <a:schemeClr val="tx1"/>
        </a:solidFill>
        <a:latin typeface="+mn-lt"/>
        <a:ea typeface="+mn-ea"/>
        <a:cs typeface="+mn-cs"/>
      </a:defRPr>
    </a:lvl3pPr>
    <a:lvl4pPr marL="1313997" algn="l" defTabSz="875998" rtl="0" eaLnBrk="1" latinLnBrk="0" hangingPunct="1">
      <a:defRPr sz="1150" kern="1200">
        <a:solidFill>
          <a:schemeClr val="tx1"/>
        </a:solidFill>
        <a:latin typeface="+mn-lt"/>
        <a:ea typeface="+mn-ea"/>
        <a:cs typeface="+mn-cs"/>
      </a:defRPr>
    </a:lvl4pPr>
    <a:lvl5pPr marL="1751996" algn="l" defTabSz="875998" rtl="0" eaLnBrk="1" latinLnBrk="0" hangingPunct="1">
      <a:defRPr sz="1150" kern="1200">
        <a:solidFill>
          <a:schemeClr val="tx1"/>
        </a:solidFill>
        <a:latin typeface="+mn-lt"/>
        <a:ea typeface="+mn-ea"/>
        <a:cs typeface="+mn-cs"/>
      </a:defRPr>
    </a:lvl5pPr>
    <a:lvl6pPr marL="2189995" algn="l" defTabSz="875998" rtl="0" eaLnBrk="1" latinLnBrk="0" hangingPunct="1">
      <a:defRPr sz="1150" kern="1200">
        <a:solidFill>
          <a:schemeClr val="tx1"/>
        </a:solidFill>
        <a:latin typeface="+mn-lt"/>
        <a:ea typeface="+mn-ea"/>
        <a:cs typeface="+mn-cs"/>
      </a:defRPr>
    </a:lvl6pPr>
    <a:lvl7pPr marL="2627995" algn="l" defTabSz="875998" rtl="0" eaLnBrk="1" latinLnBrk="0" hangingPunct="1">
      <a:defRPr sz="1150" kern="1200">
        <a:solidFill>
          <a:schemeClr val="tx1"/>
        </a:solidFill>
        <a:latin typeface="+mn-lt"/>
        <a:ea typeface="+mn-ea"/>
        <a:cs typeface="+mn-cs"/>
      </a:defRPr>
    </a:lvl7pPr>
    <a:lvl8pPr marL="3065994" algn="l" defTabSz="875998" rtl="0" eaLnBrk="1" latinLnBrk="0" hangingPunct="1">
      <a:defRPr sz="1150" kern="1200">
        <a:solidFill>
          <a:schemeClr val="tx1"/>
        </a:solidFill>
        <a:latin typeface="+mn-lt"/>
        <a:ea typeface="+mn-ea"/>
        <a:cs typeface="+mn-cs"/>
      </a:defRPr>
    </a:lvl8pPr>
    <a:lvl9pPr marL="3503992" algn="l" defTabSz="875998" rtl="0" eaLnBrk="1" latinLnBrk="0" hangingPunct="1">
      <a:defRPr sz="115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504506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435A18-1C13-2213-2A8E-7F12BF9206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602C35-A1E4-1D59-D02A-755E13C787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04F90B-8B01-6334-CABB-F2B1BC4DD370}"/>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5621445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2FB881-AA68-7344-D6A2-A5D7E6C70E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45411E-1D9A-DB35-B255-47BD858F94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8CD799-68F1-D676-71AC-F9DC9E24A833}"/>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798813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112" name="Picture Placeholder 812">
            <a:extLst>
              <a:ext uri="{FF2B5EF4-FFF2-40B4-BE49-F238E27FC236}">
                <a16:creationId xmlns:a16="http://schemas.microsoft.com/office/drawing/2014/main" id="{32261276-7ECA-E435-9762-6981E374A5B8}"/>
              </a:ext>
            </a:extLst>
          </p:cNvPr>
          <p:cNvSpPr>
            <a:spLocks noGrp="1"/>
          </p:cNvSpPr>
          <p:nvPr userDrawn="1">
            <p:ph type="pic" sz="quarter" idx="17"/>
          </p:nvPr>
        </p:nvSpPr>
        <p:spPr>
          <a:xfrm>
            <a:off x="-1" y="2433668"/>
            <a:ext cx="7559675" cy="5852739"/>
          </a:xfrm>
          <a:custGeom>
            <a:avLst/>
            <a:gdLst>
              <a:gd name="connsiteX0" fmla="*/ 0 w 7555269"/>
              <a:gd name="connsiteY0" fmla="*/ 0 h 3917422"/>
              <a:gd name="connsiteX1" fmla="*/ 7555269 w 7555269"/>
              <a:gd name="connsiteY1" fmla="*/ 0 h 3917422"/>
              <a:gd name="connsiteX2" fmla="*/ 7555269 w 7555269"/>
              <a:gd name="connsiteY2" fmla="*/ 3917422 h 3917422"/>
              <a:gd name="connsiteX3" fmla="*/ 0 w 7555269"/>
              <a:gd name="connsiteY3" fmla="*/ 3917422 h 3917422"/>
            </a:gdLst>
            <a:ahLst/>
            <a:cxnLst>
              <a:cxn ang="0">
                <a:pos x="connsiteX0" y="connsiteY0"/>
              </a:cxn>
              <a:cxn ang="0">
                <a:pos x="connsiteX1" y="connsiteY1"/>
              </a:cxn>
              <a:cxn ang="0">
                <a:pos x="connsiteX2" y="connsiteY2"/>
              </a:cxn>
              <a:cxn ang="0">
                <a:pos x="connsiteX3" y="connsiteY3"/>
              </a:cxn>
            </a:cxnLst>
            <a:rect l="l" t="t" r="r" b="b"/>
            <a:pathLst>
              <a:path w="7555269" h="3917422">
                <a:moveTo>
                  <a:pt x="0" y="0"/>
                </a:moveTo>
                <a:lnTo>
                  <a:pt x="7555269" y="0"/>
                </a:lnTo>
                <a:lnTo>
                  <a:pt x="7555269" y="3917422"/>
                </a:lnTo>
                <a:lnTo>
                  <a:pt x="0" y="3917422"/>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110" name="Text Placeholder 32">
            <a:extLst>
              <a:ext uri="{FF2B5EF4-FFF2-40B4-BE49-F238E27FC236}">
                <a16:creationId xmlns:a16="http://schemas.microsoft.com/office/drawing/2014/main" id="{B1562EE4-AD85-7B1C-6395-925CFDA4940C}"/>
              </a:ext>
            </a:extLst>
          </p:cNvPr>
          <p:cNvSpPr>
            <a:spLocks noGrp="1"/>
          </p:cNvSpPr>
          <p:nvPr userDrawn="1">
            <p:ph type="body" sz="quarter" idx="29" hasCustomPrompt="1"/>
          </p:nvPr>
        </p:nvSpPr>
        <p:spPr>
          <a:xfrm>
            <a:off x="660378" y="4520023"/>
            <a:ext cx="3870325" cy="698760"/>
          </a:xfrm>
          <a:prstGeom prst="rect">
            <a:avLst/>
          </a:prstGeom>
        </p:spPr>
        <p:txBody>
          <a:bodyPr>
            <a:noAutofit/>
          </a:bodyPr>
          <a:lstStyle>
            <a:lvl1pPr marL="0" indent="0">
              <a:lnSpc>
                <a:spcPct val="100000"/>
              </a:lnSpc>
              <a:spcBef>
                <a:spcPts val="0"/>
              </a:spcBef>
              <a:buNone/>
              <a:defRPr sz="4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OUR PROJECT</a:t>
            </a:r>
            <a:endParaRPr lang="en-US" dirty="0"/>
          </a:p>
        </p:txBody>
      </p:sp>
      <p:sp>
        <p:nvSpPr>
          <p:cNvPr id="111" name="Text Placeholder 32">
            <a:extLst>
              <a:ext uri="{FF2B5EF4-FFF2-40B4-BE49-F238E27FC236}">
                <a16:creationId xmlns:a16="http://schemas.microsoft.com/office/drawing/2014/main" id="{EA037CEE-8A2A-0BEB-9EBB-CB2BC080634E}"/>
              </a:ext>
            </a:extLst>
          </p:cNvPr>
          <p:cNvSpPr>
            <a:spLocks noGrp="1"/>
          </p:cNvSpPr>
          <p:nvPr userDrawn="1">
            <p:ph type="body" sz="quarter" idx="30" hasCustomPrompt="1"/>
          </p:nvPr>
        </p:nvSpPr>
        <p:spPr>
          <a:xfrm>
            <a:off x="629258" y="4117708"/>
            <a:ext cx="3908229" cy="751695"/>
          </a:xfrm>
          <a:prstGeom prst="rect">
            <a:avLst/>
          </a:prstGeom>
        </p:spPr>
        <p:txBody>
          <a:bodyPr anchor="t">
            <a:noAutofit/>
          </a:bodyPr>
          <a:lstStyle>
            <a:lvl1pPr marL="0" indent="0" algn="just">
              <a:lnSpc>
                <a:spcPct val="10000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guide to</a:t>
            </a:r>
            <a:endParaRPr lang="en-US" dirty="0"/>
          </a:p>
        </p:txBody>
      </p:sp>
    </p:spTree>
    <p:extLst>
      <p:ext uri="{BB962C8B-B14F-4D97-AF65-F5344CB8AC3E}">
        <p14:creationId xmlns:p14="http://schemas.microsoft.com/office/powerpoint/2010/main" val="375554104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Photo 03">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6" name="Picture Placeholder 4">
            <a:extLst>
              <a:ext uri="{FF2B5EF4-FFF2-40B4-BE49-F238E27FC236}">
                <a16:creationId xmlns:a16="http://schemas.microsoft.com/office/drawing/2014/main" id="{65CCAF53-2813-4223-2B31-BBB2A4EC3169}"/>
              </a:ext>
            </a:extLst>
          </p:cNvPr>
          <p:cNvSpPr>
            <a:spLocks noGrp="1"/>
          </p:cNvSpPr>
          <p:nvPr>
            <p:ph type="pic" sz="quarter" idx="49"/>
          </p:nvPr>
        </p:nvSpPr>
        <p:spPr>
          <a:xfrm>
            <a:off x="0" y="3995531"/>
            <a:ext cx="4452729" cy="6042992"/>
          </a:xfrm>
          <a:solidFill>
            <a:schemeClr val="bg1">
              <a:lumMod val="85000"/>
            </a:schemeClr>
          </a:solidFill>
          <a:ln>
            <a:noFill/>
          </a:ln>
        </p:spPr>
        <p:txBody>
          <a:bodyPr/>
          <a:lstStyle/>
          <a:p>
            <a:endParaRPr lang="en-US" dirty="0"/>
          </a:p>
        </p:txBody>
      </p:sp>
      <p:sp>
        <p:nvSpPr>
          <p:cNvPr id="4" name="Text Placeholder 32">
            <a:extLst>
              <a:ext uri="{FF2B5EF4-FFF2-40B4-BE49-F238E27FC236}">
                <a16:creationId xmlns:a16="http://schemas.microsoft.com/office/drawing/2014/main" id="{CFD11794-24B5-BE3F-EE9F-B8D1066E117B}"/>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9" name="Text Placeholder 32">
            <a:extLst>
              <a:ext uri="{FF2B5EF4-FFF2-40B4-BE49-F238E27FC236}">
                <a16:creationId xmlns:a16="http://schemas.microsoft.com/office/drawing/2014/main" id="{E2253889-11A0-38F3-15EC-EB5E21FE7E4D}"/>
              </a:ext>
            </a:extLst>
          </p:cNvPr>
          <p:cNvSpPr>
            <a:spLocks noGrp="1"/>
          </p:cNvSpPr>
          <p:nvPr>
            <p:ph type="body" sz="quarter" idx="48" hasCustomPrompt="1"/>
          </p:nvPr>
        </p:nvSpPr>
        <p:spPr>
          <a:xfrm>
            <a:off x="966107" y="1876839"/>
            <a:ext cx="5854314" cy="1581978"/>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16364357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1080408" y="865656"/>
            <a:ext cx="5148941"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1072855" y="1867223"/>
            <a:ext cx="515666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10804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Rectangle 2">
            <a:extLst>
              <a:ext uri="{FF2B5EF4-FFF2-40B4-BE49-F238E27FC236}">
                <a16:creationId xmlns:a16="http://schemas.microsoft.com/office/drawing/2014/main" id="{8BBC97C9-63F2-C06E-00E0-EF2A5F5BB8DD}"/>
              </a:ext>
            </a:extLst>
          </p:cNvPr>
          <p:cNvSpPr/>
          <p:nvPr userDrawn="1"/>
        </p:nvSpPr>
        <p:spPr>
          <a:xfrm>
            <a:off x="-212" y="7891463"/>
            <a:ext cx="954426" cy="2007911"/>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A26A3D2-E55E-5B80-CBB7-9064B82C215C}"/>
              </a:ext>
            </a:extLst>
          </p:cNvPr>
          <p:cNvSpPr/>
          <p:nvPr userDrawn="1"/>
        </p:nvSpPr>
        <p:spPr>
          <a:xfrm>
            <a:off x="0" y="6629806"/>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AA45572-C772-FCE3-3C4E-C055703CFDCD}"/>
              </a:ext>
            </a:extLst>
          </p:cNvPr>
          <p:cNvSpPr/>
          <p:nvPr userDrawn="1"/>
        </p:nvSpPr>
        <p:spPr>
          <a:xfrm>
            <a:off x="6605249" y="1"/>
            <a:ext cx="954426" cy="2800350"/>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49837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atptop Slide">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1080408" y="865656"/>
            <a:ext cx="5148941"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1072855" y="1867223"/>
            <a:ext cx="515666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10804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Rectangle 2">
            <a:extLst>
              <a:ext uri="{FF2B5EF4-FFF2-40B4-BE49-F238E27FC236}">
                <a16:creationId xmlns:a16="http://schemas.microsoft.com/office/drawing/2014/main" id="{8BBC97C9-63F2-C06E-00E0-EF2A5F5BB8DD}"/>
              </a:ext>
            </a:extLst>
          </p:cNvPr>
          <p:cNvSpPr/>
          <p:nvPr userDrawn="1"/>
        </p:nvSpPr>
        <p:spPr>
          <a:xfrm>
            <a:off x="-212" y="7891463"/>
            <a:ext cx="954426" cy="2007911"/>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A26A3D2-E55E-5B80-CBB7-9064B82C215C}"/>
              </a:ext>
            </a:extLst>
          </p:cNvPr>
          <p:cNvSpPr/>
          <p:nvPr userDrawn="1"/>
        </p:nvSpPr>
        <p:spPr>
          <a:xfrm>
            <a:off x="0" y="6629806"/>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AA45572-C772-FCE3-3C4E-C055703CFDCD}"/>
              </a:ext>
            </a:extLst>
          </p:cNvPr>
          <p:cNvSpPr/>
          <p:nvPr userDrawn="1"/>
        </p:nvSpPr>
        <p:spPr>
          <a:xfrm>
            <a:off x="6605249" y="1"/>
            <a:ext cx="954426" cy="2800350"/>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C48D2195-7867-741F-24B5-2BCCC5FE69A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5970750"/>
            <a:ext cx="5474296" cy="3980211"/>
          </a:xfrm>
          <a:prstGeom prst="rect">
            <a:avLst/>
          </a:prstGeom>
          <a:noFill/>
        </p:spPr>
      </p:pic>
      <p:sp>
        <p:nvSpPr>
          <p:cNvPr id="10" name="Picture Placeholder 4">
            <a:extLst>
              <a:ext uri="{FF2B5EF4-FFF2-40B4-BE49-F238E27FC236}">
                <a16:creationId xmlns:a16="http://schemas.microsoft.com/office/drawing/2014/main" id="{F4922441-5E2B-7A95-DDC7-D43B04FD8DDA}"/>
              </a:ext>
            </a:extLst>
          </p:cNvPr>
          <p:cNvSpPr>
            <a:spLocks noGrp="1"/>
          </p:cNvSpPr>
          <p:nvPr>
            <p:ph type="pic" sz="quarter" idx="49"/>
          </p:nvPr>
        </p:nvSpPr>
        <p:spPr>
          <a:xfrm>
            <a:off x="810154" y="6404592"/>
            <a:ext cx="3880510" cy="2467181"/>
          </a:xfrm>
          <a:solidFill>
            <a:schemeClr val="bg1">
              <a:lumMod val="85000"/>
            </a:schemeClr>
          </a:solidFill>
          <a:ln>
            <a:noFill/>
          </a:ln>
        </p:spPr>
        <p:txBody>
          <a:bodyPr/>
          <a:lstStyle/>
          <a:p>
            <a:endParaRPr lang="en-US" dirty="0"/>
          </a:p>
        </p:txBody>
      </p:sp>
    </p:spTree>
    <p:extLst>
      <p:ext uri="{BB962C8B-B14F-4D97-AF65-F5344CB8AC3E}">
        <p14:creationId xmlns:p14="http://schemas.microsoft.com/office/powerpoint/2010/main" val="35262338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age">
    <p:spTree>
      <p:nvGrpSpPr>
        <p:cNvPr id="1" name=""/>
        <p:cNvGrpSpPr/>
        <p:nvPr/>
      </p:nvGrpSpPr>
      <p:grpSpPr>
        <a:xfrm>
          <a:off x="0" y="0"/>
          <a:ext cx="0" cy="0"/>
          <a:chOff x="0" y="0"/>
          <a:chExt cx="0" cy="0"/>
        </a:xfrm>
      </p:grpSpPr>
      <p:sp>
        <p:nvSpPr>
          <p:cNvPr id="10" name="Picture Placeholder 812">
            <a:extLst>
              <a:ext uri="{FF2B5EF4-FFF2-40B4-BE49-F238E27FC236}">
                <a16:creationId xmlns:a16="http://schemas.microsoft.com/office/drawing/2014/main" id="{C273F204-31DA-C46B-823A-D93B870DB37F}"/>
              </a:ext>
            </a:extLst>
          </p:cNvPr>
          <p:cNvSpPr>
            <a:spLocks noGrp="1"/>
          </p:cNvSpPr>
          <p:nvPr>
            <p:ph type="pic" sz="quarter" idx="62"/>
          </p:nvPr>
        </p:nvSpPr>
        <p:spPr>
          <a:xfrm>
            <a:off x="-1" y="640080"/>
            <a:ext cx="7559675" cy="2387599"/>
          </a:xfrm>
          <a:custGeom>
            <a:avLst/>
            <a:gdLst>
              <a:gd name="connsiteX0" fmla="*/ 0 w 7555269"/>
              <a:gd name="connsiteY0" fmla="*/ 0 h 3917422"/>
              <a:gd name="connsiteX1" fmla="*/ 7555269 w 7555269"/>
              <a:gd name="connsiteY1" fmla="*/ 0 h 3917422"/>
              <a:gd name="connsiteX2" fmla="*/ 7555269 w 7555269"/>
              <a:gd name="connsiteY2" fmla="*/ 3917422 h 3917422"/>
              <a:gd name="connsiteX3" fmla="*/ 0 w 7555269"/>
              <a:gd name="connsiteY3" fmla="*/ 3917422 h 3917422"/>
            </a:gdLst>
            <a:ahLst/>
            <a:cxnLst>
              <a:cxn ang="0">
                <a:pos x="connsiteX0" y="connsiteY0"/>
              </a:cxn>
              <a:cxn ang="0">
                <a:pos x="connsiteX1" y="connsiteY1"/>
              </a:cxn>
              <a:cxn ang="0">
                <a:pos x="connsiteX2" y="connsiteY2"/>
              </a:cxn>
              <a:cxn ang="0">
                <a:pos x="connsiteX3" y="connsiteY3"/>
              </a:cxn>
            </a:cxnLst>
            <a:rect l="l" t="t" r="r" b="b"/>
            <a:pathLst>
              <a:path w="7555269" h="3917422">
                <a:moveTo>
                  <a:pt x="0" y="0"/>
                </a:moveTo>
                <a:lnTo>
                  <a:pt x="7555269" y="0"/>
                </a:lnTo>
                <a:lnTo>
                  <a:pt x="7555269" y="3917422"/>
                </a:lnTo>
                <a:lnTo>
                  <a:pt x="0" y="3917422"/>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143" name="Text Placeholder 32">
            <a:extLst>
              <a:ext uri="{FF2B5EF4-FFF2-40B4-BE49-F238E27FC236}">
                <a16:creationId xmlns:a16="http://schemas.microsoft.com/office/drawing/2014/main" id="{E246BE9B-0F08-0141-BFBB-5CD2D858EA02}"/>
              </a:ext>
            </a:extLst>
          </p:cNvPr>
          <p:cNvSpPr>
            <a:spLocks noGrp="1"/>
          </p:cNvSpPr>
          <p:nvPr>
            <p:ph type="body" sz="quarter" idx="11" hasCustomPrompt="1"/>
          </p:nvPr>
        </p:nvSpPr>
        <p:spPr>
          <a:xfrm>
            <a:off x="1551024" y="4595097"/>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
        <p:nvSpPr>
          <p:cNvPr id="144" name="Text Placeholder 32">
            <a:extLst>
              <a:ext uri="{FF2B5EF4-FFF2-40B4-BE49-F238E27FC236}">
                <a16:creationId xmlns:a16="http://schemas.microsoft.com/office/drawing/2014/main" id="{C9C54D80-1128-5642-AF19-023C1AFBB107}"/>
              </a:ext>
            </a:extLst>
          </p:cNvPr>
          <p:cNvSpPr>
            <a:spLocks noGrp="1"/>
          </p:cNvSpPr>
          <p:nvPr>
            <p:ph type="body" sz="quarter" idx="49" hasCustomPrompt="1"/>
          </p:nvPr>
        </p:nvSpPr>
        <p:spPr>
          <a:xfrm>
            <a:off x="2121900" y="4595097"/>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Introduction</a:t>
            </a:r>
            <a:endParaRPr lang="en-US" dirty="0"/>
          </a:p>
        </p:txBody>
      </p:sp>
      <p:sp>
        <p:nvSpPr>
          <p:cNvPr id="145" name="Text Placeholder 32">
            <a:extLst>
              <a:ext uri="{FF2B5EF4-FFF2-40B4-BE49-F238E27FC236}">
                <a16:creationId xmlns:a16="http://schemas.microsoft.com/office/drawing/2014/main" id="{67A3DCF8-C8C1-A54D-B2A9-2AEDD386F887}"/>
              </a:ext>
            </a:extLst>
          </p:cNvPr>
          <p:cNvSpPr>
            <a:spLocks noGrp="1"/>
          </p:cNvSpPr>
          <p:nvPr>
            <p:ph type="body" sz="quarter" idx="13" hasCustomPrompt="1"/>
          </p:nvPr>
        </p:nvSpPr>
        <p:spPr>
          <a:xfrm>
            <a:off x="1551024" y="5070339"/>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02</a:t>
            </a:r>
            <a:endParaRPr lang="en-US" dirty="0"/>
          </a:p>
        </p:txBody>
      </p:sp>
      <p:sp>
        <p:nvSpPr>
          <p:cNvPr id="146" name="Text Placeholder 32">
            <a:extLst>
              <a:ext uri="{FF2B5EF4-FFF2-40B4-BE49-F238E27FC236}">
                <a16:creationId xmlns:a16="http://schemas.microsoft.com/office/drawing/2014/main" id="{9FDD29A6-533C-7341-8E91-02079E2FE43E}"/>
              </a:ext>
            </a:extLst>
          </p:cNvPr>
          <p:cNvSpPr>
            <a:spLocks noGrp="1"/>
          </p:cNvSpPr>
          <p:nvPr>
            <p:ph type="body" sz="quarter" idx="14" hasCustomPrompt="1"/>
          </p:nvPr>
        </p:nvSpPr>
        <p:spPr>
          <a:xfrm>
            <a:off x="2121900" y="5070339"/>
            <a:ext cx="3544003" cy="349200"/>
          </a:xfr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marL="0" marR="0" lvl="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a:pPr>
            <a:r>
              <a:rPr lang="en-GB" dirty="0"/>
              <a:t>About us</a:t>
            </a:r>
            <a:endParaRPr lang="en-US" dirty="0"/>
          </a:p>
        </p:txBody>
      </p:sp>
      <p:sp>
        <p:nvSpPr>
          <p:cNvPr id="147" name="Text Placeholder 32">
            <a:extLst>
              <a:ext uri="{FF2B5EF4-FFF2-40B4-BE49-F238E27FC236}">
                <a16:creationId xmlns:a16="http://schemas.microsoft.com/office/drawing/2014/main" id="{57CE5420-826A-4046-981E-1B3B3695529C}"/>
              </a:ext>
            </a:extLst>
          </p:cNvPr>
          <p:cNvSpPr>
            <a:spLocks noGrp="1"/>
          </p:cNvSpPr>
          <p:nvPr>
            <p:ph type="body" sz="quarter" idx="15" hasCustomPrompt="1"/>
          </p:nvPr>
        </p:nvSpPr>
        <p:spPr>
          <a:xfrm>
            <a:off x="1551024" y="5571473"/>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03</a:t>
            </a:r>
            <a:endParaRPr lang="en-US" dirty="0"/>
          </a:p>
        </p:txBody>
      </p:sp>
      <p:sp>
        <p:nvSpPr>
          <p:cNvPr id="148" name="Text Placeholder 32">
            <a:extLst>
              <a:ext uri="{FF2B5EF4-FFF2-40B4-BE49-F238E27FC236}">
                <a16:creationId xmlns:a16="http://schemas.microsoft.com/office/drawing/2014/main" id="{3F6D97E9-C4D5-AC44-89B9-EABADCA7224E}"/>
              </a:ext>
            </a:extLst>
          </p:cNvPr>
          <p:cNvSpPr>
            <a:spLocks noGrp="1"/>
          </p:cNvSpPr>
          <p:nvPr>
            <p:ph type="body" sz="quarter" idx="19" hasCustomPrompt="1"/>
          </p:nvPr>
        </p:nvSpPr>
        <p:spPr>
          <a:xfrm>
            <a:off x="2121900" y="5571473"/>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The Project</a:t>
            </a:r>
            <a:endParaRPr lang="en-US" dirty="0"/>
          </a:p>
        </p:txBody>
      </p:sp>
      <p:sp>
        <p:nvSpPr>
          <p:cNvPr id="152" name="Text Placeholder 32">
            <a:extLst>
              <a:ext uri="{FF2B5EF4-FFF2-40B4-BE49-F238E27FC236}">
                <a16:creationId xmlns:a16="http://schemas.microsoft.com/office/drawing/2014/main" id="{1EDA7C9E-6821-614B-B581-5907A46DAE4B}"/>
              </a:ext>
            </a:extLst>
          </p:cNvPr>
          <p:cNvSpPr>
            <a:spLocks noGrp="1"/>
          </p:cNvSpPr>
          <p:nvPr>
            <p:ph type="body" sz="quarter" idx="17" hasCustomPrompt="1"/>
          </p:nvPr>
        </p:nvSpPr>
        <p:spPr>
          <a:xfrm>
            <a:off x="1551024" y="6072428"/>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04</a:t>
            </a:r>
            <a:endParaRPr lang="en-US" dirty="0"/>
          </a:p>
        </p:txBody>
      </p:sp>
      <p:sp>
        <p:nvSpPr>
          <p:cNvPr id="156" name="Text Placeholder 32">
            <a:extLst>
              <a:ext uri="{FF2B5EF4-FFF2-40B4-BE49-F238E27FC236}">
                <a16:creationId xmlns:a16="http://schemas.microsoft.com/office/drawing/2014/main" id="{3EECCB46-72D7-5740-9CED-11684DF47D53}"/>
              </a:ext>
            </a:extLst>
          </p:cNvPr>
          <p:cNvSpPr>
            <a:spLocks noGrp="1"/>
          </p:cNvSpPr>
          <p:nvPr>
            <p:ph type="body" sz="quarter" idx="20" hasCustomPrompt="1"/>
          </p:nvPr>
        </p:nvSpPr>
        <p:spPr>
          <a:xfrm>
            <a:off x="2121900" y="6072428"/>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Gallery</a:t>
            </a:r>
            <a:endParaRPr lang="en-US" dirty="0"/>
          </a:p>
        </p:txBody>
      </p:sp>
      <p:sp>
        <p:nvSpPr>
          <p:cNvPr id="158" name="Text Placeholder 32">
            <a:extLst>
              <a:ext uri="{FF2B5EF4-FFF2-40B4-BE49-F238E27FC236}">
                <a16:creationId xmlns:a16="http://schemas.microsoft.com/office/drawing/2014/main" id="{2B4AC3CD-CBEF-5E4F-B4DD-BD4814C7F019}"/>
              </a:ext>
            </a:extLst>
          </p:cNvPr>
          <p:cNvSpPr>
            <a:spLocks noGrp="1"/>
          </p:cNvSpPr>
          <p:nvPr>
            <p:ph type="body" sz="quarter" idx="21" hasCustomPrompt="1"/>
          </p:nvPr>
        </p:nvSpPr>
        <p:spPr>
          <a:xfrm>
            <a:off x="1551024" y="6574218"/>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05</a:t>
            </a:r>
            <a:endParaRPr lang="en-US" dirty="0"/>
          </a:p>
        </p:txBody>
      </p:sp>
      <p:sp>
        <p:nvSpPr>
          <p:cNvPr id="159" name="Text Placeholder 32">
            <a:extLst>
              <a:ext uri="{FF2B5EF4-FFF2-40B4-BE49-F238E27FC236}">
                <a16:creationId xmlns:a16="http://schemas.microsoft.com/office/drawing/2014/main" id="{F367CBF7-CF02-8943-9062-D02DDFD8E2D1}"/>
              </a:ext>
            </a:extLst>
          </p:cNvPr>
          <p:cNvSpPr>
            <a:spLocks noGrp="1"/>
          </p:cNvSpPr>
          <p:nvPr>
            <p:ph type="body" sz="quarter" idx="22" hasCustomPrompt="1"/>
          </p:nvPr>
        </p:nvSpPr>
        <p:spPr>
          <a:xfrm>
            <a:off x="2121900" y="6574218"/>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Our Team</a:t>
            </a:r>
            <a:endParaRPr lang="en-US" dirty="0"/>
          </a:p>
        </p:txBody>
      </p:sp>
      <p:sp>
        <p:nvSpPr>
          <p:cNvPr id="161" name="Text Placeholder 32">
            <a:extLst>
              <a:ext uri="{FF2B5EF4-FFF2-40B4-BE49-F238E27FC236}">
                <a16:creationId xmlns:a16="http://schemas.microsoft.com/office/drawing/2014/main" id="{BA3A5A09-F937-7549-8085-E87DDB3C3436}"/>
              </a:ext>
            </a:extLst>
          </p:cNvPr>
          <p:cNvSpPr>
            <a:spLocks noGrp="1"/>
          </p:cNvSpPr>
          <p:nvPr>
            <p:ph type="body" sz="quarter" idx="51" hasCustomPrompt="1"/>
          </p:nvPr>
        </p:nvSpPr>
        <p:spPr>
          <a:xfrm>
            <a:off x="1560664" y="7103414"/>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06</a:t>
            </a:r>
            <a:endParaRPr lang="en-US" dirty="0"/>
          </a:p>
        </p:txBody>
      </p:sp>
      <p:sp>
        <p:nvSpPr>
          <p:cNvPr id="162" name="Text Placeholder 32">
            <a:extLst>
              <a:ext uri="{FF2B5EF4-FFF2-40B4-BE49-F238E27FC236}">
                <a16:creationId xmlns:a16="http://schemas.microsoft.com/office/drawing/2014/main" id="{3125800D-400A-CB4E-BB45-05A321F773EC}"/>
              </a:ext>
            </a:extLst>
          </p:cNvPr>
          <p:cNvSpPr>
            <a:spLocks noGrp="1"/>
          </p:cNvSpPr>
          <p:nvPr>
            <p:ph type="body" sz="quarter" idx="52" hasCustomPrompt="1"/>
          </p:nvPr>
        </p:nvSpPr>
        <p:spPr>
          <a:xfrm>
            <a:off x="2131540" y="7103414"/>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Question and Answers</a:t>
            </a:r>
            <a:endParaRPr lang="en-US" dirty="0"/>
          </a:p>
        </p:txBody>
      </p:sp>
      <p:sp>
        <p:nvSpPr>
          <p:cNvPr id="163" name="Text Placeholder 32">
            <a:extLst>
              <a:ext uri="{FF2B5EF4-FFF2-40B4-BE49-F238E27FC236}">
                <a16:creationId xmlns:a16="http://schemas.microsoft.com/office/drawing/2014/main" id="{8BE77D08-2226-F241-BD4C-C1EE8B229A90}"/>
              </a:ext>
            </a:extLst>
          </p:cNvPr>
          <p:cNvSpPr>
            <a:spLocks noGrp="1"/>
          </p:cNvSpPr>
          <p:nvPr>
            <p:ph type="body" sz="quarter" idx="53" hasCustomPrompt="1"/>
          </p:nvPr>
        </p:nvSpPr>
        <p:spPr>
          <a:xfrm>
            <a:off x="1560664" y="7593646"/>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07</a:t>
            </a:r>
            <a:endParaRPr lang="en-US" dirty="0"/>
          </a:p>
        </p:txBody>
      </p:sp>
      <p:sp>
        <p:nvSpPr>
          <p:cNvPr id="164" name="Text Placeholder 32">
            <a:extLst>
              <a:ext uri="{FF2B5EF4-FFF2-40B4-BE49-F238E27FC236}">
                <a16:creationId xmlns:a16="http://schemas.microsoft.com/office/drawing/2014/main" id="{32184336-7547-9A40-A148-9E9B78DCBBAF}"/>
              </a:ext>
            </a:extLst>
          </p:cNvPr>
          <p:cNvSpPr>
            <a:spLocks noGrp="1"/>
          </p:cNvSpPr>
          <p:nvPr>
            <p:ph type="body" sz="quarter" idx="54" hasCustomPrompt="1"/>
          </p:nvPr>
        </p:nvSpPr>
        <p:spPr>
          <a:xfrm>
            <a:off x="2131540" y="7593646"/>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Conclusion</a:t>
            </a:r>
            <a:endParaRPr lang="en-US" dirty="0"/>
          </a:p>
        </p:txBody>
      </p:sp>
      <p:sp>
        <p:nvSpPr>
          <p:cNvPr id="287" name="Rectangle 286">
            <a:extLst>
              <a:ext uri="{FF2B5EF4-FFF2-40B4-BE49-F238E27FC236}">
                <a16:creationId xmlns:a16="http://schemas.microsoft.com/office/drawing/2014/main" id="{4F911FDD-D26D-9547-8FF2-DCE6196E69AD}"/>
              </a:ext>
            </a:extLst>
          </p:cNvPr>
          <p:cNvSpPr/>
          <p:nvPr userDrawn="1"/>
        </p:nvSpPr>
        <p:spPr>
          <a:xfrm>
            <a:off x="788956" y="9560668"/>
            <a:ext cx="1959435" cy="484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Text Placeholder 32">
            <a:extLst>
              <a:ext uri="{FF2B5EF4-FFF2-40B4-BE49-F238E27FC236}">
                <a16:creationId xmlns:a16="http://schemas.microsoft.com/office/drawing/2014/main" id="{A7E9440F-DDEC-434B-9346-8F02B164E9B2}"/>
              </a:ext>
            </a:extLst>
          </p:cNvPr>
          <p:cNvSpPr>
            <a:spLocks noGrp="1"/>
          </p:cNvSpPr>
          <p:nvPr>
            <p:ph type="body" sz="quarter" idx="61" hasCustomPrompt="1"/>
          </p:nvPr>
        </p:nvSpPr>
        <p:spPr>
          <a:xfrm>
            <a:off x="1107367" y="2325190"/>
            <a:ext cx="1753399" cy="483324"/>
          </a:xfrm>
          <a:solidFill>
            <a:srgbClr val="5DC7D0">
              <a:alpha val="74902"/>
            </a:srgbClr>
          </a:solidFill>
        </p:spPr>
        <p:txBody>
          <a:bodyPr anchor="ctr">
            <a:noAutofit/>
          </a:bodyPr>
          <a:lstStyle>
            <a:lvl1pPr marL="0" indent="0" algn="ctr">
              <a:lnSpc>
                <a:spcPts val="2660"/>
              </a:lnSpc>
              <a:spcBef>
                <a:spcPts val="0"/>
              </a:spcBef>
              <a:buNone/>
              <a:defRPr sz="32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contents</a:t>
            </a:r>
            <a:endParaRPr lang="en-US" dirty="0"/>
          </a:p>
        </p:txBody>
      </p:sp>
      <p:sp>
        <p:nvSpPr>
          <p:cNvPr id="2" name="Slide Number Placeholder 5">
            <a:extLst>
              <a:ext uri="{FF2B5EF4-FFF2-40B4-BE49-F238E27FC236}">
                <a16:creationId xmlns:a16="http://schemas.microsoft.com/office/drawing/2014/main" id="{F0608982-E562-F8FE-420F-63DD542B58C4}"/>
              </a:ext>
            </a:extLst>
          </p:cNvPr>
          <p:cNvSpPr>
            <a:spLocks noGrp="1"/>
          </p:cNvSpPr>
          <p:nvPr>
            <p:ph type="sldNum" sz="quarter" idx="4"/>
          </p:nvPr>
        </p:nvSpPr>
        <p:spPr>
          <a:xfrm>
            <a:off x="6996253"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8" name="Rectangle 7">
            <a:extLst>
              <a:ext uri="{FF2B5EF4-FFF2-40B4-BE49-F238E27FC236}">
                <a16:creationId xmlns:a16="http://schemas.microsoft.com/office/drawing/2014/main" id="{E7A1B4D2-5DF6-4FB3-753E-2934F0E40F0D}"/>
              </a:ext>
            </a:extLst>
          </p:cNvPr>
          <p:cNvSpPr/>
          <p:nvPr userDrawn="1"/>
        </p:nvSpPr>
        <p:spPr>
          <a:xfrm>
            <a:off x="3199227" y="8879705"/>
            <a:ext cx="2708653" cy="430887"/>
          </a:xfrm>
          <a:prstGeom prst="rect">
            <a:avLst/>
          </a:prstGeom>
        </p:spPr>
        <p:txBody>
          <a:bodyPr wrap="square">
            <a:spAutoFit/>
          </a:bodyPr>
          <a:lstStyle/>
          <a:p>
            <a:pPr marL="0" marR="0" lvl="0" indent="0" algn="just" defTabSz="181904" rtl="0" eaLnBrk="1" fontAlgn="auto" latinLnBrk="0" hangingPunct="0">
              <a:lnSpc>
                <a:spcPct val="100000"/>
              </a:lnSpc>
              <a:spcBef>
                <a:spcPts val="0"/>
              </a:spcBef>
              <a:spcAft>
                <a:spcPts val="0"/>
              </a:spcAft>
              <a:buClrTx/>
              <a:buSzTx/>
              <a:buFontTx/>
              <a:buNone/>
              <a:tabLst/>
              <a:defRPr/>
            </a:pPr>
            <a:r>
              <a:rPr lang="en-US" sz="550" dirty="0">
                <a:solidFill>
                  <a:srgbClr val="404040"/>
                </a:solidFill>
                <a:latin typeface="Calibri" panose="020F0502020204030204" pitchFamily="34" charset="0"/>
                <a:ea typeface="Open Sans" panose="020B060603050402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 2023-2-PL01-KA220-VET-000183170</a:t>
            </a:r>
          </a:p>
        </p:txBody>
      </p:sp>
      <p:pic>
        <p:nvPicPr>
          <p:cNvPr id="9" name="Picture 8">
            <a:extLst>
              <a:ext uri="{FF2B5EF4-FFF2-40B4-BE49-F238E27FC236}">
                <a16:creationId xmlns:a16="http://schemas.microsoft.com/office/drawing/2014/main" id="{A12067B0-BD29-DCB7-E53B-7DFECD45EDD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74394" y="8905390"/>
            <a:ext cx="1604815" cy="357347"/>
          </a:xfrm>
          <a:prstGeom prst="rect">
            <a:avLst/>
          </a:prstGeom>
        </p:spPr>
      </p:pic>
    </p:spTree>
    <p:extLst>
      <p:ext uri="{BB962C8B-B14F-4D97-AF65-F5344CB8AC3E}">
        <p14:creationId xmlns:p14="http://schemas.microsoft.com/office/powerpoint/2010/main" val="2047572136"/>
      </p:ext>
    </p:extLst>
  </p:cSld>
  <p:clrMapOvr>
    <a:masterClrMapping/>
  </p:clrMapOvr>
  <p:extLst>
    <p:ext uri="{DCECCB84-F9BA-43D5-87BE-67443E8EF086}">
      <p15:sldGuideLst xmlns:p15="http://schemas.microsoft.com/office/powerpoint/2012/main">
        <p15:guide id="1" pos="294"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vider 01">
    <p:spTree>
      <p:nvGrpSpPr>
        <p:cNvPr id="1" name=""/>
        <p:cNvGrpSpPr/>
        <p:nvPr/>
      </p:nvGrpSpPr>
      <p:grpSpPr>
        <a:xfrm>
          <a:off x="0" y="0"/>
          <a:ext cx="0" cy="0"/>
          <a:chOff x="0" y="0"/>
          <a:chExt cx="0" cy="0"/>
        </a:xfrm>
      </p:grpSpPr>
      <p:sp>
        <p:nvSpPr>
          <p:cNvPr id="68" name="Slide Number Placeholder 5">
            <a:extLst>
              <a:ext uri="{FF2B5EF4-FFF2-40B4-BE49-F238E27FC236}">
                <a16:creationId xmlns:a16="http://schemas.microsoft.com/office/drawing/2014/main" id="{9A32C4A5-6142-0BCD-9E26-463ADFF7FEEC}"/>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grpSp>
        <p:nvGrpSpPr>
          <p:cNvPr id="103" name="Group 102">
            <a:extLst>
              <a:ext uri="{FF2B5EF4-FFF2-40B4-BE49-F238E27FC236}">
                <a16:creationId xmlns:a16="http://schemas.microsoft.com/office/drawing/2014/main" id="{A72FBA40-3965-D49C-698E-7E90D8209735}"/>
              </a:ext>
            </a:extLst>
          </p:cNvPr>
          <p:cNvGrpSpPr/>
          <p:nvPr userDrawn="1"/>
        </p:nvGrpSpPr>
        <p:grpSpPr>
          <a:xfrm rot="5400000">
            <a:off x="3727613" y="6843015"/>
            <a:ext cx="288000" cy="6972899"/>
            <a:chOff x="1619394" y="3312028"/>
            <a:chExt cx="288000" cy="6972899"/>
          </a:xfrm>
        </p:grpSpPr>
        <p:sp>
          <p:nvSpPr>
            <p:cNvPr id="100" name="TextBox 99">
              <a:extLst>
                <a:ext uri="{FF2B5EF4-FFF2-40B4-BE49-F238E27FC236}">
                  <a16:creationId xmlns:a16="http://schemas.microsoft.com/office/drawing/2014/main" id="{85ED3CCA-B816-0BB8-48F5-C58EC72762EC}"/>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101" name="Straight Connector 100">
              <a:extLst>
                <a:ext uri="{FF2B5EF4-FFF2-40B4-BE49-F238E27FC236}">
                  <a16:creationId xmlns:a16="http://schemas.microsoft.com/office/drawing/2014/main" id="{1FD83DA1-5165-3122-E15C-29384FD5626A}"/>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3" name="Picture Placeholder 2">
            <a:extLst>
              <a:ext uri="{FF2B5EF4-FFF2-40B4-BE49-F238E27FC236}">
                <a16:creationId xmlns:a16="http://schemas.microsoft.com/office/drawing/2014/main" id="{2ED1A7A3-7374-A1C7-660C-0A44DEC695FA}"/>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4" name="Freeform 3">
            <a:extLst>
              <a:ext uri="{FF2B5EF4-FFF2-40B4-BE49-F238E27FC236}">
                <a16:creationId xmlns:a16="http://schemas.microsoft.com/office/drawing/2014/main" id="{B66C7E19-43AF-5937-D765-62EB4FEE887E}"/>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Rectangle 4">
            <a:extLst>
              <a:ext uri="{FF2B5EF4-FFF2-40B4-BE49-F238E27FC236}">
                <a16:creationId xmlns:a16="http://schemas.microsoft.com/office/drawing/2014/main" id="{A467951D-E0DD-79E1-4FCD-436733B18A7F}"/>
              </a:ext>
            </a:extLst>
          </p:cNvPr>
          <p:cNvSpPr/>
          <p:nvPr userDrawn="1"/>
        </p:nvSpPr>
        <p:spPr>
          <a:xfrm>
            <a:off x="6396875" y="995155"/>
            <a:ext cx="1162800" cy="1162800"/>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32">
            <a:extLst>
              <a:ext uri="{FF2B5EF4-FFF2-40B4-BE49-F238E27FC236}">
                <a16:creationId xmlns:a16="http://schemas.microsoft.com/office/drawing/2014/main" id="{0226AF29-B464-545A-369F-3F069AF2F118}"/>
              </a:ext>
            </a:extLst>
          </p:cNvPr>
          <p:cNvSpPr>
            <a:spLocks noGrp="1"/>
          </p:cNvSpPr>
          <p:nvPr>
            <p:ph type="body" sz="quarter" idx="61" hasCustomPrompt="1"/>
          </p:nvPr>
        </p:nvSpPr>
        <p:spPr>
          <a:xfrm>
            <a:off x="1897990" y="3680767"/>
            <a:ext cx="2762885" cy="715722"/>
          </a:xfrm>
          <a:solidFill>
            <a:srgbClr val="5DC7D0"/>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sp>
        <p:nvSpPr>
          <p:cNvPr id="7" name="Text Placeholder 32">
            <a:extLst>
              <a:ext uri="{FF2B5EF4-FFF2-40B4-BE49-F238E27FC236}">
                <a16:creationId xmlns:a16="http://schemas.microsoft.com/office/drawing/2014/main" id="{F9D0F6C4-1C70-8F3E-0BFC-346FA27FB71E}"/>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0940330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vider 02">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1622C34-4927-D781-9C70-41F114D2B0D5}"/>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5" name="Freeform 4">
            <a:extLst>
              <a:ext uri="{FF2B5EF4-FFF2-40B4-BE49-F238E27FC236}">
                <a16:creationId xmlns:a16="http://schemas.microsoft.com/office/drawing/2014/main" id="{4500B613-97B5-2244-28EC-A64D952729E4}"/>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FBAE1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Slide Number Placeholder 5">
            <a:extLst>
              <a:ext uri="{FF2B5EF4-FFF2-40B4-BE49-F238E27FC236}">
                <a16:creationId xmlns:a16="http://schemas.microsoft.com/office/drawing/2014/main" id="{A499DBC6-06A2-F793-7ADF-09DD47A07B40}"/>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10" name="Rectangle 9">
            <a:extLst>
              <a:ext uri="{FF2B5EF4-FFF2-40B4-BE49-F238E27FC236}">
                <a16:creationId xmlns:a16="http://schemas.microsoft.com/office/drawing/2014/main" id="{7BC52893-3176-99C2-76E9-0AAA1958D330}"/>
              </a:ext>
            </a:extLst>
          </p:cNvPr>
          <p:cNvSpPr/>
          <p:nvPr userDrawn="1"/>
        </p:nvSpPr>
        <p:spPr>
          <a:xfrm>
            <a:off x="6396875" y="995155"/>
            <a:ext cx="1162800" cy="1162800"/>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32">
            <a:extLst>
              <a:ext uri="{FF2B5EF4-FFF2-40B4-BE49-F238E27FC236}">
                <a16:creationId xmlns:a16="http://schemas.microsoft.com/office/drawing/2014/main" id="{5C850897-2A42-C818-64EB-900F2A7389DC}"/>
              </a:ext>
            </a:extLst>
          </p:cNvPr>
          <p:cNvSpPr>
            <a:spLocks noGrp="1"/>
          </p:cNvSpPr>
          <p:nvPr>
            <p:ph type="body" sz="quarter" idx="61" hasCustomPrompt="1"/>
          </p:nvPr>
        </p:nvSpPr>
        <p:spPr>
          <a:xfrm>
            <a:off x="1897990" y="3680767"/>
            <a:ext cx="2762885" cy="715722"/>
          </a:xfrm>
          <a:solidFill>
            <a:srgbClr val="5DC7D0"/>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grpSp>
        <p:nvGrpSpPr>
          <p:cNvPr id="19" name="Group 18">
            <a:extLst>
              <a:ext uri="{FF2B5EF4-FFF2-40B4-BE49-F238E27FC236}">
                <a16:creationId xmlns:a16="http://schemas.microsoft.com/office/drawing/2014/main" id="{093838DF-6477-E6C3-9DC2-C2125A592DA9}"/>
              </a:ext>
            </a:extLst>
          </p:cNvPr>
          <p:cNvGrpSpPr/>
          <p:nvPr userDrawn="1"/>
        </p:nvGrpSpPr>
        <p:grpSpPr>
          <a:xfrm rot="5400000">
            <a:off x="3727613" y="6843015"/>
            <a:ext cx="288000" cy="6972899"/>
            <a:chOff x="1619394" y="3312028"/>
            <a:chExt cx="288000" cy="6972899"/>
          </a:xfrm>
        </p:grpSpPr>
        <p:sp>
          <p:nvSpPr>
            <p:cNvPr id="21" name="TextBox 20">
              <a:extLst>
                <a:ext uri="{FF2B5EF4-FFF2-40B4-BE49-F238E27FC236}">
                  <a16:creationId xmlns:a16="http://schemas.microsoft.com/office/drawing/2014/main" id="{63355B19-B9FD-657B-E0AC-114CE2F03B61}"/>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22" name="Straight Connector 21">
              <a:extLst>
                <a:ext uri="{FF2B5EF4-FFF2-40B4-BE49-F238E27FC236}">
                  <a16:creationId xmlns:a16="http://schemas.microsoft.com/office/drawing/2014/main" id="{7E4EA704-CF2A-1708-72B0-BE35BA7B82D8}"/>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26" name="Text Placeholder 32">
            <a:extLst>
              <a:ext uri="{FF2B5EF4-FFF2-40B4-BE49-F238E27FC236}">
                <a16:creationId xmlns:a16="http://schemas.microsoft.com/office/drawing/2014/main" id="{EBF810AD-1437-BC83-5CDE-D0BDE5EBC9C6}"/>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7406303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03">
    <p:spTree>
      <p:nvGrpSpPr>
        <p:cNvPr id="1" name=""/>
        <p:cNvGrpSpPr/>
        <p:nvPr/>
      </p:nvGrpSpPr>
      <p:grpSpPr>
        <a:xfrm>
          <a:off x="0" y="0"/>
          <a:ext cx="0" cy="0"/>
          <a:chOff x="0" y="0"/>
          <a:chExt cx="0" cy="0"/>
        </a:xfrm>
      </p:grpSpPr>
      <p:sp>
        <p:nvSpPr>
          <p:cNvPr id="9" name="Slide Number Placeholder 5">
            <a:extLst>
              <a:ext uri="{FF2B5EF4-FFF2-40B4-BE49-F238E27FC236}">
                <a16:creationId xmlns:a16="http://schemas.microsoft.com/office/drawing/2014/main" id="{A27784C8-9E52-C906-6965-5A880C785B3E}"/>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grpSp>
        <p:nvGrpSpPr>
          <p:cNvPr id="19" name="Group 18">
            <a:extLst>
              <a:ext uri="{FF2B5EF4-FFF2-40B4-BE49-F238E27FC236}">
                <a16:creationId xmlns:a16="http://schemas.microsoft.com/office/drawing/2014/main" id="{9AA84D74-2F45-7472-87CB-DB47AA465218}"/>
              </a:ext>
            </a:extLst>
          </p:cNvPr>
          <p:cNvGrpSpPr/>
          <p:nvPr userDrawn="1"/>
        </p:nvGrpSpPr>
        <p:grpSpPr>
          <a:xfrm rot="5400000">
            <a:off x="3727613" y="6843015"/>
            <a:ext cx="288000" cy="6972899"/>
            <a:chOff x="1619394" y="3312028"/>
            <a:chExt cx="288000" cy="6972899"/>
          </a:xfrm>
        </p:grpSpPr>
        <p:sp>
          <p:nvSpPr>
            <p:cNvPr id="21" name="TextBox 20">
              <a:extLst>
                <a:ext uri="{FF2B5EF4-FFF2-40B4-BE49-F238E27FC236}">
                  <a16:creationId xmlns:a16="http://schemas.microsoft.com/office/drawing/2014/main" id="{162E304B-9CB6-EE0E-BDD1-FFEDAADC3377}"/>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22" name="Straight Connector 21">
              <a:extLst>
                <a:ext uri="{FF2B5EF4-FFF2-40B4-BE49-F238E27FC236}">
                  <a16:creationId xmlns:a16="http://schemas.microsoft.com/office/drawing/2014/main" id="{654E3B33-194F-31D6-6ACD-B74CE3E9FAB6}"/>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2" name="Picture Placeholder 1">
            <a:extLst>
              <a:ext uri="{FF2B5EF4-FFF2-40B4-BE49-F238E27FC236}">
                <a16:creationId xmlns:a16="http://schemas.microsoft.com/office/drawing/2014/main" id="{C35E5522-3A9A-CA85-D9BD-5F39F5D57610}"/>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Freeform 2">
            <a:extLst>
              <a:ext uri="{FF2B5EF4-FFF2-40B4-BE49-F238E27FC236}">
                <a16:creationId xmlns:a16="http://schemas.microsoft.com/office/drawing/2014/main" id="{B2093959-A3E9-D2F9-5C5E-E03942B3431D}"/>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Rectangle 3">
            <a:extLst>
              <a:ext uri="{FF2B5EF4-FFF2-40B4-BE49-F238E27FC236}">
                <a16:creationId xmlns:a16="http://schemas.microsoft.com/office/drawing/2014/main" id="{883659D9-1C75-1696-D4FF-7BC8B25C8F8F}"/>
              </a:ext>
            </a:extLst>
          </p:cNvPr>
          <p:cNvSpPr/>
          <p:nvPr userDrawn="1"/>
        </p:nvSpPr>
        <p:spPr>
          <a:xfrm>
            <a:off x="6396875" y="995155"/>
            <a:ext cx="1162800" cy="1162800"/>
          </a:xfrm>
          <a:prstGeom prst="rect">
            <a:avLst/>
          </a:pr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 Placeholder 32">
            <a:extLst>
              <a:ext uri="{FF2B5EF4-FFF2-40B4-BE49-F238E27FC236}">
                <a16:creationId xmlns:a16="http://schemas.microsoft.com/office/drawing/2014/main" id="{D2EF3BEF-A450-C9F9-8297-F24055AA3774}"/>
              </a:ext>
            </a:extLst>
          </p:cNvPr>
          <p:cNvSpPr>
            <a:spLocks noGrp="1"/>
          </p:cNvSpPr>
          <p:nvPr>
            <p:ph type="body" sz="quarter" idx="61" hasCustomPrompt="1"/>
          </p:nvPr>
        </p:nvSpPr>
        <p:spPr>
          <a:xfrm>
            <a:off x="1897990" y="3680767"/>
            <a:ext cx="2762885" cy="715722"/>
          </a:xfrm>
          <a:solidFill>
            <a:srgbClr val="EF3E23"/>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sp>
        <p:nvSpPr>
          <p:cNvPr id="6" name="Text Placeholder 32">
            <a:extLst>
              <a:ext uri="{FF2B5EF4-FFF2-40B4-BE49-F238E27FC236}">
                <a16:creationId xmlns:a16="http://schemas.microsoft.com/office/drawing/2014/main" id="{7337930D-6580-3080-6CC5-C365B7CDAC4F}"/>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28924649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hon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F1518F-E40F-2499-92ED-96800D17122B}"/>
              </a:ext>
            </a:extLst>
          </p:cNvPr>
          <p:cNvSpPr/>
          <p:nvPr userDrawn="1"/>
        </p:nvSpPr>
        <p:spPr>
          <a:xfrm>
            <a:off x="-212" y="4531970"/>
            <a:ext cx="954426" cy="2338387"/>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Picture 26">
            <a:extLst>
              <a:ext uri="{FF2B5EF4-FFF2-40B4-BE49-F238E27FC236}">
                <a16:creationId xmlns:a16="http://schemas.microsoft.com/office/drawing/2014/main" id="{A09BAF52-66C7-5F4D-8869-0F2431F9AD7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20571"/>
          <a:stretch/>
        </p:blipFill>
        <p:spPr>
          <a:xfrm rot="5400000">
            <a:off x="959640" y="5564731"/>
            <a:ext cx="3315075" cy="5234354"/>
          </a:xfrm>
          <a:custGeom>
            <a:avLst/>
            <a:gdLst>
              <a:gd name="connsiteX0" fmla="*/ 0 w 3456000"/>
              <a:gd name="connsiteY0" fmla="*/ 0 h 4136571"/>
              <a:gd name="connsiteX1" fmla="*/ 3456000 w 3456000"/>
              <a:gd name="connsiteY1" fmla="*/ 0 h 4136571"/>
              <a:gd name="connsiteX2" fmla="*/ 3456000 w 3456000"/>
              <a:gd name="connsiteY2" fmla="*/ 4136571 h 4136571"/>
              <a:gd name="connsiteX3" fmla="*/ 0 w 3456000"/>
              <a:gd name="connsiteY3" fmla="*/ 4136571 h 4136571"/>
            </a:gdLst>
            <a:ahLst/>
            <a:cxnLst>
              <a:cxn ang="0">
                <a:pos x="connsiteX0" y="connsiteY0"/>
              </a:cxn>
              <a:cxn ang="0">
                <a:pos x="connsiteX1" y="connsiteY1"/>
              </a:cxn>
              <a:cxn ang="0">
                <a:pos x="connsiteX2" y="connsiteY2"/>
              </a:cxn>
              <a:cxn ang="0">
                <a:pos x="connsiteX3" y="connsiteY3"/>
              </a:cxn>
            </a:cxnLst>
            <a:rect l="l" t="t" r="r" b="b"/>
            <a:pathLst>
              <a:path w="3456000" h="4136571">
                <a:moveTo>
                  <a:pt x="0" y="0"/>
                </a:moveTo>
                <a:lnTo>
                  <a:pt x="3456000" y="0"/>
                </a:lnTo>
                <a:lnTo>
                  <a:pt x="3456000" y="4136571"/>
                </a:lnTo>
                <a:lnTo>
                  <a:pt x="0" y="4136571"/>
                </a:lnTo>
                <a:close/>
              </a:path>
            </a:pathLst>
          </a:custGeom>
        </p:spPr>
      </p:pic>
      <p:sp>
        <p:nvSpPr>
          <p:cNvPr id="28" name="Picture Placeholder 4">
            <a:extLst>
              <a:ext uri="{FF2B5EF4-FFF2-40B4-BE49-F238E27FC236}">
                <a16:creationId xmlns:a16="http://schemas.microsoft.com/office/drawing/2014/main" id="{4F2D0110-3726-6A48-8149-E59708540655}"/>
              </a:ext>
            </a:extLst>
          </p:cNvPr>
          <p:cNvSpPr>
            <a:spLocks noGrp="1"/>
          </p:cNvSpPr>
          <p:nvPr>
            <p:ph type="pic" sz="quarter" idx="10"/>
          </p:nvPr>
        </p:nvSpPr>
        <p:spPr>
          <a:xfrm>
            <a:off x="0" y="6915424"/>
            <a:ext cx="4166826" cy="2585064"/>
          </a:xfrm>
          <a:solidFill>
            <a:schemeClr val="bg1">
              <a:lumMod val="85000"/>
            </a:schemeClr>
          </a:solidFill>
          <a:ln>
            <a:noFill/>
          </a:ln>
        </p:spPr>
        <p:txBody>
          <a:bodyPr/>
          <a:lstStyle/>
          <a:p>
            <a:endParaRPr lang="en-US" dirty="0"/>
          </a:p>
        </p:txBody>
      </p:sp>
      <p:sp>
        <p:nvSpPr>
          <p:cNvPr id="2" name="Slide Number Placeholder 5">
            <a:extLst>
              <a:ext uri="{FF2B5EF4-FFF2-40B4-BE49-F238E27FC236}">
                <a16:creationId xmlns:a16="http://schemas.microsoft.com/office/drawing/2014/main" id="{4CBE067E-16A0-F014-12FE-C6BD44703423}"/>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Text Placeholder 32">
            <a:extLst>
              <a:ext uri="{FF2B5EF4-FFF2-40B4-BE49-F238E27FC236}">
                <a16:creationId xmlns:a16="http://schemas.microsoft.com/office/drawing/2014/main" id="{CE604A7B-0052-9497-B60D-39F614B71CD2}"/>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4" name="Text Placeholder 32">
            <a:extLst>
              <a:ext uri="{FF2B5EF4-FFF2-40B4-BE49-F238E27FC236}">
                <a16:creationId xmlns:a16="http://schemas.microsoft.com/office/drawing/2014/main" id="{9253375F-40A9-EDFD-F68B-505AD259681F}"/>
              </a:ext>
            </a:extLst>
          </p:cNvPr>
          <p:cNvSpPr>
            <a:spLocks noGrp="1"/>
          </p:cNvSpPr>
          <p:nvPr>
            <p:ph type="body" sz="quarter" idx="47" hasCustomPrompt="1"/>
          </p:nvPr>
        </p:nvSpPr>
        <p:spPr>
          <a:xfrm>
            <a:off x="958555" y="1867223"/>
            <a:ext cx="589944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5" name="Text Placeholder 32">
            <a:extLst>
              <a:ext uri="{FF2B5EF4-FFF2-40B4-BE49-F238E27FC236}">
                <a16:creationId xmlns:a16="http://schemas.microsoft.com/office/drawing/2014/main" id="{CB2AAE72-EAA1-2B9C-EAC0-1B3D4EE46388}"/>
              </a:ext>
            </a:extLst>
          </p:cNvPr>
          <p:cNvSpPr>
            <a:spLocks noGrp="1"/>
          </p:cNvSpPr>
          <p:nvPr>
            <p:ph type="body" sz="quarter" idx="48" hasCustomPrompt="1"/>
          </p:nvPr>
        </p:nvSpPr>
        <p:spPr>
          <a:xfrm>
            <a:off x="966107" y="3924300"/>
            <a:ext cx="5854314" cy="1710381"/>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319156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lain">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958555" y="1867223"/>
            <a:ext cx="589944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9661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7947286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Photo 01">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958555" y="1867224"/>
            <a:ext cx="5899445" cy="1134394"/>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966107" y="3299792"/>
            <a:ext cx="5854314" cy="2445026"/>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5" name="Picture Placeholder 4">
            <a:extLst>
              <a:ext uri="{FF2B5EF4-FFF2-40B4-BE49-F238E27FC236}">
                <a16:creationId xmlns:a16="http://schemas.microsoft.com/office/drawing/2014/main" id="{CB05C9F1-B73D-20A1-4DFF-EDB12CD125D9}"/>
              </a:ext>
            </a:extLst>
          </p:cNvPr>
          <p:cNvSpPr>
            <a:spLocks noGrp="1"/>
          </p:cNvSpPr>
          <p:nvPr>
            <p:ph type="pic" sz="quarter" idx="10"/>
          </p:nvPr>
        </p:nvSpPr>
        <p:spPr>
          <a:xfrm>
            <a:off x="-1" y="5961267"/>
            <a:ext cx="7559675" cy="3739324"/>
          </a:xfrm>
          <a:solidFill>
            <a:schemeClr val="bg1">
              <a:lumMod val="85000"/>
            </a:schemeClr>
          </a:solidFill>
          <a:ln>
            <a:noFill/>
          </a:ln>
        </p:spPr>
        <p:txBody>
          <a:bodyPr/>
          <a:lstStyle/>
          <a:p>
            <a:endParaRPr lang="en-US" dirty="0"/>
          </a:p>
        </p:txBody>
      </p:sp>
    </p:spTree>
    <p:extLst>
      <p:ext uri="{BB962C8B-B14F-4D97-AF65-F5344CB8AC3E}">
        <p14:creationId xmlns:p14="http://schemas.microsoft.com/office/powerpoint/2010/main" val="2419330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Photo 02">
    <p:spTree>
      <p:nvGrpSpPr>
        <p:cNvPr id="1" name=""/>
        <p:cNvGrpSpPr/>
        <p:nvPr/>
      </p:nvGrpSpPr>
      <p:grpSpPr>
        <a:xfrm>
          <a:off x="0" y="0"/>
          <a:ext cx="0" cy="0"/>
          <a:chOff x="0" y="0"/>
          <a:chExt cx="0" cy="0"/>
        </a:xfrm>
      </p:grpSpPr>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4031364" y="1867224"/>
            <a:ext cx="2826636" cy="1134394"/>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4015409" y="3299792"/>
            <a:ext cx="2805012" cy="6003234"/>
          </a:xfrm>
        </p:spPr>
        <p:txBody>
          <a:bodyPr numCol="1"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6" name="Picture Placeholder 4">
            <a:extLst>
              <a:ext uri="{FF2B5EF4-FFF2-40B4-BE49-F238E27FC236}">
                <a16:creationId xmlns:a16="http://schemas.microsoft.com/office/drawing/2014/main" id="{65CCAF53-2813-4223-2B31-BBB2A4EC3169}"/>
              </a:ext>
            </a:extLst>
          </p:cNvPr>
          <p:cNvSpPr>
            <a:spLocks noGrp="1"/>
          </p:cNvSpPr>
          <p:nvPr>
            <p:ph type="pic" sz="quarter" idx="49"/>
          </p:nvPr>
        </p:nvSpPr>
        <p:spPr>
          <a:xfrm>
            <a:off x="1" y="0"/>
            <a:ext cx="3796748" cy="10691813"/>
          </a:xfrm>
          <a:solidFill>
            <a:schemeClr val="bg1">
              <a:lumMod val="85000"/>
            </a:schemeClr>
          </a:solidFill>
          <a:ln>
            <a:noFill/>
          </a:ln>
        </p:spPr>
        <p:txBody>
          <a:bodyPr/>
          <a:lstStyle/>
          <a:p>
            <a:endParaRPr lang="en-US" dirty="0"/>
          </a:p>
        </p:txBody>
      </p:sp>
      <p:sp>
        <p:nvSpPr>
          <p:cNvPr id="7" name="Text Placeholder 32">
            <a:extLst>
              <a:ext uri="{FF2B5EF4-FFF2-40B4-BE49-F238E27FC236}">
                <a16:creationId xmlns:a16="http://schemas.microsoft.com/office/drawing/2014/main" id="{CE5F2895-3635-3D95-E2AD-CC0761734947}"/>
              </a:ext>
            </a:extLst>
          </p:cNvPr>
          <p:cNvSpPr>
            <a:spLocks noGrp="1"/>
          </p:cNvSpPr>
          <p:nvPr>
            <p:ph type="body" sz="quarter" idx="61" hasCustomPrompt="1"/>
          </p:nvPr>
        </p:nvSpPr>
        <p:spPr>
          <a:xfrm>
            <a:off x="2057016" y="616226"/>
            <a:ext cx="2455349" cy="500351"/>
          </a:xfrm>
          <a:solidFill>
            <a:srgbClr val="EF3E23">
              <a:alpha val="76000"/>
            </a:srgbClr>
          </a:solidFill>
        </p:spPr>
        <p:txBody>
          <a:bodyPr anchor="b">
            <a:noAutofit/>
          </a:bodyPr>
          <a:lstStyle>
            <a:lvl1pPr marL="0" indent="0" algn="ctr">
              <a:lnSpc>
                <a:spcPts val="2660"/>
              </a:lnSpc>
              <a:spcBef>
                <a:spcPts val="0"/>
              </a:spcBef>
              <a:buNone/>
              <a:defRPr sz="29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Your heading</a:t>
            </a:r>
            <a:endParaRPr lang="en-US" dirty="0"/>
          </a:p>
        </p:txBody>
      </p:sp>
    </p:spTree>
    <p:extLst>
      <p:ext uri="{BB962C8B-B14F-4D97-AF65-F5344CB8AC3E}">
        <p14:creationId xmlns:p14="http://schemas.microsoft.com/office/powerpoint/2010/main" val="6702248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50725" y="623489"/>
            <a:ext cx="6520220" cy="2066589"/>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519728" y="2846200"/>
            <a:ext cx="6520220" cy="6783857"/>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5">
            <a:extLst>
              <a:ext uri="{FF2B5EF4-FFF2-40B4-BE49-F238E27FC236}">
                <a16:creationId xmlns:a16="http://schemas.microsoft.com/office/drawing/2014/main" id="{BC1F854A-4F4F-9A90-D3ED-7773386C2C96}"/>
              </a:ext>
            </a:extLst>
          </p:cNvPr>
          <p:cNvSpPr>
            <a:spLocks noGrp="1"/>
          </p:cNvSpPr>
          <p:nvPr>
            <p:ph type="sldNum" sz="quarter" idx="4"/>
          </p:nvPr>
        </p:nvSpPr>
        <p:spPr>
          <a:xfrm>
            <a:off x="7086986" y="10300236"/>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6" name="Slide Number Placeholder 5">
            <a:extLst>
              <a:ext uri="{FF2B5EF4-FFF2-40B4-BE49-F238E27FC236}">
                <a16:creationId xmlns:a16="http://schemas.microsoft.com/office/drawing/2014/main" id="{E79600C6-5BE2-0961-AD3F-D9F5855CAB0C}"/>
              </a:ext>
            </a:extLst>
          </p:cNvPr>
          <p:cNvSpPr txBox="1">
            <a:spLocks/>
          </p:cNvSpPr>
          <p:nvPr userDrawn="1"/>
        </p:nvSpPr>
        <p:spPr>
          <a:xfrm>
            <a:off x="5488965" y="10295882"/>
            <a:ext cx="1412580" cy="266594"/>
          </a:xfrm>
          <a:prstGeom prst="rect">
            <a:avLst/>
          </a:prstGeom>
        </p:spPr>
        <p:txBody>
          <a:bodyPr vert="horz" lIns="91440" tIns="45720" rIns="91440" bIns="45720" rtlCol="0" anchor="ctr"/>
          <a:lstStyle>
            <a:defPPr>
              <a:defRPr lang="en-US"/>
            </a:defPPr>
            <a:lvl1pPr marL="0" algn="r" defTabSz="325892" rtl="0" eaLnBrk="1" latinLnBrk="0" hangingPunct="1">
              <a:defRPr sz="700" b="0" i="0" kern="1200">
                <a:solidFill>
                  <a:srgbClr val="404040"/>
                </a:solidFill>
                <a:latin typeface="Calibri" panose="020F0502020204030204" pitchFamily="34" charset="0"/>
                <a:ea typeface="+mn-ea"/>
                <a:cs typeface="Calibri" panose="020F0502020204030204" pitchFamily="34" charset="0"/>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r"/>
            <a:r>
              <a:rPr lang="en-US" sz="700"/>
              <a:t>Inclusion in Construction</a:t>
            </a:r>
            <a:endParaRPr lang="en-US" sz="700" dirty="0"/>
          </a:p>
        </p:txBody>
      </p:sp>
      <p:grpSp>
        <p:nvGrpSpPr>
          <p:cNvPr id="9" name="Group 8">
            <a:extLst>
              <a:ext uri="{FF2B5EF4-FFF2-40B4-BE49-F238E27FC236}">
                <a16:creationId xmlns:a16="http://schemas.microsoft.com/office/drawing/2014/main" id="{3705A1D9-0879-DFE7-B086-60C7E1B0FE37}"/>
              </a:ext>
            </a:extLst>
          </p:cNvPr>
          <p:cNvGrpSpPr/>
          <p:nvPr userDrawn="1"/>
        </p:nvGrpSpPr>
        <p:grpSpPr>
          <a:xfrm>
            <a:off x="6818813" y="10295644"/>
            <a:ext cx="357050" cy="365689"/>
            <a:chOff x="6352903" y="9675255"/>
            <a:chExt cx="718459" cy="735842"/>
          </a:xfrm>
        </p:grpSpPr>
        <p:pic>
          <p:nvPicPr>
            <p:cNvPr id="5" name="Picture 4">
              <a:extLst>
                <a:ext uri="{FF2B5EF4-FFF2-40B4-BE49-F238E27FC236}">
                  <a16:creationId xmlns:a16="http://schemas.microsoft.com/office/drawing/2014/main" id="{7969D220-B45C-3ADB-3184-433358287B83}"/>
                </a:ext>
              </a:extLst>
            </p:cNvPr>
            <p:cNvPicPr>
              <a:picLocks noChangeAspect="1"/>
            </p:cNvPicPr>
            <p:nvPr userDrawn="1"/>
          </p:nvPicPr>
          <p:blipFill>
            <a:blip r:embed="rId14" cstate="screen">
              <a:extLst>
                <a:ext uri="{28A0092B-C50C-407E-A947-70E740481C1C}">
                  <a14:useLocalDpi xmlns:a14="http://schemas.microsoft.com/office/drawing/2010/main"/>
                </a:ext>
              </a:extLst>
            </a:blip>
            <a:srcRect l="69693"/>
            <a:stretch/>
          </p:blipFill>
          <p:spPr>
            <a:xfrm>
              <a:off x="6522720" y="9675255"/>
              <a:ext cx="548642" cy="687900"/>
            </a:xfrm>
            <a:prstGeom prst="rect">
              <a:avLst/>
            </a:prstGeom>
            <a:ln>
              <a:noFill/>
            </a:ln>
          </p:spPr>
        </p:pic>
        <p:sp>
          <p:nvSpPr>
            <p:cNvPr id="8" name="Rectangle 7">
              <a:extLst>
                <a:ext uri="{FF2B5EF4-FFF2-40B4-BE49-F238E27FC236}">
                  <a16:creationId xmlns:a16="http://schemas.microsoft.com/office/drawing/2014/main" id="{7FF3EF9F-5143-B089-CB25-8F10749FA2F0}"/>
                </a:ext>
              </a:extLst>
            </p:cNvPr>
            <p:cNvSpPr/>
            <p:nvPr userDrawn="1"/>
          </p:nvSpPr>
          <p:spPr>
            <a:xfrm>
              <a:off x="6352903" y="10202091"/>
              <a:ext cx="361406" cy="20900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30657063"/>
      </p:ext>
    </p:extLst>
  </p:cSld>
  <p:clrMap bg1="lt1" tx1="dk1" bg2="lt2" tx2="dk2" accent1="accent1" accent2="accent2" accent3="accent3" accent4="accent4" accent5="accent5" accent6="accent6" hlink="hlink" folHlink="folHlink"/>
  <p:sldLayoutIdLst>
    <p:sldLayoutId id="2147483694" r:id="rId1"/>
    <p:sldLayoutId id="2147483683" r:id="rId2"/>
    <p:sldLayoutId id="2147483703" r:id="rId3"/>
    <p:sldLayoutId id="2147483737" r:id="rId4"/>
    <p:sldLayoutId id="2147483736" r:id="rId5"/>
    <p:sldLayoutId id="2147483708" r:id="rId6"/>
    <p:sldLayoutId id="2147483701" r:id="rId7"/>
    <p:sldLayoutId id="2147483739" r:id="rId8"/>
    <p:sldLayoutId id="2147483740" r:id="rId9"/>
    <p:sldLayoutId id="2147483741" r:id="rId10"/>
    <p:sldLayoutId id="2147483738" r:id="rId11"/>
    <p:sldLayoutId id="2147483742" r:id="rId12"/>
  </p:sldLayoutIdLst>
  <p:hf hdr="0"/>
  <p:txStyles>
    <p:titleStyle>
      <a:lvl1pPr algn="l" defTabSz="2072941" rtl="0" eaLnBrk="1" latinLnBrk="0" hangingPunct="1">
        <a:lnSpc>
          <a:spcPct val="90000"/>
        </a:lnSpc>
        <a:spcBef>
          <a:spcPct val="0"/>
        </a:spcBef>
        <a:buNone/>
        <a:defRPr sz="2400" kern="1200">
          <a:solidFill>
            <a:srgbClr val="011E3B"/>
          </a:solidFill>
          <a:latin typeface="Calibri" panose="020F0502020204030204" pitchFamily="34" charset="0"/>
          <a:ea typeface="+mj-ea"/>
          <a:cs typeface="Calibri" panose="020F0502020204030204" pitchFamily="34" charset="0"/>
        </a:defRPr>
      </a:lvl1pPr>
    </p:titleStyle>
    <p:bodyStyle>
      <a:lvl1pPr marL="518236" indent="-518236" algn="l" defTabSz="2072941" rtl="0" eaLnBrk="1" latinLnBrk="0" hangingPunct="1">
        <a:lnSpc>
          <a:spcPct val="100000"/>
        </a:lnSpc>
        <a:spcBef>
          <a:spcPts val="2267"/>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1pPr>
      <a:lvl2pPr marL="1554707"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2pPr>
      <a:lvl3pPr marL="2591176"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3pPr>
      <a:lvl4pPr marL="3627646"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4pPr>
      <a:lvl5pPr marL="4664118"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p:bodyStyle>
    <p:otherStyle>
      <a:defPPr>
        <a:defRPr lang="en-US"/>
      </a:defPPr>
      <a:lvl1pPr marL="0" algn="l" defTabSz="2072941" rtl="0" eaLnBrk="1" latinLnBrk="0" hangingPunct="1">
        <a:defRPr sz="4080" kern="1200">
          <a:solidFill>
            <a:schemeClr val="tx1"/>
          </a:solidFill>
          <a:latin typeface="+mn-lt"/>
          <a:ea typeface="+mn-ea"/>
          <a:cs typeface="+mn-cs"/>
        </a:defRPr>
      </a:lvl1pPr>
      <a:lvl2pPr marL="1036469" algn="l" defTabSz="2072941" rtl="0" eaLnBrk="1" latinLnBrk="0" hangingPunct="1">
        <a:defRPr sz="4080" kern="1200">
          <a:solidFill>
            <a:schemeClr val="tx1"/>
          </a:solidFill>
          <a:latin typeface="+mn-lt"/>
          <a:ea typeface="+mn-ea"/>
          <a:cs typeface="+mn-cs"/>
        </a:defRPr>
      </a:lvl2pPr>
      <a:lvl3pPr marL="2072941" algn="l" defTabSz="2072941" rtl="0" eaLnBrk="1" latinLnBrk="0" hangingPunct="1">
        <a:defRPr sz="4080" kern="1200">
          <a:solidFill>
            <a:schemeClr val="tx1"/>
          </a:solidFill>
          <a:latin typeface="+mn-lt"/>
          <a:ea typeface="+mn-ea"/>
          <a:cs typeface="+mn-cs"/>
        </a:defRPr>
      </a:lvl3pPr>
      <a:lvl4pPr marL="3109412" algn="l" defTabSz="2072941" rtl="0" eaLnBrk="1" latinLnBrk="0" hangingPunct="1">
        <a:defRPr sz="4080" kern="1200">
          <a:solidFill>
            <a:schemeClr val="tx1"/>
          </a:solidFill>
          <a:latin typeface="+mn-lt"/>
          <a:ea typeface="+mn-ea"/>
          <a:cs typeface="+mn-cs"/>
        </a:defRPr>
      </a:lvl4pPr>
      <a:lvl5pPr marL="4145883" algn="l" defTabSz="2072941" rtl="0" eaLnBrk="1" latinLnBrk="0" hangingPunct="1">
        <a:defRPr sz="4080" kern="1200">
          <a:solidFill>
            <a:schemeClr val="tx1"/>
          </a:solidFill>
          <a:latin typeface="+mn-lt"/>
          <a:ea typeface="+mn-ea"/>
          <a:cs typeface="+mn-cs"/>
        </a:defRPr>
      </a:lvl5pPr>
      <a:lvl6pPr marL="5182352" algn="l" defTabSz="2072941" rtl="0" eaLnBrk="1" latinLnBrk="0" hangingPunct="1">
        <a:defRPr sz="4080" kern="1200">
          <a:solidFill>
            <a:schemeClr val="tx1"/>
          </a:solidFill>
          <a:latin typeface="+mn-lt"/>
          <a:ea typeface="+mn-ea"/>
          <a:cs typeface="+mn-cs"/>
        </a:defRPr>
      </a:lvl6pPr>
      <a:lvl7pPr marL="6218822" algn="l" defTabSz="2072941" rtl="0" eaLnBrk="1" latinLnBrk="0" hangingPunct="1">
        <a:defRPr sz="4080" kern="1200">
          <a:solidFill>
            <a:schemeClr val="tx1"/>
          </a:solidFill>
          <a:latin typeface="+mn-lt"/>
          <a:ea typeface="+mn-ea"/>
          <a:cs typeface="+mn-cs"/>
        </a:defRPr>
      </a:lvl7pPr>
      <a:lvl8pPr marL="7255294" algn="l" defTabSz="2072941" rtl="0" eaLnBrk="1" latinLnBrk="0" hangingPunct="1">
        <a:defRPr sz="4080" kern="1200">
          <a:solidFill>
            <a:schemeClr val="tx1"/>
          </a:solidFill>
          <a:latin typeface="+mn-lt"/>
          <a:ea typeface="+mn-ea"/>
          <a:cs typeface="+mn-cs"/>
        </a:defRPr>
      </a:lvl8pPr>
      <a:lvl9pPr marL="8291764" algn="l" defTabSz="2072941" rtl="0" eaLnBrk="1" latinLnBrk="0" hangingPunct="1">
        <a:defRPr sz="40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welcomeworkproject.eu/" TargetMode="External"/><Relationship Id="rId3" Type="http://schemas.openxmlformats.org/officeDocument/2006/relationships/image" Target="../media/image5.jpeg"/><Relationship Id="rId7" Type="http://schemas.openxmlformats.org/officeDocument/2006/relationships/hyperlink" Target="https://welcomeworkproject.eu/good-practice-compendiu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2.png"/><Relationship Id="rId9" Type="http://schemas.openxmlformats.org/officeDocument/2006/relationships/hyperlink" Target="https://creativecommons.org/licenses/by-sa/4.0/"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hyperlink" Target="https://www.francetravail.fr/accueil" TargetMode="External"/><Relationship Id="rId7" Type="http://schemas.openxmlformats.org/officeDocument/2006/relationships/image" Target="../media/image13.jpg"/><Relationship Id="rId2" Type="http://schemas.openxmlformats.org/officeDocument/2006/relationships/hyperlink" Target="https://actief-hartmanns.dk/en/construction" TargetMode="External"/><Relationship Id="rId1" Type="http://schemas.openxmlformats.org/officeDocument/2006/relationships/slideLayout" Target="../slideLayouts/slideLayout8.xml"/><Relationship Id="rId6" Type="http://schemas.openxmlformats.org/officeDocument/2006/relationships/hyperlink" Target="https://www.sistemanacionalempleo.es/HomeSne" TargetMode="External"/><Relationship Id="rId5" Type="http://schemas.openxmlformats.org/officeDocument/2006/relationships/hyperlink" Target="https://grupaprogres.pl/" TargetMode="External"/><Relationship Id="rId4" Type="http://schemas.openxmlformats.org/officeDocument/2006/relationships/hyperlink" Target="https://www.sherlockrecruitment.com/" TargetMode="External"/></Relationships>
</file>

<file path=ppt/slides/_rels/slide9.xml.rels><?xml version="1.0" encoding="UTF-8" standalone="yes"?>
<Relationships xmlns="http://schemas.openxmlformats.org/package/2006/relationships"><Relationship Id="rId8" Type="http://schemas.openxmlformats.org/officeDocument/2006/relationships/hyperlink" Target="https://x.com/WorkEu33735" TargetMode="External"/><Relationship Id="rId3" Type="http://schemas.openxmlformats.org/officeDocument/2006/relationships/image" Target="../media/image14.jpeg"/><Relationship Id="rId7" Type="http://schemas.openxmlformats.org/officeDocument/2006/relationships/hyperlink" Target="https://www.linkedin.com/company/welcome-work-eu-erasmus/posts/?feedView=all"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hyperlink" Target="https://www.facebook.com/profile.php?id=61561133583700" TargetMode="External"/><Relationship Id="rId5" Type="http://schemas.openxmlformats.org/officeDocument/2006/relationships/image" Target="../media/image2.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6CB8818-0A4C-4DD7-F5AC-8353A0B36569}"/>
              </a:ext>
            </a:extLst>
          </p:cNvPr>
          <p:cNvPicPr>
            <a:picLocks noChangeAspect="1"/>
          </p:cNvPicPr>
          <p:nvPr/>
        </p:nvPicPr>
        <p:blipFill rotWithShape="1">
          <a:blip r:embed="rId3"/>
          <a:srcRect l="1641" r="1641"/>
          <a:stretch/>
        </p:blipFill>
        <p:spPr>
          <a:xfrm>
            <a:off x="0" y="2341756"/>
            <a:ext cx="7559675" cy="5210847"/>
          </a:xfrm>
          <a:prstGeom prst="rect">
            <a:avLst/>
          </a:prstGeom>
        </p:spPr>
      </p:pic>
      <p:sp>
        <p:nvSpPr>
          <p:cNvPr id="26" name="Rectangle 25">
            <a:extLst>
              <a:ext uri="{FF2B5EF4-FFF2-40B4-BE49-F238E27FC236}">
                <a16:creationId xmlns:a16="http://schemas.microsoft.com/office/drawing/2014/main" id="{1822196A-7211-5E4C-ADD3-AEE2E90A2F3B}"/>
              </a:ext>
            </a:extLst>
          </p:cNvPr>
          <p:cNvSpPr/>
          <p:nvPr/>
        </p:nvSpPr>
        <p:spPr>
          <a:xfrm>
            <a:off x="-1" y="7562547"/>
            <a:ext cx="5147733" cy="1582057"/>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D9501160-9115-4571-4565-C87EF1F5D141}"/>
              </a:ext>
            </a:extLst>
          </p:cNvPr>
          <p:cNvSpPr/>
          <p:nvPr/>
        </p:nvSpPr>
        <p:spPr>
          <a:xfrm>
            <a:off x="0" y="6688667"/>
            <a:ext cx="5164667" cy="2116666"/>
          </a:xfrm>
          <a:prstGeom prst="rect">
            <a:avLst/>
          </a:prstGeom>
          <a:solidFill>
            <a:srgbClr val="5DC7D0">
              <a:alpha val="750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 Placeholder 8">
            <a:extLst>
              <a:ext uri="{FF2B5EF4-FFF2-40B4-BE49-F238E27FC236}">
                <a16:creationId xmlns:a16="http://schemas.microsoft.com/office/drawing/2014/main" id="{80C4E51A-1813-763E-2730-3FAD274DD298}"/>
              </a:ext>
            </a:extLst>
          </p:cNvPr>
          <p:cNvSpPr txBox="1">
            <a:spLocks/>
          </p:cNvSpPr>
          <p:nvPr/>
        </p:nvSpPr>
        <p:spPr>
          <a:xfrm>
            <a:off x="3048111" y="8417606"/>
            <a:ext cx="3870325" cy="698760"/>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0"/>
              </a:spcBef>
              <a:buFont typeface="Arial" panose="020B0604020202020204" pitchFamily="34" charset="0"/>
              <a:buNone/>
              <a:defRPr sz="40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endParaRPr lang="en-US" sz="5000" dirty="0"/>
          </a:p>
        </p:txBody>
      </p:sp>
      <p:sp>
        <p:nvSpPr>
          <p:cNvPr id="23" name="Text Placeholder 10">
            <a:extLst>
              <a:ext uri="{FF2B5EF4-FFF2-40B4-BE49-F238E27FC236}">
                <a16:creationId xmlns:a16="http://schemas.microsoft.com/office/drawing/2014/main" id="{B0444FAF-08A0-68C7-7DF9-429BBAE6B3DB}"/>
              </a:ext>
            </a:extLst>
          </p:cNvPr>
          <p:cNvSpPr txBox="1">
            <a:spLocks/>
          </p:cNvSpPr>
          <p:nvPr/>
        </p:nvSpPr>
        <p:spPr>
          <a:xfrm>
            <a:off x="455060" y="6899014"/>
            <a:ext cx="4737885" cy="2278853"/>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sz="4000" b="1" dirty="0"/>
              <a:t>KROK 02: </a:t>
            </a:r>
          </a:p>
          <a:p>
            <a:pPr algn="l"/>
            <a:endParaRPr lang="en-US" sz="2000" b="1" dirty="0"/>
          </a:p>
          <a:p>
            <a:pPr algn="l">
              <a:lnSpc>
                <a:spcPts val="3420"/>
              </a:lnSpc>
            </a:pPr>
            <a:r>
              <a:rPr lang="pl-PL" sz="3200" kern="100" dirty="0">
                <a:ea typeface="Aptos" panose="020B0004020202020204" pitchFamily="34" charset="0"/>
              </a:rPr>
              <a:t>Tworzenie </a:t>
            </a:r>
            <a:r>
              <a:rPr lang="en-US" sz="3200" kern="100" dirty="0" err="1">
                <a:ea typeface="Aptos" panose="020B0004020202020204" pitchFamily="34" charset="0"/>
              </a:rPr>
              <a:t>dostępnych</a:t>
            </a:r>
            <a:r>
              <a:rPr lang="en-US" sz="3200" kern="100" dirty="0">
                <a:ea typeface="Aptos" panose="020B0004020202020204" pitchFamily="34" charset="0"/>
              </a:rPr>
              <a:t> </a:t>
            </a:r>
            <a:r>
              <a:rPr lang="en-US" sz="3200" kern="100" dirty="0" err="1">
                <a:ea typeface="Aptos" panose="020B0004020202020204" pitchFamily="34" charset="0"/>
              </a:rPr>
              <a:t>procecsów</a:t>
            </a:r>
            <a:r>
              <a:rPr lang="en-US" sz="3200" kern="100" dirty="0">
                <a:ea typeface="Aptos" panose="020B0004020202020204" pitchFamily="34" charset="0"/>
              </a:rPr>
              <a:t> </a:t>
            </a:r>
            <a:r>
              <a:rPr lang="en-US" sz="3200" kern="100" dirty="0" err="1">
                <a:ea typeface="Aptos" panose="020B0004020202020204" pitchFamily="34" charset="0"/>
              </a:rPr>
              <a:t>rekrutacji</a:t>
            </a:r>
            <a:endParaRPr lang="en-IE" sz="3200" kern="100" dirty="0">
              <a:effectLst/>
              <a:ea typeface="Aptos" panose="020B0004020202020204" pitchFamily="34" charset="0"/>
            </a:endParaRPr>
          </a:p>
          <a:p>
            <a:pPr>
              <a:lnSpc>
                <a:spcPts val="3420"/>
              </a:lnSpc>
            </a:pPr>
            <a:endParaRPr lang="en-IE" sz="3600" kern="100" dirty="0">
              <a:effectLst/>
              <a:ea typeface="Aptos" panose="020B0004020202020204" pitchFamily="34" charset="0"/>
            </a:endParaRPr>
          </a:p>
          <a:p>
            <a:pPr>
              <a:lnSpc>
                <a:spcPts val="4020"/>
              </a:lnSpc>
            </a:pPr>
            <a:r>
              <a:rPr lang="en-IE" sz="3200" kern="100" dirty="0">
                <a:effectLst/>
                <a:ea typeface="Aptos" panose="020B0004020202020204" pitchFamily="34" charset="0"/>
              </a:rPr>
              <a:t> </a:t>
            </a:r>
            <a:endParaRPr lang="en-US" sz="3000" dirty="0"/>
          </a:p>
        </p:txBody>
      </p:sp>
      <p:grpSp>
        <p:nvGrpSpPr>
          <p:cNvPr id="63" name="Group 62">
            <a:extLst>
              <a:ext uri="{FF2B5EF4-FFF2-40B4-BE49-F238E27FC236}">
                <a16:creationId xmlns:a16="http://schemas.microsoft.com/office/drawing/2014/main" id="{26EED339-BE84-2DBE-479F-DF6FF509B957}"/>
              </a:ext>
            </a:extLst>
          </p:cNvPr>
          <p:cNvGrpSpPr/>
          <p:nvPr/>
        </p:nvGrpSpPr>
        <p:grpSpPr>
          <a:xfrm>
            <a:off x="5535739" y="5052719"/>
            <a:ext cx="2419849" cy="3769121"/>
            <a:chOff x="4387351" y="4867570"/>
            <a:chExt cx="581843" cy="906270"/>
          </a:xfrm>
          <a:solidFill>
            <a:schemeClr val="bg1">
              <a:alpha val="44000"/>
            </a:schemeClr>
          </a:solidFill>
        </p:grpSpPr>
        <p:grpSp>
          <p:nvGrpSpPr>
            <p:cNvPr id="43" name="Graphic 7">
              <a:extLst>
                <a:ext uri="{FF2B5EF4-FFF2-40B4-BE49-F238E27FC236}">
                  <a16:creationId xmlns:a16="http://schemas.microsoft.com/office/drawing/2014/main" id="{50960E0E-7DFA-4C43-0E4D-5E326FA432EC}"/>
                </a:ext>
              </a:extLst>
            </p:cNvPr>
            <p:cNvGrpSpPr/>
            <p:nvPr/>
          </p:nvGrpSpPr>
          <p:grpSpPr>
            <a:xfrm>
              <a:off x="4388301" y="4867570"/>
              <a:ext cx="580893" cy="324279"/>
              <a:chOff x="4388301" y="4867570"/>
              <a:chExt cx="580893" cy="324279"/>
            </a:xfrm>
            <a:grpFill/>
          </p:grpSpPr>
          <p:sp>
            <p:nvSpPr>
              <p:cNvPr id="44" name="Freeform 43">
                <a:extLst>
                  <a:ext uri="{FF2B5EF4-FFF2-40B4-BE49-F238E27FC236}">
                    <a16:creationId xmlns:a16="http://schemas.microsoft.com/office/drawing/2014/main" id="{AE7D7253-D337-50B5-80B8-65075BE9FA07}"/>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9892F39F-28AB-7ADC-EAE7-7E71365B10E6}"/>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46" name="Freeform 45">
              <a:extLst>
                <a:ext uri="{FF2B5EF4-FFF2-40B4-BE49-F238E27FC236}">
                  <a16:creationId xmlns:a16="http://schemas.microsoft.com/office/drawing/2014/main" id="{81D85454-ECBD-D89E-C5F8-CF236308B01F}"/>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47" name="Graphic 7">
              <a:extLst>
                <a:ext uri="{FF2B5EF4-FFF2-40B4-BE49-F238E27FC236}">
                  <a16:creationId xmlns:a16="http://schemas.microsoft.com/office/drawing/2014/main" id="{C82783C1-77E0-E89E-4842-8DD5AA708398}"/>
                </a:ext>
              </a:extLst>
            </p:cNvPr>
            <p:cNvGrpSpPr/>
            <p:nvPr/>
          </p:nvGrpSpPr>
          <p:grpSpPr>
            <a:xfrm>
              <a:off x="4387351" y="5189947"/>
              <a:ext cx="580893" cy="583893"/>
              <a:chOff x="4387351" y="5189947"/>
              <a:chExt cx="580893" cy="583893"/>
            </a:xfrm>
            <a:grpFill/>
          </p:grpSpPr>
          <p:sp>
            <p:nvSpPr>
              <p:cNvPr id="48" name="Freeform 47">
                <a:extLst>
                  <a:ext uri="{FF2B5EF4-FFF2-40B4-BE49-F238E27FC236}">
                    <a16:creationId xmlns:a16="http://schemas.microsoft.com/office/drawing/2014/main" id="{E97AF055-CD11-CBF8-1E32-9424E35CFDFC}"/>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A62647AE-51BD-7FFF-AB6B-0567E47BBD4E}"/>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9" name="Rectangle 8">
            <a:extLst>
              <a:ext uri="{FF2B5EF4-FFF2-40B4-BE49-F238E27FC236}">
                <a16:creationId xmlns:a16="http://schemas.microsoft.com/office/drawing/2014/main" id="{A0B1AAD1-5850-37A8-CFF0-22BDE5F76C78}"/>
              </a:ext>
            </a:extLst>
          </p:cNvPr>
          <p:cNvSpPr/>
          <p:nvPr/>
        </p:nvSpPr>
        <p:spPr>
          <a:xfrm>
            <a:off x="2144387" y="9694136"/>
            <a:ext cx="2701985" cy="630942"/>
          </a:xfrm>
          <a:prstGeom prst="rect">
            <a:avLst/>
          </a:prstGeom>
        </p:spPr>
        <p:txBody>
          <a:bodyPr wrap="square" lIns="91440" tIns="45720" rIns="91440" bIns="45720" anchor="t">
            <a:spAutoFit/>
          </a:bodyPr>
          <a:lstStyle/>
          <a:p>
            <a:pPr algn="just"/>
            <a:r>
              <a:rPr lang="pl-PL" sz="700" dirty="0">
                <a:latin typeface="Calibri" panose="020F0502020204030204" pitchFamily="34" charset="0"/>
                <a:cs typeface="Calibri" panose="020F0502020204030204" pitchFamily="34" charset="0"/>
              </a:rPr>
              <a:t>Sfinansowane ze środków UE. Wyrażone poglądy i opinie są jedynie opiniami autora lub autorów i niekoniecznie odzwierciedlają poglądy i opinie Unii Europejskiej lub Fundacji Rozwoju Systemu Edukacji. Unia Europejska ani podmiot udzielający dotacji nie ponoszą za nie odpowiedzialności</a:t>
            </a:r>
            <a:r>
              <a:rPr lang="en-US" sz="700" dirty="0">
                <a:latin typeface="Calibri" panose="020F0502020204030204" pitchFamily="34" charset="0"/>
                <a:cs typeface="Calibri" panose="020F0502020204030204" pitchFamily="34" charset="0"/>
              </a:rPr>
              <a:t>.</a:t>
            </a:r>
            <a:endParaRPr lang="pl-PL" sz="700" dirty="0">
              <a:latin typeface="Calibri" panose="020F0502020204030204" pitchFamily="34" charset="0"/>
              <a:cs typeface="Calibri" panose="020F0502020204030204" pitchFamily="34" charset="0"/>
            </a:endParaRPr>
          </a:p>
        </p:txBody>
      </p:sp>
      <p:pic>
        <p:nvPicPr>
          <p:cNvPr id="10" name="Picture 9">
            <a:extLst>
              <a:ext uri="{FF2B5EF4-FFF2-40B4-BE49-F238E27FC236}">
                <a16:creationId xmlns:a16="http://schemas.microsoft.com/office/drawing/2014/main" id="{0525852B-45C9-AE24-F500-47773B6944E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9554" y="9824447"/>
            <a:ext cx="1604815" cy="357347"/>
          </a:xfrm>
          <a:prstGeom prst="rect">
            <a:avLst/>
          </a:prstGeom>
        </p:spPr>
      </p:pic>
      <p:sp>
        <p:nvSpPr>
          <p:cNvPr id="11" name="Text Placeholder 58">
            <a:extLst>
              <a:ext uri="{FF2B5EF4-FFF2-40B4-BE49-F238E27FC236}">
                <a16:creationId xmlns:a16="http://schemas.microsoft.com/office/drawing/2014/main" id="{DA47BAB7-C545-7C9D-A1D9-0CEFA41CFF83}"/>
              </a:ext>
            </a:extLst>
          </p:cNvPr>
          <p:cNvSpPr txBox="1">
            <a:spLocks/>
          </p:cNvSpPr>
          <p:nvPr/>
        </p:nvSpPr>
        <p:spPr>
          <a:xfrm>
            <a:off x="2946400" y="9004852"/>
            <a:ext cx="4613275" cy="501853"/>
          </a:xfrm>
          <a:prstGeom prst="rect">
            <a:avLst/>
          </a:prstGeom>
          <a:solidFill>
            <a:srgbClr val="EF3E23"/>
          </a:solidFill>
        </p:spPr>
        <p:txBody>
          <a:bodyPr anchor="ct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2400" dirty="0" err="1">
                <a:solidFill>
                  <a:schemeClr val="bg1"/>
                </a:solidFill>
                <a:latin typeface="Calibri" panose="020F0502020204030204" pitchFamily="34" charset="0"/>
                <a:cs typeface="Calibri" panose="020F0502020204030204" pitchFamily="34" charset="0"/>
              </a:rPr>
              <a:t>www.</a:t>
            </a:r>
            <a:r>
              <a:rPr lang="en-US" sz="2400" b="1" dirty="0" err="1">
                <a:solidFill>
                  <a:schemeClr val="bg1"/>
                </a:solidFill>
                <a:latin typeface="Calibri" panose="020F0502020204030204" pitchFamily="34" charset="0"/>
                <a:cs typeface="Calibri" panose="020F0502020204030204" pitchFamily="34" charset="0"/>
              </a:rPr>
              <a:t>welcomeworkproject</a:t>
            </a:r>
            <a:r>
              <a:rPr lang="en-US" sz="2400" dirty="0" err="1">
                <a:solidFill>
                  <a:schemeClr val="bg1"/>
                </a:solidFill>
                <a:latin typeface="Calibri" panose="020F0502020204030204" pitchFamily="34" charset="0"/>
                <a:cs typeface="Calibri" panose="020F0502020204030204" pitchFamily="34" charset="0"/>
              </a:rPr>
              <a:t>.eu</a:t>
            </a:r>
            <a:endParaRPr lang="en-US" sz="2400" dirty="0">
              <a:solidFill>
                <a:schemeClr val="bg1"/>
              </a:solidFill>
              <a:latin typeface="Calibri" panose="020F050202020403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62BBAFDE-F1A9-BD40-9490-A3A8FBCEA1C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385463" y="411402"/>
            <a:ext cx="3801979" cy="1444752"/>
          </a:xfrm>
          <a:prstGeom prst="rect">
            <a:avLst/>
          </a:prstGeom>
        </p:spPr>
      </p:pic>
      <p:pic>
        <p:nvPicPr>
          <p:cNvPr id="2" name="Picture 1" descr="A grey and black sign with two people in a circle&#10;&#10;AI-generated content may be incorrect.">
            <a:extLst>
              <a:ext uri="{FF2B5EF4-FFF2-40B4-BE49-F238E27FC236}">
                <a16:creationId xmlns:a16="http://schemas.microsoft.com/office/drawing/2014/main" id="{5A774F14-C5DB-9C94-CC57-1C9194432880}"/>
              </a:ext>
            </a:extLst>
          </p:cNvPr>
          <p:cNvPicPr>
            <a:picLocks noChangeAspect="1"/>
          </p:cNvPicPr>
          <p:nvPr/>
        </p:nvPicPr>
        <p:blipFill>
          <a:blip r:embed="rId6"/>
          <a:stretch>
            <a:fillRect/>
          </a:stretch>
        </p:blipFill>
        <p:spPr>
          <a:xfrm>
            <a:off x="5935857" y="9762808"/>
            <a:ext cx="819275" cy="304800"/>
          </a:xfrm>
          <a:prstGeom prst="rect">
            <a:avLst/>
          </a:prstGeom>
        </p:spPr>
      </p:pic>
      <p:sp>
        <p:nvSpPr>
          <p:cNvPr id="3" name="TextBox 2">
            <a:extLst>
              <a:ext uri="{FF2B5EF4-FFF2-40B4-BE49-F238E27FC236}">
                <a16:creationId xmlns:a16="http://schemas.microsoft.com/office/drawing/2014/main" id="{D2435785-4F76-B819-0446-A33A8233D8CA}"/>
              </a:ext>
            </a:extLst>
          </p:cNvPr>
          <p:cNvSpPr txBox="1"/>
          <p:nvPr/>
        </p:nvSpPr>
        <p:spPr>
          <a:xfrm>
            <a:off x="5347955" y="10074878"/>
            <a:ext cx="2000600"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600" u="sng">
                <a:latin typeface="Source Sans Pro"/>
                <a:cs typeface="Segoe UI"/>
                <a:hlinkClick r:id="rId7">
                  <a:extLst>
                    <a:ext uri="{A12FA001-AC4F-418D-AE19-62706E023703}">
                      <ahyp:hlinkClr xmlns="" xmlns:ahyp="http://schemas.microsoft.com/office/drawing/2018/hyperlinkcolor" val="tx"/>
                    </a:ext>
                  </a:extLst>
                </a:hlinkClick>
              </a:rPr>
              <a:t>Welcome Work Step-By-Step</a:t>
            </a:r>
            <a:r>
              <a:rPr lang="en-US" sz="600">
                <a:latin typeface="Source Sans Pro"/>
              </a:rPr>
              <a:t> © 2024/2026 by </a:t>
            </a:r>
            <a:r>
              <a:rPr lang="en-US" sz="600" u="sng">
                <a:latin typeface="Source Sans Pro"/>
                <a:cs typeface="Segoe UI"/>
                <a:hlinkClick r:id="rId8">
                  <a:extLst>
                    <a:ext uri="{A12FA001-AC4F-418D-AE19-62706E023703}">
                      <ahyp:hlinkClr xmlns="" xmlns:ahyp="http://schemas.microsoft.com/office/drawing/2018/hyperlinkcolor" val="tx"/>
                    </a:ext>
                  </a:extLst>
                </a:hlinkClick>
              </a:rPr>
              <a:t>Welcome Work Partnership</a:t>
            </a:r>
            <a:r>
              <a:rPr lang="en-US" sz="600">
                <a:latin typeface="Source Sans Pro"/>
              </a:rPr>
              <a:t> is licensed under </a:t>
            </a:r>
            <a:r>
              <a:rPr lang="en-US" sz="600" u="sng">
                <a:solidFill>
                  <a:srgbClr val="EF3E23"/>
                </a:solidFill>
                <a:latin typeface="Source Sans Pro"/>
                <a:cs typeface="Segoe UI"/>
                <a:hlinkClick r:id="rId9">
                  <a:extLst>
                    <a:ext uri="{A12FA001-AC4F-418D-AE19-62706E023703}">
                      <ahyp:hlinkClr xmlns="" xmlns:ahyp="http://schemas.microsoft.com/office/drawing/2018/hyperlinkcolor" val="tx"/>
                    </a:ext>
                  </a:extLst>
                </a:hlinkClick>
              </a:rPr>
              <a:t>CC BY-SA 4.0</a:t>
            </a:r>
            <a:endParaRPr lang="en-GB"/>
          </a:p>
        </p:txBody>
      </p:sp>
    </p:spTree>
    <p:extLst>
      <p:ext uri="{BB962C8B-B14F-4D97-AF65-F5344CB8AC3E}">
        <p14:creationId xmlns:p14="http://schemas.microsoft.com/office/powerpoint/2010/main" val="13203594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1B4CB9-7BA2-3660-2CE6-17605F203453}"/>
            </a:ext>
          </a:extLst>
        </p:cNvPr>
        <p:cNvGrpSpPr/>
        <p:nvPr/>
      </p:nvGrpSpPr>
      <p:grpSpPr>
        <a:xfrm>
          <a:off x="0" y="0"/>
          <a:ext cx="0" cy="0"/>
          <a:chOff x="0" y="0"/>
          <a:chExt cx="0" cy="0"/>
        </a:xfrm>
      </p:grpSpPr>
      <p:pic>
        <p:nvPicPr>
          <p:cNvPr id="935" name="Picture Placeholder 39">
            <a:extLst>
              <a:ext uri="{FF2B5EF4-FFF2-40B4-BE49-F238E27FC236}">
                <a16:creationId xmlns:a16="http://schemas.microsoft.com/office/drawing/2014/main" id="{CF76D15C-2F39-7AE7-0F0B-1AA25996CE5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5318" b="5318"/>
          <a:stretch/>
        </p:blipFill>
        <p:spPr>
          <a:xfrm>
            <a:off x="4704736" y="1681503"/>
            <a:ext cx="2854940" cy="2551283"/>
          </a:xfrm>
          <a:prstGeom prst="rect">
            <a:avLst/>
          </a:prstGeom>
        </p:spPr>
      </p:pic>
      <p:sp>
        <p:nvSpPr>
          <p:cNvPr id="1115" name="Slide Number Placeholder 17">
            <a:extLst>
              <a:ext uri="{FF2B5EF4-FFF2-40B4-BE49-F238E27FC236}">
                <a16:creationId xmlns:a16="http://schemas.microsoft.com/office/drawing/2014/main" id="{69BBB92A-9F59-4EBA-82B5-313AFEAFE752}"/>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2</a:t>
            </a:fld>
            <a:endParaRPr lang="en-US" dirty="0"/>
          </a:p>
        </p:txBody>
      </p:sp>
      <p:sp>
        <p:nvSpPr>
          <p:cNvPr id="1118" name="Freeform 1117">
            <a:extLst>
              <a:ext uri="{FF2B5EF4-FFF2-40B4-BE49-F238E27FC236}">
                <a16:creationId xmlns:a16="http://schemas.microsoft.com/office/drawing/2014/main" id="{835E1AC7-8C25-792F-7905-83159F22EB2F}"/>
              </a:ext>
            </a:extLst>
          </p:cNvPr>
          <p:cNvSpPr/>
          <p:nvPr/>
        </p:nvSpPr>
        <p:spPr>
          <a:xfrm>
            <a:off x="0" y="1670511"/>
            <a:ext cx="7559675" cy="2574214"/>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gradFill>
            <a:gsLst>
              <a:gs pos="65000">
                <a:srgbClr val="EF3E23"/>
              </a:gs>
              <a:gs pos="87000">
                <a:srgbClr val="EF3E23">
                  <a:alpha val="57000"/>
                </a:srgbClr>
              </a:gs>
            </a:gsLst>
            <a:lin ang="0" scaled="0"/>
          </a:gradFill>
          <a:ln w="30808" cap="flat">
            <a:noFill/>
            <a:prstDash val="solid"/>
            <a:miter/>
          </a:ln>
        </p:spPr>
        <p:txBody>
          <a:bodyPr rtlCol="0" anchor="ctr"/>
          <a:lstStyle/>
          <a:p>
            <a:endParaRPr lang="en-US"/>
          </a:p>
        </p:txBody>
      </p:sp>
      <p:grpSp>
        <p:nvGrpSpPr>
          <p:cNvPr id="1119" name="Group 1118">
            <a:extLst>
              <a:ext uri="{FF2B5EF4-FFF2-40B4-BE49-F238E27FC236}">
                <a16:creationId xmlns:a16="http://schemas.microsoft.com/office/drawing/2014/main" id="{B9EFFBBF-014E-A301-D65C-B55EE09C71A5}"/>
              </a:ext>
            </a:extLst>
          </p:cNvPr>
          <p:cNvGrpSpPr/>
          <p:nvPr/>
        </p:nvGrpSpPr>
        <p:grpSpPr>
          <a:xfrm>
            <a:off x="0" y="1446442"/>
            <a:ext cx="3606635" cy="584775"/>
            <a:chOff x="-406400" y="2117978"/>
            <a:chExt cx="3736062" cy="822681"/>
          </a:xfrm>
        </p:grpSpPr>
        <p:sp>
          <p:nvSpPr>
            <p:cNvPr id="1120" name="Rectangle 1119">
              <a:extLst>
                <a:ext uri="{FF2B5EF4-FFF2-40B4-BE49-F238E27FC236}">
                  <a16:creationId xmlns:a16="http://schemas.microsoft.com/office/drawing/2014/main" id="{37270E10-533C-7C45-2748-EA3F4666314C}"/>
                </a:ext>
              </a:extLst>
            </p:cNvPr>
            <p:cNvSpPr/>
            <p:nvPr/>
          </p:nvSpPr>
          <p:spPr>
            <a:xfrm>
              <a:off x="-406400" y="2179441"/>
              <a:ext cx="3327878" cy="698629"/>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121" name="TextBox 1120">
              <a:extLst>
                <a:ext uri="{FF2B5EF4-FFF2-40B4-BE49-F238E27FC236}">
                  <a16:creationId xmlns:a16="http://schemas.microsoft.com/office/drawing/2014/main" id="{ED88E685-CAA2-8CB9-D897-5F63426D8DC9}"/>
                </a:ext>
              </a:extLst>
            </p:cNvPr>
            <p:cNvSpPr txBox="1"/>
            <p:nvPr/>
          </p:nvSpPr>
          <p:spPr>
            <a:xfrm>
              <a:off x="186415" y="2117978"/>
              <a:ext cx="3143247" cy="822681"/>
            </a:xfrm>
            <a:prstGeom prst="rect">
              <a:avLst/>
            </a:prstGeom>
            <a:noFill/>
          </p:spPr>
          <p:txBody>
            <a:bodyPr wrap="none" rtlCol="0">
              <a:spAutoFit/>
            </a:bodyPr>
            <a:lstStyle/>
            <a:p>
              <a:r>
                <a:rPr lang="en-US" sz="3200" b="1" dirty="0">
                  <a:solidFill>
                    <a:schemeClr val="bg1"/>
                  </a:solidFill>
                  <a:latin typeface="Calibri" panose="020F0502020204030204" pitchFamily="34" charset="0"/>
                  <a:cs typeface="Calibri" panose="020F0502020204030204" pitchFamily="34" charset="0"/>
                </a:rPr>
                <a:t>KROK PO KROKU</a:t>
              </a:r>
            </a:p>
          </p:txBody>
        </p:sp>
      </p:grpSp>
      <p:grpSp>
        <p:nvGrpSpPr>
          <p:cNvPr id="1122" name="Group 1121">
            <a:extLst>
              <a:ext uri="{FF2B5EF4-FFF2-40B4-BE49-F238E27FC236}">
                <a16:creationId xmlns:a16="http://schemas.microsoft.com/office/drawing/2014/main" id="{BCB0D933-DAA5-18CC-F7B3-45384F6F0D56}"/>
              </a:ext>
            </a:extLst>
          </p:cNvPr>
          <p:cNvGrpSpPr/>
          <p:nvPr/>
        </p:nvGrpSpPr>
        <p:grpSpPr>
          <a:xfrm>
            <a:off x="0" y="885224"/>
            <a:ext cx="3454399" cy="584775"/>
            <a:chOff x="-406401" y="2281331"/>
            <a:chExt cx="3578363" cy="822681"/>
          </a:xfrm>
        </p:grpSpPr>
        <p:sp>
          <p:nvSpPr>
            <p:cNvPr id="1123" name="Rectangle 1122">
              <a:extLst>
                <a:ext uri="{FF2B5EF4-FFF2-40B4-BE49-F238E27FC236}">
                  <a16:creationId xmlns:a16="http://schemas.microsoft.com/office/drawing/2014/main" id="{833E5DBB-9DAC-7D55-D3BF-F66F2C9A1C25}"/>
                </a:ext>
              </a:extLst>
            </p:cNvPr>
            <p:cNvSpPr/>
            <p:nvPr/>
          </p:nvSpPr>
          <p:spPr>
            <a:xfrm>
              <a:off x="-406401" y="2322375"/>
              <a:ext cx="3578363" cy="698628"/>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124" name="TextBox 1123">
              <a:extLst>
                <a:ext uri="{FF2B5EF4-FFF2-40B4-BE49-F238E27FC236}">
                  <a16:creationId xmlns:a16="http://schemas.microsoft.com/office/drawing/2014/main" id="{E65C496F-4E0B-2DA7-0BAA-D701695EBD5C}"/>
                </a:ext>
              </a:extLst>
            </p:cNvPr>
            <p:cNvSpPr txBox="1"/>
            <p:nvPr/>
          </p:nvSpPr>
          <p:spPr>
            <a:xfrm>
              <a:off x="201449" y="2281331"/>
              <a:ext cx="2198672" cy="822681"/>
            </a:xfrm>
            <a:prstGeom prst="rect">
              <a:avLst/>
            </a:prstGeom>
            <a:noFill/>
          </p:spPr>
          <p:txBody>
            <a:bodyPr wrap="none" rtlCol="0">
              <a:spAutoFit/>
            </a:bodyPr>
            <a:lstStyle/>
            <a:p>
              <a:r>
                <a:rPr lang="en-US" sz="3200" b="1" dirty="0">
                  <a:solidFill>
                    <a:schemeClr val="bg1"/>
                  </a:solidFill>
                  <a:latin typeface="Calibri" panose="020F0502020204030204" pitchFamily="34" charset="0"/>
                  <a:cs typeface="Calibri" panose="020F0502020204030204" pitchFamily="34" charset="0"/>
                </a:rPr>
                <a:t>WITAMY W</a:t>
              </a:r>
            </a:p>
          </p:txBody>
        </p:sp>
      </p:grpSp>
      <p:sp>
        <p:nvSpPr>
          <p:cNvPr id="1125" name="TextBox 1124">
            <a:extLst>
              <a:ext uri="{FF2B5EF4-FFF2-40B4-BE49-F238E27FC236}">
                <a16:creationId xmlns:a16="http://schemas.microsoft.com/office/drawing/2014/main" id="{DD7B024A-AC22-2C33-B481-3AF7579C78F4}"/>
              </a:ext>
            </a:extLst>
          </p:cNvPr>
          <p:cNvSpPr txBox="1"/>
          <p:nvPr/>
        </p:nvSpPr>
        <p:spPr>
          <a:xfrm>
            <a:off x="479782" y="2242312"/>
            <a:ext cx="3998912" cy="1439240"/>
          </a:xfrm>
          <a:prstGeom prst="rect">
            <a:avLst/>
          </a:prstGeom>
          <a:noFill/>
        </p:spPr>
        <p:txBody>
          <a:bodyPr wrap="square">
            <a:spAutoFit/>
          </a:bodyPr>
          <a:lstStyle/>
          <a:p>
            <a:pPr>
              <a:lnSpc>
                <a:spcPts val="2100"/>
              </a:lnSpc>
              <a:buClr>
                <a:srgbClr val="000000"/>
              </a:buClr>
            </a:pPr>
            <a:r>
              <a:rPr lang="pl-PL" sz="2000" dirty="0">
                <a:solidFill>
                  <a:schemeClr val="bg1"/>
                </a:solidFill>
                <a:latin typeface="Calibri" panose="020F0502020204030204" pitchFamily="34" charset="0"/>
                <a:cs typeface="Calibri" panose="020F0502020204030204" pitchFamily="34" charset="0"/>
              </a:rPr>
              <a:t>Witamy w </a:t>
            </a:r>
            <a:r>
              <a:rPr lang="pl-PL" sz="2000" dirty="0" err="1">
                <a:solidFill>
                  <a:schemeClr val="bg1"/>
                </a:solidFill>
                <a:latin typeface="Calibri" panose="020F0502020204030204" pitchFamily="34" charset="0"/>
                <a:cs typeface="Calibri" panose="020F0502020204030204" pitchFamily="34" charset="0"/>
              </a:rPr>
              <a:t>Welcome</a:t>
            </a:r>
            <a:r>
              <a:rPr lang="pl-PL" sz="2000" dirty="0">
                <a:solidFill>
                  <a:schemeClr val="bg1"/>
                </a:solidFill>
                <a:latin typeface="Calibri" panose="020F0502020204030204" pitchFamily="34" charset="0"/>
                <a:cs typeface="Calibri" panose="020F0502020204030204" pitchFamily="34" charset="0"/>
              </a:rPr>
              <a:t> </a:t>
            </a:r>
            <a:r>
              <a:rPr lang="pl-PL" sz="2000" dirty="0" err="1">
                <a:solidFill>
                  <a:schemeClr val="bg1"/>
                </a:solidFill>
                <a:latin typeface="Calibri" panose="020F0502020204030204" pitchFamily="34" charset="0"/>
                <a:cs typeface="Calibri" panose="020F0502020204030204" pitchFamily="34" charset="0"/>
              </a:rPr>
              <a:t>Work</a:t>
            </a:r>
            <a:r>
              <a:rPr lang="pl-PL" sz="2000" dirty="0">
                <a:solidFill>
                  <a:schemeClr val="bg1"/>
                </a:solidFill>
                <a:latin typeface="Calibri" panose="020F0502020204030204" pitchFamily="34" charset="0"/>
                <a:cs typeface="Calibri" panose="020F0502020204030204" pitchFamily="34" charset="0"/>
              </a:rPr>
              <a:t>: Strategie krok po kroku. Poprzez praktyki integracyjne pokażemy Ci, jak budować dobrze prosperujące środowisko pracy dla uchodźców.</a:t>
            </a:r>
            <a:endParaRPr lang="en-US" sz="2000" dirty="0">
              <a:solidFill>
                <a:schemeClr val="bg1"/>
              </a:solidFill>
              <a:latin typeface="Calibri" panose="020F0502020204030204" pitchFamily="34" charset="0"/>
              <a:cs typeface="Calibri" panose="020F0502020204030204" pitchFamily="34" charset="0"/>
            </a:endParaRPr>
          </a:p>
        </p:txBody>
      </p:sp>
      <p:sp>
        <p:nvSpPr>
          <p:cNvPr id="1127" name="Rectangle 1126">
            <a:extLst>
              <a:ext uri="{FF2B5EF4-FFF2-40B4-BE49-F238E27FC236}">
                <a16:creationId xmlns:a16="http://schemas.microsoft.com/office/drawing/2014/main" id="{56E0F908-8909-208F-80D8-3A91244D5110}"/>
              </a:ext>
            </a:extLst>
          </p:cNvPr>
          <p:cNvSpPr/>
          <p:nvPr/>
        </p:nvSpPr>
        <p:spPr>
          <a:xfrm>
            <a:off x="6605249" y="4000690"/>
            <a:ext cx="954426" cy="851529"/>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2" name="Group 51">
            <a:extLst>
              <a:ext uri="{FF2B5EF4-FFF2-40B4-BE49-F238E27FC236}">
                <a16:creationId xmlns:a16="http://schemas.microsoft.com/office/drawing/2014/main" id="{6A3E8D48-E0EB-CA17-EB51-C9A956176317}"/>
              </a:ext>
            </a:extLst>
          </p:cNvPr>
          <p:cNvGrpSpPr/>
          <p:nvPr/>
        </p:nvGrpSpPr>
        <p:grpSpPr>
          <a:xfrm>
            <a:off x="330415" y="4415884"/>
            <a:ext cx="8567507" cy="6366772"/>
            <a:chOff x="330415" y="4415884"/>
            <a:chExt cx="8567507" cy="6366772"/>
          </a:xfrm>
        </p:grpSpPr>
        <p:sp>
          <p:nvSpPr>
            <p:cNvPr id="1090" name="Text Placeholder 10">
              <a:extLst>
                <a:ext uri="{FF2B5EF4-FFF2-40B4-BE49-F238E27FC236}">
                  <a16:creationId xmlns:a16="http://schemas.microsoft.com/office/drawing/2014/main" id="{5FACAE21-28A3-D667-5EBC-F44C06ABA35F}"/>
                </a:ext>
              </a:extLst>
            </p:cNvPr>
            <p:cNvSpPr txBox="1">
              <a:spLocks/>
            </p:cNvSpPr>
            <p:nvPr/>
          </p:nvSpPr>
          <p:spPr>
            <a:xfrm>
              <a:off x="5897162" y="8889558"/>
              <a:ext cx="1727046" cy="1893098"/>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pl-PL" sz="1500" b="1" kern="100" dirty="0">
                  <a:solidFill>
                    <a:srgbClr val="404040"/>
                  </a:solidFill>
                  <a:ea typeface="Aptos" panose="020B0004020202020204" pitchFamily="34" charset="0"/>
                </a:rPr>
                <a:t>Promowanie kultury </a:t>
              </a:r>
              <a:r>
                <a:rPr lang="en-US" sz="1500" b="1" kern="100" dirty="0" err="1">
                  <a:solidFill>
                    <a:srgbClr val="404040"/>
                  </a:solidFill>
                  <a:ea typeface="Aptos" panose="020B0004020202020204" pitchFamily="34" charset="0"/>
                </a:rPr>
                <a:t>inkluzji</a:t>
              </a:r>
              <a:r>
                <a:rPr lang="en-US" sz="1500" b="1" kern="100" dirty="0">
                  <a:solidFill>
                    <a:srgbClr val="404040"/>
                  </a:solidFill>
                  <a:ea typeface="Aptos" panose="020B0004020202020204" pitchFamily="34" charset="0"/>
                </a:rPr>
                <a:t> </a:t>
              </a:r>
              <a:r>
                <a:rPr lang="en-US" sz="1500" b="1" kern="100" dirty="0" err="1">
                  <a:solidFill>
                    <a:srgbClr val="404040"/>
                  </a:solidFill>
                  <a:ea typeface="Aptos" panose="020B0004020202020204" pitchFamily="34" charset="0"/>
                </a:rPr>
                <a:t>społecznej</a:t>
              </a:r>
              <a:endParaRPr lang="en-US" sz="1500" b="1" kern="100" dirty="0">
                <a:solidFill>
                  <a:srgbClr val="404040"/>
                </a:solidFill>
                <a:effectLst/>
                <a:ea typeface="Aptos" panose="020B0004020202020204" pitchFamily="34" charset="0"/>
              </a:endParaRPr>
            </a:p>
          </p:txBody>
        </p:sp>
        <p:grpSp>
          <p:nvGrpSpPr>
            <p:cNvPr id="1107" name="Group 1106">
              <a:extLst>
                <a:ext uri="{FF2B5EF4-FFF2-40B4-BE49-F238E27FC236}">
                  <a16:creationId xmlns:a16="http://schemas.microsoft.com/office/drawing/2014/main" id="{9C9A8FD2-0459-024A-7737-72892592737F}"/>
                </a:ext>
              </a:extLst>
            </p:cNvPr>
            <p:cNvGrpSpPr/>
            <p:nvPr/>
          </p:nvGrpSpPr>
          <p:grpSpPr>
            <a:xfrm>
              <a:off x="629359" y="4415884"/>
              <a:ext cx="8268563" cy="4495247"/>
              <a:chOff x="396946" y="3800993"/>
              <a:chExt cx="8532281" cy="4638618"/>
            </a:xfrm>
          </p:grpSpPr>
          <p:sp>
            <p:nvSpPr>
              <p:cNvPr id="1108" name="Arc 1107">
                <a:extLst>
                  <a:ext uri="{FF2B5EF4-FFF2-40B4-BE49-F238E27FC236}">
                    <a16:creationId xmlns:a16="http://schemas.microsoft.com/office/drawing/2014/main" id="{EB157677-1C7A-C74F-AB20-789FFA7786E2}"/>
                  </a:ext>
                </a:extLst>
              </p:cNvPr>
              <p:cNvSpPr/>
              <p:nvPr/>
            </p:nvSpPr>
            <p:spPr>
              <a:xfrm rot="10800000">
                <a:off x="396946" y="5862083"/>
                <a:ext cx="2137145" cy="2137145"/>
              </a:xfrm>
              <a:prstGeom prst="arc">
                <a:avLst>
                  <a:gd name="adj1" fmla="val 10831761"/>
                  <a:gd name="adj2" fmla="val 21476728"/>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09" name="Arc 1108">
                <a:extLst>
                  <a:ext uri="{FF2B5EF4-FFF2-40B4-BE49-F238E27FC236}">
                    <a16:creationId xmlns:a16="http://schemas.microsoft.com/office/drawing/2014/main" id="{E955D2CA-B72C-25DF-DB1D-03FBCD1920DA}"/>
                  </a:ext>
                </a:extLst>
              </p:cNvPr>
              <p:cNvSpPr/>
              <p:nvPr/>
            </p:nvSpPr>
            <p:spPr>
              <a:xfrm rot="21403509">
                <a:off x="2529071" y="4862031"/>
                <a:ext cx="2137145" cy="2137145"/>
              </a:xfrm>
              <a:prstGeom prst="arc">
                <a:avLst>
                  <a:gd name="adj1" fmla="val 11172611"/>
                  <a:gd name="adj2" fmla="val 271645"/>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10" name="Arc 1109">
                <a:extLst>
                  <a:ext uri="{FF2B5EF4-FFF2-40B4-BE49-F238E27FC236}">
                    <a16:creationId xmlns:a16="http://schemas.microsoft.com/office/drawing/2014/main" id="{79922060-5B8E-7197-4D71-6A6E19B7E729}"/>
                  </a:ext>
                </a:extLst>
              </p:cNvPr>
              <p:cNvSpPr/>
              <p:nvPr/>
            </p:nvSpPr>
            <p:spPr>
              <a:xfrm rot="10800000">
                <a:off x="4670088" y="6056649"/>
                <a:ext cx="2137145" cy="2137145"/>
              </a:xfrm>
              <a:prstGeom prst="arc">
                <a:avLst>
                  <a:gd name="adj1" fmla="val 11208732"/>
                  <a:gd name="adj2" fmla="val 21476728"/>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11" name="Arc 1110">
                <a:extLst>
                  <a:ext uri="{FF2B5EF4-FFF2-40B4-BE49-F238E27FC236}">
                    <a16:creationId xmlns:a16="http://schemas.microsoft.com/office/drawing/2014/main" id="{B4B6BA6A-082A-F9C9-6A27-6DC882041B74}"/>
                  </a:ext>
                </a:extLst>
              </p:cNvPr>
              <p:cNvSpPr/>
              <p:nvPr/>
            </p:nvSpPr>
            <p:spPr>
              <a:xfrm rot="21287471">
                <a:off x="6792082" y="6302466"/>
                <a:ext cx="2137145" cy="2137145"/>
              </a:xfrm>
              <a:prstGeom prst="arc">
                <a:avLst>
                  <a:gd name="adj1" fmla="val 11575334"/>
                  <a:gd name="adj2" fmla="val 15720991"/>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112" name="Straight Connector 1111">
                <a:extLst>
                  <a:ext uri="{FF2B5EF4-FFF2-40B4-BE49-F238E27FC236}">
                    <a16:creationId xmlns:a16="http://schemas.microsoft.com/office/drawing/2014/main" id="{77C4B41F-0260-B058-EF45-5B338D03C241}"/>
                  </a:ext>
                </a:extLst>
              </p:cNvPr>
              <p:cNvCxnSpPr>
                <a:cxnSpLocks/>
              </p:cNvCxnSpPr>
              <p:nvPr/>
            </p:nvCxnSpPr>
            <p:spPr>
              <a:xfrm flipV="1">
                <a:off x="397687" y="3800993"/>
                <a:ext cx="0" cy="317079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cxnSp>
            <p:nvCxnSpPr>
              <p:cNvPr id="1113" name="Straight Connector 1112">
                <a:extLst>
                  <a:ext uri="{FF2B5EF4-FFF2-40B4-BE49-F238E27FC236}">
                    <a16:creationId xmlns:a16="http://schemas.microsoft.com/office/drawing/2014/main" id="{84A44745-8CA8-7D9D-B72D-966AB22D18D8}"/>
                  </a:ext>
                </a:extLst>
              </p:cNvPr>
              <p:cNvCxnSpPr>
                <a:cxnSpLocks/>
              </p:cNvCxnSpPr>
              <p:nvPr/>
            </p:nvCxnSpPr>
            <p:spPr>
              <a:xfrm flipV="1">
                <a:off x="4667176" y="5946554"/>
                <a:ext cx="0" cy="1222596"/>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cxnSp>
            <p:nvCxnSpPr>
              <p:cNvPr id="1114" name="Straight Connector 1113">
                <a:extLst>
                  <a:ext uri="{FF2B5EF4-FFF2-40B4-BE49-F238E27FC236}">
                    <a16:creationId xmlns:a16="http://schemas.microsoft.com/office/drawing/2014/main" id="{5366268D-1B3B-AE22-932F-5695ADCB8DAE}"/>
                  </a:ext>
                </a:extLst>
              </p:cNvPr>
              <p:cNvCxnSpPr>
                <a:cxnSpLocks/>
              </p:cNvCxnSpPr>
              <p:nvPr/>
            </p:nvCxnSpPr>
            <p:spPr>
              <a:xfrm flipV="1">
                <a:off x="2531878" y="5870575"/>
                <a:ext cx="0" cy="108548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sp>
          <p:nvSpPr>
            <p:cNvPr id="641" name="Text Placeholder 10">
              <a:extLst>
                <a:ext uri="{FF2B5EF4-FFF2-40B4-BE49-F238E27FC236}">
                  <a16:creationId xmlns:a16="http://schemas.microsoft.com/office/drawing/2014/main" id="{3643B7B2-7FAC-5473-354E-CC7D6B91336C}"/>
                </a:ext>
              </a:extLst>
            </p:cNvPr>
            <p:cNvSpPr txBox="1">
              <a:spLocks/>
            </p:cNvSpPr>
            <p:nvPr/>
          </p:nvSpPr>
          <p:spPr>
            <a:xfrm>
              <a:off x="858890" y="5072825"/>
              <a:ext cx="1643224" cy="712476"/>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US" sz="1500" b="1" kern="100" dirty="0" err="1">
                  <a:solidFill>
                    <a:srgbClr val="404040"/>
                  </a:solidFill>
                  <a:ea typeface="Aptos" panose="020B0004020202020204" pitchFamily="34" charset="0"/>
                </a:rPr>
                <a:t>Zrozumienie</a:t>
              </a:r>
              <a:r>
                <a:rPr lang="en-US" sz="1500" b="1" kern="100" dirty="0">
                  <a:solidFill>
                    <a:srgbClr val="404040"/>
                  </a:solidFill>
                  <a:ea typeface="Aptos" panose="020B0004020202020204" pitchFamily="34" charset="0"/>
                </a:rPr>
                <a:t> 
</a:t>
              </a:r>
              <a:r>
                <a:rPr lang="en-US" sz="1500" b="1" kern="100" dirty="0" err="1">
                  <a:solidFill>
                    <a:srgbClr val="404040"/>
                  </a:solidFill>
                  <a:ea typeface="Aptos" panose="020B0004020202020204" pitchFamily="34" charset="0"/>
                </a:rPr>
                <a:t>umiejętności</a:t>
              </a:r>
              <a:r>
                <a:rPr lang="en-US" sz="1500" b="1" kern="100" dirty="0">
                  <a:solidFill>
                    <a:srgbClr val="404040"/>
                  </a:solidFill>
                  <a:ea typeface="Aptos" panose="020B0004020202020204" pitchFamily="34" charset="0"/>
                </a:rPr>
                <a:t> </a:t>
              </a:r>
              <a:r>
                <a:rPr lang="en-US" sz="1500" b="1" kern="100" dirty="0" err="1">
                  <a:solidFill>
                    <a:srgbClr val="404040"/>
                  </a:solidFill>
                  <a:ea typeface="Aptos" panose="020B0004020202020204" pitchFamily="34" charset="0"/>
                </a:rPr>
                <a:t>i</a:t>
              </a:r>
              <a:r>
                <a:rPr lang="en-US" sz="1500" b="1" kern="100" dirty="0">
                  <a:solidFill>
                    <a:srgbClr val="404040"/>
                  </a:solidFill>
                  <a:ea typeface="Aptos" panose="020B0004020202020204" pitchFamily="34" charset="0"/>
                </a:rPr>
                <a:t> </a:t>
              </a:r>
              <a:r>
                <a:rPr lang="en-US" sz="1500" b="1" kern="100" dirty="0" err="1">
                  <a:solidFill>
                    <a:srgbClr val="404040"/>
                  </a:solidFill>
                  <a:ea typeface="Aptos" panose="020B0004020202020204" pitchFamily="34" charset="0"/>
                </a:rPr>
                <a:t>kwalifikacji</a:t>
              </a:r>
              <a:endParaRPr lang="en-US" sz="1500" b="1" dirty="0">
                <a:solidFill>
                  <a:srgbClr val="404040"/>
                </a:solidFill>
                <a:highlight>
                  <a:srgbClr val="FFFFFF"/>
                </a:highlight>
              </a:endParaRPr>
            </a:p>
          </p:txBody>
        </p:sp>
        <p:grpSp>
          <p:nvGrpSpPr>
            <p:cNvPr id="732" name="Group 731">
              <a:extLst>
                <a:ext uri="{FF2B5EF4-FFF2-40B4-BE49-F238E27FC236}">
                  <a16:creationId xmlns:a16="http://schemas.microsoft.com/office/drawing/2014/main" id="{13C2F99B-820D-16E7-F7D8-5CD7BCDC4B56}"/>
                </a:ext>
              </a:extLst>
            </p:cNvPr>
            <p:cNvGrpSpPr/>
            <p:nvPr/>
          </p:nvGrpSpPr>
          <p:grpSpPr>
            <a:xfrm>
              <a:off x="330415" y="4848195"/>
              <a:ext cx="694518" cy="591172"/>
              <a:chOff x="87062" y="4460811"/>
              <a:chExt cx="785328" cy="668473"/>
            </a:xfrm>
          </p:grpSpPr>
          <p:grpSp>
            <p:nvGrpSpPr>
              <p:cNvPr id="715" name="Group 714">
                <a:extLst>
                  <a:ext uri="{FF2B5EF4-FFF2-40B4-BE49-F238E27FC236}">
                    <a16:creationId xmlns:a16="http://schemas.microsoft.com/office/drawing/2014/main" id="{D324B513-D614-E034-8A19-63C2B4D505FE}"/>
                  </a:ext>
                </a:extLst>
              </p:cNvPr>
              <p:cNvGrpSpPr/>
              <p:nvPr/>
            </p:nvGrpSpPr>
            <p:grpSpPr>
              <a:xfrm>
                <a:off x="87062" y="4460811"/>
                <a:ext cx="785328" cy="668473"/>
                <a:chOff x="468374" y="5595710"/>
                <a:chExt cx="785328" cy="668473"/>
              </a:xfrm>
            </p:grpSpPr>
            <p:sp>
              <p:nvSpPr>
                <p:cNvPr id="716" name="Oval 715">
                  <a:extLst>
                    <a:ext uri="{FF2B5EF4-FFF2-40B4-BE49-F238E27FC236}">
                      <a16:creationId xmlns:a16="http://schemas.microsoft.com/office/drawing/2014/main" id="{C3C61199-6C74-01E1-65D1-0B2268617580}"/>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7" name="TextBox 716">
                  <a:extLst>
                    <a:ext uri="{FF2B5EF4-FFF2-40B4-BE49-F238E27FC236}">
                      <a16:creationId xmlns:a16="http://schemas.microsoft.com/office/drawing/2014/main" id="{3164B255-4CAE-DA56-1577-953D959B9E5A}"/>
                    </a:ext>
                  </a:extLst>
                </p:cNvPr>
                <p:cNvSpPr txBox="1"/>
                <p:nvPr/>
              </p:nvSpPr>
              <p:spPr>
                <a:xfrm>
                  <a:off x="468374"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01</a:t>
                  </a:r>
                </a:p>
              </p:txBody>
            </p:sp>
          </p:grpSp>
          <p:sp>
            <p:nvSpPr>
              <p:cNvPr id="718" name="TextBox 717">
                <a:extLst>
                  <a:ext uri="{FF2B5EF4-FFF2-40B4-BE49-F238E27FC236}">
                    <a16:creationId xmlns:a16="http://schemas.microsoft.com/office/drawing/2014/main" id="{F650CC61-969E-87D4-A718-5387D35D22CD}"/>
                  </a:ext>
                </a:extLst>
              </p:cNvPr>
              <p:cNvSpPr txBox="1"/>
              <p:nvPr/>
            </p:nvSpPr>
            <p:spPr>
              <a:xfrm>
                <a:off x="87063" y="4471260"/>
                <a:ext cx="732113"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sp>
          <p:nvSpPr>
            <p:cNvPr id="759" name="Text Placeholder 10">
              <a:extLst>
                <a:ext uri="{FF2B5EF4-FFF2-40B4-BE49-F238E27FC236}">
                  <a16:creationId xmlns:a16="http://schemas.microsoft.com/office/drawing/2014/main" id="{F514A249-8314-D36B-5210-95E458872C8B}"/>
                </a:ext>
              </a:extLst>
            </p:cNvPr>
            <p:cNvSpPr txBox="1">
              <a:spLocks/>
            </p:cNvSpPr>
            <p:nvPr/>
          </p:nvSpPr>
          <p:spPr>
            <a:xfrm>
              <a:off x="4992756" y="6957085"/>
              <a:ext cx="1373233" cy="110320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pl-PL" sz="1500" b="1" kern="100" dirty="0">
                  <a:solidFill>
                    <a:srgbClr val="404040"/>
                  </a:solidFill>
                  <a:ea typeface="Aptos" panose="020B0004020202020204" pitchFamily="34" charset="0"/>
                </a:rPr>
                <a:t>Usuwanie barier w miejscu pracy</a:t>
              </a:r>
              <a:endParaRPr lang="en-US" sz="1500" b="1" kern="100" dirty="0">
                <a:solidFill>
                  <a:srgbClr val="404040"/>
                </a:solidFill>
                <a:effectLst/>
                <a:ea typeface="Aptos" panose="020B0004020202020204" pitchFamily="34" charset="0"/>
              </a:endParaRPr>
            </a:p>
          </p:txBody>
        </p:sp>
        <p:sp>
          <p:nvSpPr>
            <p:cNvPr id="869" name="Rectangle 868">
              <a:extLst>
                <a:ext uri="{FF2B5EF4-FFF2-40B4-BE49-F238E27FC236}">
                  <a16:creationId xmlns:a16="http://schemas.microsoft.com/office/drawing/2014/main" id="{1DF29717-75B5-A050-32F0-8B3A58D059BA}"/>
                </a:ext>
              </a:extLst>
            </p:cNvPr>
            <p:cNvSpPr/>
            <p:nvPr/>
          </p:nvSpPr>
          <p:spPr>
            <a:xfrm>
              <a:off x="385683" y="5689043"/>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70" name="Group 869">
              <a:extLst>
                <a:ext uri="{FF2B5EF4-FFF2-40B4-BE49-F238E27FC236}">
                  <a16:creationId xmlns:a16="http://schemas.microsoft.com/office/drawing/2014/main" id="{84F10695-3602-8CC8-C4FD-B6347EC83E1A}"/>
                </a:ext>
              </a:extLst>
            </p:cNvPr>
            <p:cNvGrpSpPr/>
            <p:nvPr/>
          </p:nvGrpSpPr>
          <p:grpSpPr>
            <a:xfrm>
              <a:off x="444647" y="5720102"/>
              <a:ext cx="382746" cy="394712"/>
              <a:chOff x="8388197" y="4689842"/>
              <a:chExt cx="334587" cy="345048"/>
            </a:xfrm>
            <a:solidFill>
              <a:srgbClr val="404040"/>
            </a:solidFill>
          </p:grpSpPr>
          <p:sp>
            <p:nvSpPr>
              <p:cNvPr id="871" name="Freeform 870">
                <a:extLst>
                  <a:ext uri="{FF2B5EF4-FFF2-40B4-BE49-F238E27FC236}">
                    <a16:creationId xmlns:a16="http://schemas.microsoft.com/office/drawing/2014/main" id="{1A1479CA-A3E1-C8E8-C803-B56FCFA62B63}"/>
                  </a:ext>
                </a:extLst>
              </p:cNvPr>
              <p:cNvSpPr/>
              <p:nvPr/>
            </p:nvSpPr>
            <p:spPr>
              <a:xfrm>
                <a:off x="8491696" y="4704656"/>
                <a:ext cx="122170" cy="122704"/>
              </a:xfrm>
              <a:custGeom>
                <a:avLst/>
                <a:gdLst>
                  <a:gd name="connsiteX0" fmla="*/ 0 w 122170"/>
                  <a:gd name="connsiteY0" fmla="*/ 2134 h 122704"/>
                  <a:gd name="connsiteX1" fmla="*/ 62419 w 122170"/>
                  <a:gd name="connsiteY1" fmla="*/ 122705 h 122704"/>
                  <a:gd name="connsiteX2" fmla="*/ 122171 w 122170"/>
                  <a:gd name="connsiteY2" fmla="*/ 0 h 122704"/>
                  <a:gd name="connsiteX3" fmla="*/ 0 w 122170"/>
                  <a:gd name="connsiteY3" fmla="*/ 2134 h 122704"/>
                </a:gdLst>
                <a:ahLst/>
                <a:cxnLst>
                  <a:cxn ang="0">
                    <a:pos x="connsiteX0" y="connsiteY0"/>
                  </a:cxn>
                  <a:cxn ang="0">
                    <a:pos x="connsiteX1" y="connsiteY1"/>
                  </a:cxn>
                  <a:cxn ang="0">
                    <a:pos x="connsiteX2" y="connsiteY2"/>
                  </a:cxn>
                  <a:cxn ang="0">
                    <a:pos x="connsiteX3" y="connsiteY3"/>
                  </a:cxn>
                </a:cxnLst>
                <a:rect l="l" t="t" r="r" b="b"/>
                <a:pathLst>
                  <a:path w="122170" h="122704">
                    <a:moveTo>
                      <a:pt x="0" y="2134"/>
                    </a:moveTo>
                    <a:lnTo>
                      <a:pt x="62419" y="122705"/>
                    </a:lnTo>
                    <a:lnTo>
                      <a:pt x="122171" y="0"/>
                    </a:lnTo>
                    <a:cubicBezTo>
                      <a:pt x="122171" y="0"/>
                      <a:pt x="72556" y="36811"/>
                      <a:pt x="0" y="2134"/>
                    </a:cubicBezTo>
                    <a:close/>
                  </a:path>
                </a:pathLst>
              </a:custGeom>
              <a:solidFill>
                <a:srgbClr val="EF3E23"/>
              </a:solidFill>
              <a:ln w="5331" cap="flat">
                <a:noFill/>
                <a:prstDash val="solid"/>
                <a:miter/>
              </a:ln>
            </p:spPr>
            <p:txBody>
              <a:bodyPr rtlCol="0" anchor="ctr"/>
              <a:lstStyle/>
              <a:p>
                <a:endParaRPr lang="en-US"/>
              </a:p>
            </p:txBody>
          </p:sp>
          <p:sp>
            <p:nvSpPr>
              <p:cNvPr id="872" name="Freeform 871">
                <a:extLst>
                  <a:ext uri="{FF2B5EF4-FFF2-40B4-BE49-F238E27FC236}">
                    <a16:creationId xmlns:a16="http://schemas.microsoft.com/office/drawing/2014/main" id="{92DFE22C-0BA8-2D24-3F1A-8EFEA4673E5B}"/>
                  </a:ext>
                </a:extLst>
              </p:cNvPr>
              <p:cNvSpPr/>
              <p:nvPr/>
            </p:nvSpPr>
            <p:spPr>
              <a:xfrm>
                <a:off x="8478892" y="4690251"/>
                <a:ext cx="146178" cy="38411"/>
              </a:xfrm>
              <a:custGeom>
                <a:avLst/>
                <a:gdLst>
                  <a:gd name="connsiteX0" fmla="*/ 73089 w 146178"/>
                  <a:gd name="connsiteY0" fmla="*/ 38412 h 38411"/>
                  <a:gd name="connsiteX1" fmla="*/ 1600 w 146178"/>
                  <a:gd name="connsiteY1" fmla="*/ 9603 h 38411"/>
                  <a:gd name="connsiteX2" fmla="*/ 1600 w 146178"/>
                  <a:gd name="connsiteY2" fmla="*/ 1600 h 38411"/>
                  <a:gd name="connsiteX3" fmla="*/ 9603 w 146178"/>
                  <a:gd name="connsiteY3" fmla="*/ 1600 h 38411"/>
                  <a:gd name="connsiteX4" fmla="*/ 73089 w 146178"/>
                  <a:gd name="connsiteY4" fmla="*/ 27208 h 38411"/>
                  <a:gd name="connsiteX5" fmla="*/ 136576 w 146178"/>
                  <a:gd name="connsiteY5" fmla="*/ 1600 h 38411"/>
                  <a:gd name="connsiteX6" fmla="*/ 144578 w 146178"/>
                  <a:gd name="connsiteY6" fmla="*/ 1600 h 38411"/>
                  <a:gd name="connsiteX7" fmla="*/ 144578 w 146178"/>
                  <a:gd name="connsiteY7" fmla="*/ 9603 h 38411"/>
                  <a:gd name="connsiteX8" fmla="*/ 73089 w 146178"/>
                  <a:gd name="connsiteY8" fmla="*/ 38412 h 38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178" h="38411">
                    <a:moveTo>
                      <a:pt x="73089" y="38412"/>
                    </a:moveTo>
                    <a:cubicBezTo>
                      <a:pt x="46414" y="38412"/>
                      <a:pt x="21340" y="28275"/>
                      <a:pt x="1600" y="9603"/>
                    </a:cubicBezTo>
                    <a:cubicBezTo>
                      <a:pt x="-533" y="7469"/>
                      <a:pt x="-533" y="3734"/>
                      <a:pt x="1600" y="1600"/>
                    </a:cubicBezTo>
                    <a:cubicBezTo>
                      <a:pt x="3734" y="-533"/>
                      <a:pt x="7469" y="-533"/>
                      <a:pt x="9603" y="1600"/>
                    </a:cubicBezTo>
                    <a:cubicBezTo>
                      <a:pt x="26675" y="18139"/>
                      <a:pt x="49615" y="27208"/>
                      <a:pt x="73089" y="27208"/>
                    </a:cubicBezTo>
                    <a:cubicBezTo>
                      <a:pt x="96563" y="27208"/>
                      <a:pt x="119504" y="18139"/>
                      <a:pt x="136576" y="1600"/>
                    </a:cubicBezTo>
                    <a:cubicBezTo>
                      <a:pt x="138710" y="-533"/>
                      <a:pt x="142444" y="-533"/>
                      <a:pt x="144578" y="1600"/>
                    </a:cubicBezTo>
                    <a:cubicBezTo>
                      <a:pt x="146712" y="3734"/>
                      <a:pt x="146712" y="7469"/>
                      <a:pt x="144578" y="9603"/>
                    </a:cubicBezTo>
                    <a:cubicBezTo>
                      <a:pt x="125372" y="28275"/>
                      <a:pt x="99764" y="38412"/>
                      <a:pt x="73089" y="38412"/>
                    </a:cubicBezTo>
                    <a:close/>
                  </a:path>
                </a:pathLst>
              </a:custGeom>
              <a:grpFill/>
              <a:ln w="5331" cap="flat">
                <a:noFill/>
                <a:prstDash val="solid"/>
                <a:miter/>
              </a:ln>
            </p:spPr>
            <p:txBody>
              <a:bodyPr rtlCol="0" anchor="ctr"/>
              <a:lstStyle/>
              <a:p>
                <a:endParaRPr lang="en-US"/>
              </a:p>
            </p:txBody>
          </p:sp>
          <p:grpSp>
            <p:nvGrpSpPr>
              <p:cNvPr id="873" name="Graphic 761">
                <a:extLst>
                  <a:ext uri="{FF2B5EF4-FFF2-40B4-BE49-F238E27FC236}">
                    <a16:creationId xmlns:a16="http://schemas.microsoft.com/office/drawing/2014/main" id="{EA30D2CF-AA53-21CB-BA16-B040992835A9}"/>
                  </a:ext>
                </a:extLst>
              </p:cNvPr>
              <p:cNvGrpSpPr/>
              <p:nvPr/>
            </p:nvGrpSpPr>
            <p:grpSpPr>
              <a:xfrm>
                <a:off x="8427676" y="4902050"/>
                <a:ext cx="250744" cy="52282"/>
                <a:chOff x="8427676" y="4902050"/>
                <a:chExt cx="250744" cy="52282"/>
              </a:xfrm>
              <a:grpFill/>
            </p:grpSpPr>
            <p:sp>
              <p:nvSpPr>
                <p:cNvPr id="884" name="Freeform 883">
                  <a:extLst>
                    <a:ext uri="{FF2B5EF4-FFF2-40B4-BE49-F238E27FC236}">
                      <a16:creationId xmlns:a16="http://schemas.microsoft.com/office/drawing/2014/main" id="{A9C84E27-E5E9-22D2-1005-71BA1D6A9C46}"/>
                    </a:ext>
                  </a:extLst>
                </p:cNvPr>
                <p:cNvSpPr/>
                <p:nvPr/>
              </p:nvSpPr>
              <p:spPr>
                <a:xfrm>
                  <a:off x="8600530" y="4902050"/>
                  <a:ext cx="77890" cy="11737"/>
                </a:xfrm>
                <a:custGeom>
                  <a:avLst/>
                  <a:gdLst>
                    <a:gd name="connsiteX0" fmla="*/ 72022 w 77890"/>
                    <a:gd name="connsiteY0" fmla="*/ 11737 h 11737"/>
                    <a:gd name="connsiteX1" fmla="*/ 5869 w 77890"/>
                    <a:gd name="connsiteY1" fmla="*/ 11737 h 11737"/>
                    <a:gd name="connsiteX2" fmla="*/ 0 w 77890"/>
                    <a:gd name="connsiteY2" fmla="*/ 5868 h 11737"/>
                    <a:gd name="connsiteX3" fmla="*/ 5869 w 77890"/>
                    <a:gd name="connsiteY3" fmla="*/ 0 h 11737"/>
                    <a:gd name="connsiteX4" fmla="*/ 72022 w 77890"/>
                    <a:gd name="connsiteY4" fmla="*/ 0 h 11737"/>
                    <a:gd name="connsiteX5" fmla="*/ 77891 w 77890"/>
                    <a:gd name="connsiteY5" fmla="*/ 5868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9" y="11737"/>
                      </a:lnTo>
                      <a:cubicBezTo>
                        <a:pt x="2667" y="11737"/>
                        <a:pt x="0" y="9070"/>
                        <a:pt x="0" y="5868"/>
                      </a:cubicBezTo>
                      <a:cubicBezTo>
                        <a:pt x="0" y="2667"/>
                        <a:pt x="2667" y="0"/>
                        <a:pt x="5869" y="0"/>
                      </a:cubicBezTo>
                      <a:lnTo>
                        <a:pt x="72022" y="0"/>
                      </a:lnTo>
                      <a:cubicBezTo>
                        <a:pt x="75224" y="0"/>
                        <a:pt x="77891" y="2667"/>
                        <a:pt x="77891" y="5868"/>
                      </a:cubicBezTo>
                      <a:cubicBezTo>
                        <a:pt x="77891" y="9070"/>
                        <a:pt x="75224" y="11737"/>
                        <a:pt x="72022" y="11737"/>
                      </a:cubicBezTo>
                      <a:close/>
                    </a:path>
                  </a:pathLst>
                </a:custGeom>
                <a:grpFill/>
                <a:ln w="5331" cap="flat">
                  <a:noFill/>
                  <a:prstDash val="solid"/>
                  <a:miter/>
                </a:ln>
              </p:spPr>
              <p:txBody>
                <a:bodyPr rtlCol="0" anchor="ctr"/>
                <a:lstStyle/>
                <a:p>
                  <a:endParaRPr lang="en-US"/>
                </a:p>
              </p:txBody>
            </p:sp>
            <p:sp>
              <p:nvSpPr>
                <p:cNvPr id="885" name="Freeform 884">
                  <a:extLst>
                    <a:ext uri="{FF2B5EF4-FFF2-40B4-BE49-F238E27FC236}">
                      <a16:creationId xmlns:a16="http://schemas.microsoft.com/office/drawing/2014/main" id="{3E29CB8C-0473-634A-31D5-76751B6C7812}"/>
                    </a:ext>
                  </a:extLst>
                </p:cNvPr>
                <p:cNvSpPr/>
                <p:nvPr/>
              </p:nvSpPr>
              <p:spPr>
                <a:xfrm>
                  <a:off x="8600530" y="4942596"/>
                  <a:ext cx="77890" cy="11737"/>
                </a:xfrm>
                <a:custGeom>
                  <a:avLst/>
                  <a:gdLst>
                    <a:gd name="connsiteX0" fmla="*/ 72022 w 77890"/>
                    <a:gd name="connsiteY0" fmla="*/ 11737 h 11737"/>
                    <a:gd name="connsiteX1" fmla="*/ 5869 w 77890"/>
                    <a:gd name="connsiteY1" fmla="*/ 11737 h 11737"/>
                    <a:gd name="connsiteX2" fmla="*/ 0 w 77890"/>
                    <a:gd name="connsiteY2" fmla="*/ 5869 h 11737"/>
                    <a:gd name="connsiteX3" fmla="*/ 5869 w 77890"/>
                    <a:gd name="connsiteY3" fmla="*/ 0 h 11737"/>
                    <a:gd name="connsiteX4" fmla="*/ 72022 w 77890"/>
                    <a:gd name="connsiteY4" fmla="*/ 0 h 11737"/>
                    <a:gd name="connsiteX5" fmla="*/ 77891 w 77890"/>
                    <a:gd name="connsiteY5" fmla="*/ 5869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9" y="11737"/>
                      </a:lnTo>
                      <a:cubicBezTo>
                        <a:pt x="2667" y="11737"/>
                        <a:pt x="0" y="9070"/>
                        <a:pt x="0" y="5869"/>
                      </a:cubicBezTo>
                      <a:cubicBezTo>
                        <a:pt x="0" y="2667"/>
                        <a:pt x="2667" y="0"/>
                        <a:pt x="5869" y="0"/>
                      </a:cubicBezTo>
                      <a:lnTo>
                        <a:pt x="72022" y="0"/>
                      </a:lnTo>
                      <a:cubicBezTo>
                        <a:pt x="75224" y="0"/>
                        <a:pt x="77891" y="2667"/>
                        <a:pt x="77891" y="5869"/>
                      </a:cubicBezTo>
                      <a:cubicBezTo>
                        <a:pt x="77891" y="9070"/>
                        <a:pt x="75224" y="11737"/>
                        <a:pt x="72022" y="11737"/>
                      </a:cubicBezTo>
                      <a:close/>
                    </a:path>
                  </a:pathLst>
                </a:custGeom>
                <a:grpFill/>
                <a:ln w="5331" cap="flat">
                  <a:noFill/>
                  <a:prstDash val="solid"/>
                  <a:miter/>
                </a:ln>
              </p:spPr>
              <p:txBody>
                <a:bodyPr rtlCol="0" anchor="ctr"/>
                <a:lstStyle/>
                <a:p>
                  <a:endParaRPr lang="en-US"/>
                </a:p>
              </p:txBody>
            </p:sp>
            <p:sp>
              <p:nvSpPr>
                <p:cNvPr id="886" name="Freeform 885">
                  <a:extLst>
                    <a:ext uri="{FF2B5EF4-FFF2-40B4-BE49-F238E27FC236}">
                      <a16:creationId xmlns:a16="http://schemas.microsoft.com/office/drawing/2014/main" id="{5B5F8315-253F-01DC-A6C8-1682275D04A6}"/>
                    </a:ext>
                  </a:extLst>
                </p:cNvPr>
                <p:cNvSpPr/>
                <p:nvPr/>
              </p:nvSpPr>
              <p:spPr>
                <a:xfrm>
                  <a:off x="8427676" y="4902050"/>
                  <a:ext cx="77890" cy="11737"/>
                </a:xfrm>
                <a:custGeom>
                  <a:avLst/>
                  <a:gdLst>
                    <a:gd name="connsiteX0" fmla="*/ 72022 w 77890"/>
                    <a:gd name="connsiteY0" fmla="*/ 11737 h 11737"/>
                    <a:gd name="connsiteX1" fmla="*/ 5868 w 77890"/>
                    <a:gd name="connsiteY1" fmla="*/ 11737 h 11737"/>
                    <a:gd name="connsiteX2" fmla="*/ 0 w 77890"/>
                    <a:gd name="connsiteY2" fmla="*/ 5868 h 11737"/>
                    <a:gd name="connsiteX3" fmla="*/ 5868 w 77890"/>
                    <a:gd name="connsiteY3" fmla="*/ 0 h 11737"/>
                    <a:gd name="connsiteX4" fmla="*/ 72022 w 77890"/>
                    <a:gd name="connsiteY4" fmla="*/ 0 h 11737"/>
                    <a:gd name="connsiteX5" fmla="*/ 77891 w 77890"/>
                    <a:gd name="connsiteY5" fmla="*/ 5868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8" y="11737"/>
                      </a:lnTo>
                      <a:cubicBezTo>
                        <a:pt x="2667" y="11737"/>
                        <a:pt x="0" y="9070"/>
                        <a:pt x="0" y="5868"/>
                      </a:cubicBezTo>
                      <a:cubicBezTo>
                        <a:pt x="0" y="2667"/>
                        <a:pt x="2667" y="0"/>
                        <a:pt x="5868" y="0"/>
                      </a:cubicBezTo>
                      <a:lnTo>
                        <a:pt x="72022" y="0"/>
                      </a:lnTo>
                      <a:cubicBezTo>
                        <a:pt x="75223" y="0"/>
                        <a:pt x="77891" y="2667"/>
                        <a:pt x="77891" y="5868"/>
                      </a:cubicBezTo>
                      <a:cubicBezTo>
                        <a:pt x="77891" y="9070"/>
                        <a:pt x="75223" y="11737"/>
                        <a:pt x="72022" y="11737"/>
                      </a:cubicBezTo>
                      <a:close/>
                    </a:path>
                  </a:pathLst>
                </a:custGeom>
                <a:grpFill/>
                <a:ln w="5331" cap="flat">
                  <a:noFill/>
                  <a:prstDash val="solid"/>
                  <a:miter/>
                </a:ln>
              </p:spPr>
              <p:txBody>
                <a:bodyPr rtlCol="0" anchor="ctr"/>
                <a:lstStyle/>
                <a:p>
                  <a:endParaRPr lang="en-US"/>
                </a:p>
              </p:txBody>
            </p:sp>
            <p:sp>
              <p:nvSpPr>
                <p:cNvPr id="887" name="Freeform 886">
                  <a:extLst>
                    <a:ext uri="{FF2B5EF4-FFF2-40B4-BE49-F238E27FC236}">
                      <a16:creationId xmlns:a16="http://schemas.microsoft.com/office/drawing/2014/main" id="{829DA19A-7B8F-964D-DA31-7CD349773025}"/>
                    </a:ext>
                  </a:extLst>
                </p:cNvPr>
                <p:cNvSpPr/>
                <p:nvPr/>
              </p:nvSpPr>
              <p:spPr>
                <a:xfrm>
                  <a:off x="8427676" y="4942596"/>
                  <a:ext cx="77890" cy="11737"/>
                </a:xfrm>
                <a:custGeom>
                  <a:avLst/>
                  <a:gdLst>
                    <a:gd name="connsiteX0" fmla="*/ 72022 w 77890"/>
                    <a:gd name="connsiteY0" fmla="*/ 11737 h 11737"/>
                    <a:gd name="connsiteX1" fmla="*/ 5868 w 77890"/>
                    <a:gd name="connsiteY1" fmla="*/ 11737 h 11737"/>
                    <a:gd name="connsiteX2" fmla="*/ 0 w 77890"/>
                    <a:gd name="connsiteY2" fmla="*/ 5869 h 11737"/>
                    <a:gd name="connsiteX3" fmla="*/ 5868 w 77890"/>
                    <a:gd name="connsiteY3" fmla="*/ 0 h 11737"/>
                    <a:gd name="connsiteX4" fmla="*/ 72022 w 77890"/>
                    <a:gd name="connsiteY4" fmla="*/ 0 h 11737"/>
                    <a:gd name="connsiteX5" fmla="*/ 77891 w 77890"/>
                    <a:gd name="connsiteY5" fmla="*/ 5869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8" y="11737"/>
                      </a:lnTo>
                      <a:cubicBezTo>
                        <a:pt x="2667" y="11737"/>
                        <a:pt x="0" y="9070"/>
                        <a:pt x="0" y="5869"/>
                      </a:cubicBezTo>
                      <a:cubicBezTo>
                        <a:pt x="0" y="2667"/>
                        <a:pt x="2667" y="0"/>
                        <a:pt x="5868" y="0"/>
                      </a:cubicBezTo>
                      <a:lnTo>
                        <a:pt x="72022" y="0"/>
                      </a:lnTo>
                      <a:cubicBezTo>
                        <a:pt x="75223" y="0"/>
                        <a:pt x="77891" y="2667"/>
                        <a:pt x="77891" y="5869"/>
                      </a:cubicBezTo>
                      <a:cubicBezTo>
                        <a:pt x="77891" y="9070"/>
                        <a:pt x="75223" y="11737"/>
                        <a:pt x="72022" y="11737"/>
                      </a:cubicBezTo>
                      <a:close/>
                    </a:path>
                  </a:pathLst>
                </a:custGeom>
                <a:grpFill/>
                <a:ln w="5331" cap="flat">
                  <a:noFill/>
                  <a:prstDash val="solid"/>
                  <a:miter/>
                </a:ln>
              </p:spPr>
              <p:txBody>
                <a:bodyPr rtlCol="0" anchor="ctr"/>
                <a:lstStyle/>
                <a:p>
                  <a:endParaRPr lang="en-US"/>
                </a:p>
              </p:txBody>
            </p:sp>
          </p:grpSp>
          <p:grpSp>
            <p:nvGrpSpPr>
              <p:cNvPr id="874" name="Graphic 761">
                <a:extLst>
                  <a:ext uri="{FF2B5EF4-FFF2-40B4-BE49-F238E27FC236}">
                    <a16:creationId xmlns:a16="http://schemas.microsoft.com/office/drawing/2014/main" id="{86DA167D-5E00-5D10-9EF0-1FAD55AE695B}"/>
                  </a:ext>
                </a:extLst>
              </p:cNvPr>
              <p:cNvGrpSpPr/>
              <p:nvPr/>
            </p:nvGrpSpPr>
            <p:grpSpPr>
              <a:xfrm>
                <a:off x="8388197" y="4689842"/>
                <a:ext cx="334587" cy="345048"/>
                <a:chOff x="8388197" y="4689842"/>
                <a:chExt cx="334587" cy="345048"/>
              </a:xfrm>
              <a:grpFill/>
            </p:grpSpPr>
            <p:sp>
              <p:nvSpPr>
                <p:cNvPr id="882" name="Freeform 881">
                  <a:extLst>
                    <a:ext uri="{FF2B5EF4-FFF2-40B4-BE49-F238E27FC236}">
                      <a16:creationId xmlns:a16="http://schemas.microsoft.com/office/drawing/2014/main" id="{0D9E3143-F4A7-FB35-26C9-A8478B550FA7}"/>
                    </a:ext>
                  </a:extLst>
                </p:cNvPr>
                <p:cNvSpPr/>
                <p:nvPr/>
              </p:nvSpPr>
              <p:spPr>
                <a:xfrm>
                  <a:off x="8388197" y="4689842"/>
                  <a:ext cx="170186" cy="344515"/>
                </a:xfrm>
                <a:custGeom>
                  <a:avLst/>
                  <a:gdLst>
                    <a:gd name="connsiteX0" fmla="*/ 140844 w 170186"/>
                    <a:gd name="connsiteY0" fmla="*/ 344516 h 344515"/>
                    <a:gd name="connsiteX1" fmla="*/ 5869 w 170186"/>
                    <a:gd name="connsiteY1" fmla="*/ 344516 h 344515"/>
                    <a:gd name="connsiteX2" fmla="*/ 0 w 170186"/>
                    <a:gd name="connsiteY2" fmla="*/ 338647 h 344515"/>
                    <a:gd name="connsiteX3" fmla="*/ 0 w 170186"/>
                    <a:gd name="connsiteY3" fmla="*/ 170061 h 344515"/>
                    <a:gd name="connsiteX4" fmla="*/ 5869 w 170186"/>
                    <a:gd name="connsiteY4" fmla="*/ 164193 h 344515"/>
                    <a:gd name="connsiteX5" fmla="*/ 44814 w 170186"/>
                    <a:gd name="connsiteY5" fmla="*/ 125248 h 344515"/>
                    <a:gd name="connsiteX6" fmla="*/ 44814 w 170186"/>
                    <a:gd name="connsiteY6" fmla="*/ 27617 h 344515"/>
                    <a:gd name="connsiteX7" fmla="*/ 48015 w 170186"/>
                    <a:gd name="connsiteY7" fmla="*/ 22282 h 344515"/>
                    <a:gd name="connsiteX8" fmla="*/ 94963 w 170186"/>
                    <a:gd name="connsiteY8" fmla="*/ 409 h 344515"/>
                    <a:gd name="connsiteX9" fmla="*/ 102432 w 170186"/>
                    <a:gd name="connsiteY9" fmla="*/ 3076 h 344515"/>
                    <a:gd name="connsiteX10" fmla="*/ 169652 w 170186"/>
                    <a:gd name="connsiteY10" fmla="*/ 134851 h 344515"/>
                    <a:gd name="connsiteX11" fmla="*/ 170186 w 170186"/>
                    <a:gd name="connsiteY11" fmla="*/ 137518 h 344515"/>
                    <a:gd name="connsiteX12" fmla="*/ 170186 w 170186"/>
                    <a:gd name="connsiteY12" fmla="*/ 314106 h 344515"/>
                    <a:gd name="connsiteX13" fmla="*/ 140310 w 170186"/>
                    <a:gd name="connsiteY13" fmla="*/ 343982 h 344515"/>
                    <a:gd name="connsiteX14" fmla="*/ 11737 w 170186"/>
                    <a:gd name="connsiteY14" fmla="*/ 333312 h 344515"/>
                    <a:gd name="connsiteX15" fmla="*/ 140844 w 170186"/>
                    <a:gd name="connsiteY15" fmla="*/ 333312 h 344515"/>
                    <a:gd name="connsiteX16" fmla="*/ 158983 w 170186"/>
                    <a:gd name="connsiteY16" fmla="*/ 315173 h 344515"/>
                    <a:gd name="connsiteX17" fmla="*/ 158983 w 170186"/>
                    <a:gd name="connsiteY17" fmla="*/ 139652 h 344515"/>
                    <a:gd name="connsiteX18" fmla="*/ 94963 w 170186"/>
                    <a:gd name="connsiteY18" fmla="*/ 13746 h 344515"/>
                    <a:gd name="connsiteX19" fmla="*/ 56551 w 170186"/>
                    <a:gd name="connsiteY19" fmla="*/ 31885 h 344515"/>
                    <a:gd name="connsiteX20" fmla="*/ 56551 w 170186"/>
                    <a:gd name="connsiteY20" fmla="*/ 125781 h 344515"/>
                    <a:gd name="connsiteX21" fmla="*/ 56551 w 170186"/>
                    <a:gd name="connsiteY21" fmla="*/ 125781 h 344515"/>
                    <a:gd name="connsiteX22" fmla="*/ 12270 w 170186"/>
                    <a:gd name="connsiteY22" fmla="*/ 175396 h 344515"/>
                    <a:gd name="connsiteX23" fmla="*/ 12270 w 170186"/>
                    <a:gd name="connsiteY23" fmla="*/ 332778 h 34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0186" h="344515">
                      <a:moveTo>
                        <a:pt x="140844" y="344516"/>
                      </a:moveTo>
                      <a:lnTo>
                        <a:pt x="5869" y="344516"/>
                      </a:lnTo>
                      <a:cubicBezTo>
                        <a:pt x="2667" y="344516"/>
                        <a:pt x="0" y="341848"/>
                        <a:pt x="0" y="338647"/>
                      </a:cubicBezTo>
                      <a:lnTo>
                        <a:pt x="0" y="170061"/>
                      </a:lnTo>
                      <a:cubicBezTo>
                        <a:pt x="0" y="166861"/>
                        <a:pt x="2667" y="164193"/>
                        <a:pt x="5869" y="164193"/>
                      </a:cubicBezTo>
                      <a:cubicBezTo>
                        <a:pt x="27209" y="164193"/>
                        <a:pt x="44814" y="146588"/>
                        <a:pt x="44814" y="125248"/>
                      </a:cubicBezTo>
                      <a:lnTo>
                        <a:pt x="44814" y="27617"/>
                      </a:lnTo>
                      <a:cubicBezTo>
                        <a:pt x="44814" y="25483"/>
                        <a:pt x="45881" y="23349"/>
                        <a:pt x="48015" y="22282"/>
                      </a:cubicBezTo>
                      <a:lnTo>
                        <a:pt x="94963" y="409"/>
                      </a:lnTo>
                      <a:cubicBezTo>
                        <a:pt x="97630" y="-658"/>
                        <a:pt x="100831" y="409"/>
                        <a:pt x="102432" y="3076"/>
                      </a:cubicBezTo>
                      <a:lnTo>
                        <a:pt x="169652" y="134851"/>
                      </a:lnTo>
                      <a:cubicBezTo>
                        <a:pt x="169652" y="135384"/>
                        <a:pt x="170186" y="136451"/>
                        <a:pt x="170186" y="137518"/>
                      </a:cubicBezTo>
                      <a:lnTo>
                        <a:pt x="170186" y="314106"/>
                      </a:lnTo>
                      <a:cubicBezTo>
                        <a:pt x="170186" y="330645"/>
                        <a:pt x="156849" y="343982"/>
                        <a:pt x="140310" y="343982"/>
                      </a:cubicBezTo>
                      <a:close/>
                      <a:moveTo>
                        <a:pt x="11737" y="333312"/>
                      </a:moveTo>
                      <a:lnTo>
                        <a:pt x="140844" y="333312"/>
                      </a:lnTo>
                      <a:cubicBezTo>
                        <a:pt x="150980" y="333312"/>
                        <a:pt x="158983" y="325310"/>
                        <a:pt x="158983" y="315173"/>
                      </a:cubicBezTo>
                      <a:lnTo>
                        <a:pt x="158983" y="139652"/>
                      </a:lnTo>
                      <a:lnTo>
                        <a:pt x="94963" y="13746"/>
                      </a:lnTo>
                      <a:lnTo>
                        <a:pt x="56551" y="31885"/>
                      </a:lnTo>
                      <a:lnTo>
                        <a:pt x="56551" y="125781"/>
                      </a:lnTo>
                      <a:lnTo>
                        <a:pt x="56551" y="125781"/>
                      </a:lnTo>
                      <a:cubicBezTo>
                        <a:pt x="56551" y="151389"/>
                        <a:pt x="36812" y="172729"/>
                        <a:pt x="12270" y="175396"/>
                      </a:cubicBezTo>
                      <a:lnTo>
                        <a:pt x="12270" y="332778"/>
                      </a:lnTo>
                      <a:close/>
                    </a:path>
                  </a:pathLst>
                </a:custGeom>
                <a:grpFill/>
                <a:ln w="5331" cap="flat">
                  <a:noFill/>
                  <a:prstDash val="solid"/>
                  <a:miter/>
                </a:ln>
              </p:spPr>
              <p:txBody>
                <a:bodyPr rtlCol="0" anchor="ctr"/>
                <a:lstStyle/>
                <a:p>
                  <a:endParaRPr lang="en-US"/>
                </a:p>
              </p:txBody>
            </p:sp>
            <p:sp>
              <p:nvSpPr>
                <p:cNvPr id="883" name="Freeform 882">
                  <a:extLst>
                    <a:ext uri="{FF2B5EF4-FFF2-40B4-BE49-F238E27FC236}">
                      <a16:creationId xmlns:a16="http://schemas.microsoft.com/office/drawing/2014/main" id="{135A7D05-EBF1-B14B-2A32-BABB280B2774}"/>
                    </a:ext>
                  </a:extLst>
                </p:cNvPr>
                <p:cNvSpPr/>
                <p:nvPr/>
              </p:nvSpPr>
              <p:spPr>
                <a:xfrm>
                  <a:off x="8547180" y="4690376"/>
                  <a:ext cx="175605" cy="344515"/>
                </a:xfrm>
                <a:custGeom>
                  <a:avLst/>
                  <a:gdLst>
                    <a:gd name="connsiteX0" fmla="*/ 164851 w 175605"/>
                    <a:gd name="connsiteY0" fmla="*/ 343982 h 344515"/>
                    <a:gd name="connsiteX1" fmla="*/ 29876 w 175605"/>
                    <a:gd name="connsiteY1" fmla="*/ 343982 h 344515"/>
                    <a:gd name="connsiteX2" fmla="*/ 0 w 175605"/>
                    <a:gd name="connsiteY2" fmla="*/ 314106 h 344515"/>
                    <a:gd name="connsiteX3" fmla="*/ 0 w 175605"/>
                    <a:gd name="connsiteY3" fmla="*/ 137518 h 344515"/>
                    <a:gd name="connsiteX4" fmla="*/ 534 w 175605"/>
                    <a:gd name="connsiteY4" fmla="*/ 134850 h 344515"/>
                    <a:gd name="connsiteX5" fmla="*/ 67754 w 175605"/>
                    <a:gd name="connsiteY5" fmla="*/ 3076 h 344515"/>
                    <a:gd name="connsiteX6" fmla="*/ 75224 w 175605"/>
                    <a:gd name="connsiteY6" fmla="*/ 409 h 344515"/>
                    <a:gd name="connsiteX7" fmla="*/ 122171 w 175605"/>
                    <a:gd name="connsiteY7" fmla="*/ 22282 h 344515"/>
                    <a:gd name="connsiteX8" fmla="*/ 125372 w 175605"/>
                    <a:gd name="connsiteY8" fmla="*/ 27617 h 344515"/>
                    <a:gd name="connsiteX9" fmla="*/ 125372 w 175605"/>
                    <a:gd name="connsiteY9" fmla="*/ 125248 h 344515"/>
                    <a:gd name="connsiteX10" fmla="*/ 164318 w 175605"/>
                    <a:gd name="connsiteY10" fmla="*/ 164193 h 344515"/>
                    <a:gd name="connsiteX11" fmla="*/ 170186 w 175605"/>
                    <a:gd name="connsiteY11" fmla="*/ 170062 h 344515"/>
                    <a:gd name="connsiteX12" fmla="*/ 170186 w 175605"/>
                    <a:gd name="connsiteY12" fmla="*/ 338647 h 344515"/>
                    <a:gd name="connsiteX13" fmla="*/ 164318 w 175605"/>
                    <a:gd name="connsiteY13" fmla="*/ 344515 h 344515"/>
                    <a:gd name="connsiteX14" fmla="*/ 11737 w 175605"/>
                    <a:gd name="connsiteY14" fmla="*/ 139118 h 344515"/>
                    <a:gd name="connsiteX15" fmla="*/ 11737 w 175605"/>
                    <a:gd name="connsiteY15" fmla="*/ 314640 h 344515"/>
                    <a:gd name="connsiteX16" fmla="*/ 29876 w 175605"/>
                    <a:gd name="connsiteY16" fmla="*/ 332779 h 344515"/>
                    <a:gd name="connsiteX17" fmla="*/ 158983 w 175605"/>
                    <a:gd name="connsiteY17" fmla="*/ 332779 h 344515"/>
                    <a:gd name="connsiteX18" fmla="*/ 158983 w 175605"/>
                    <a:gd name="connsiteY18" fmla="*/ 175397 h 344515"/>
                    <a:gd name="connsiteX19" fmla="*/ 114702 w 175605"/>
                    <a:gd name="connsiteY19" fmla="*/ 125781 h 344515"/>
                    <a:gd name="connsiteX20" fmla="*/ 114702 w 175605"/>
                    <a:gd name="connsiteY20" fmla="*/ 125781 h 344515"/>
                    <a:gd name="connsiteX21" fmla="*/ 114702 w 175605"/>
                    <a:gd name="connsiteY21" fmla="*/ 31885 h 344515"/>
                    <a:gd name="connsiteX22" fmla="*/ 76291 w 175605"/>
                    <a:gd name="connsiteY22" fmla="*/ 13746 h 344515"/>
                    <a:gd name="connsiteX23" fmla="*/ 12271 w 175605"/>
                    <a:gd name="connsiteY23" fmla="*/ 139652 h 34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5605" h="344515">
                      <a:moveTo>
                        <a:pt x="164851" y="343982"/>
                      </a:moveTo>
                      <a:lnTo>
                        <a:pt x="29876" y="343982"/>
                      </a:lnTo>
                      <a:cubicBezTo>
                        <a:pt x="13337" y="343982"/>
                        <a:pt x="0" y="330645"/>
                        <a:pt x="0" y="314106"/>
                      </a:cubicBezTo>
                      <a:lnTo>
                        <a:pt x="0" y="137518"/>
                      </a:lnTo>
                      <a:cubicBezTo>
                        <a:pt x="0" y="136451"/>
                        <a:pt x="0" y="135918"/>
                        <a:pt x="534" y="134850"/>
                      </a:cubicBezTo>
                      <a:lnTo>
                        <a:pt x="67754" y="3076"/>
                      </a:lnTo>
                      <a:cubicBezTo>
                        <a:pt x="69355" y="409"/>
                        <a:pt x="72556" y="-658"/>
                        <a:pt x="75224" y="409"/>
                      </a:cubicBezTo>
                      <a:lnTo>
                        <a:pt x="122171" y="22282"/>
                      </a:lnTo>
                      <a:cubicBezTo>
                        <a:pt x="124305" y="23349"/>
                        <a:pt x="125372" y="25483"/>
                        <a:pt x="125372" y="27617"/>
                      </a:cubicBezTo>
                      <a:lnTo>
                        <a:pt x="125372" y="125248"/>
                      </a:lnTo>
                      <a:cubicBezTo>
                        <a:pt x="125372" y="146588"/>
                        <a:pt x="142978" y="164193"/>
                        <a:pt x="164318" y="164193"/>
                      </a:cubicBezTo>
                      <a:cubicBezTo>
                        <a:pt x="185658" y="164193"/>
                        <a:pt x="170186" y="166860"/>
                        <a:pt x="170186" y="170062"/>
                      </a:cubicBezTo>
                      <a:lnTo>
                        <a:pt x="170186" y="338647"/>
                      </a:lnTo>
                      <a:cubicBezTo>
                        <a:pt x="170186" y="341848"/>
                        <a:pt x="167519" y="344515"/>
                        <a:pt x="164318" y="344515"/>
                      </a:cubicBezTo>
                      <a:close/>
                      <a:moveTo>
                        <a:pt x="11737" y="139118"/>
                      </a:moveTo>
                      <a:lnTo>
                        <a:pt x="11737" y="314640"/>
                      </a:lnTo>
                      <a:cubicBezTo>
                        <a:pt x="11737" y="324776"/>
                        <a:pt x="19740" y="332779"/>
                        <a:pt x="29876" y="332779"/>
                      </a:cubicBezTo>
                      <a:lnTo>
                        <a:pt x="158983" y="332779"/>
                      </a:lnTo>
                      <a:lnTo>
                        <a:pt x="158983" y="175397"/>
                      </a:lnTo>
                      <a:cubicBezTo>
                        <a:pt x="133908" y="172729"/>
                        <a:pt x="114702" y="151389"/>
                        <a:pt x="114702" y="125781"/>
                      </a:cubicBezTo>
                      <a:lnTo>
                        <a:pt x="114702" y="125781"/>
                      </a:lnTo>
                      <a:lnTo>
                        <a:pt x="114702" y="31885"/>
                      </a:lnTo>
                      <a:lnTo>
                        <a:pt x="76291" y="13746"/>
                      </a:lnTo>
                      <a:lnTo>
                        <a:pt x="12271" y="139652"/>
                      </a:lnTo>
                      <a:close/>
                    </a:path>
                  </a:pathLst>
                </a:custGeom>
                <a:grpFill/>
                <a:ln w="5331" cap="flat">
                  <a:noFill/>
                  <a:prstDash val="solid"/>
                  <a:miter/>
                </a:ln>
              </p:spPr>
              <p:txBody>
                <a:bodyPr rtlCol="0" anchor="ctr"/>
                <a:lstStyle/>
                <a:p>
                  <a:endParaRPr lang="en-US"/>
                </a:p>
              </p:txBody>
            </p:sp>
          </p:grpSp>
          <p:grpSp>
            <p:nvGrpSpPr>
              <p:cNvPr id="875" name="Graphic 761">
                <a:extLst>
                  <a:ext uri="{FF2B5EF4-FFF2-40B4-BE49-F238E27FC236}">
                    <a16:creationId xmlns:a16="http://schemas.microsoft.com/office/drawing/2014/main" id="{A9E2D3E5-AF2E-7805-806B-5454E22FB90A}"/>
                  </a:ext>
                </a:extLst>
              </p:cNvPr>
              <p:cNvGrpSpPr/>
              <p:nvPr/>
            </p:nvGrpSpPr>
            <p:grpSpPr>
              <a:xfrm>
                <a:off x="8530108" y="4867373"/>
                <a:ext cx="44280" cy="114168"/>
                <a:chOff x="8530108" y="4867373"/>
                <a:chExt cx="44280" cy="114168"/>
              </a:xfrm>
              <a:grpFill/>
            </p:grpSpPr>
            <p:grpSp>
              <p:nvGrpSpPr>
                <p:cNvPr id="876" name="Graphic 761">
                  <a:extLst>
                    <a:ext uri="{FF2B5EF4-FFF2-40B4-BE49-F238E27FC236}">
                      <a16:creationId xmlns:a16="http://schemas.microsoft.com/office/drawing/2014/main" id="{70EFDE7B-766E-7D2A-CC97-DA212D3E8166}"/>
                    </a:ext>
                  </a:extLst>
                </p:cNvPr>
                <p:cNvGrpSpPr/>
                <p:nvPr/>
              </p:nvGrpSpPr>
              <p:grpSpPr>
                <a:xfrm>
                  <a:off x="8530108" y="4867373"/>
                  <a:ext cx="44280" cy="114168"/>
                  <a:chOff x="8530108" y="4867373"/>
                  <a:chExt cx="44280" cy="114168"/>
                </a:xfrm>
                <a:grpFill/>
              </p:grpSpPr>
              <p:sp>
                <p:nvSpPr>
                  <p:cNvPr id="880" name="Freeform 879">
                    <a:extLst>
                      <a:ext uri="{FF2B5EF4-FFF2-40B4-BE49-F238E27FC236}">
                        <a16:creationId xmlns:a16="http://schemas.microsoft.com/office/drawing/2014/main" id="{613B9965-6689-198A-8350-EA944ACEE847}"/>
                      </a:ext>
                    </a:extLst>
                  </p:cNvPr>
                  <p:cNvSpPr/>
                  <p:nvPr/>
                </p:nvSpPr>
                <p:spPr>
                  <a:xfrm>
                    <a:off x="8530108" y="4867373"/>
                    <a:ext cx="44280" cy="11737"/>
                  </a:xfrm>
                  <a:custGeom>
                    <a:avLst/>
                    <a:gdLst>
                      <a:gd name="connsiteX0" fmla="*/ 38412 w 44280"/>
                      <a:gd name="connsiteY0" fmla="*/ 11737 h 11737"/>
                      <a:gd name="connsiteX1" fmla="*/ 5868 w 44280"/>
                      <a:gd name="connsiteY1" fmla="*/ 11737 h 11737"/>
                      <a:gd name="connsiteX2" fmla="*/ 0 w 44280"/>
                      <a:gd name="connsiteY2" fmla="*/ 5868 h 11737"/>
                      <a:gd name="connsiteX3" fmla="*/ 5868 w 44280"/>
                      <a:gd name="connsiteY3" fmla="*/ 0 h 11737"/>
                      <a:gd name="connsiteX4" fmla="*/ 38412 w 44280"/>
                      <a:gd name="connsiteY4" fmla="*/ 0 h 11737"/>
                      <a:gd name="connsiteX5" fmla="*/ 44280 w 44280"/>
                      <a:gd name="connsiteY5" fmla="*/ 5868 h 11737"/>
                      <a:gd name="connsiteX6" fmla="*/ 38412 w 4428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7">
                        <a:moveTo>
                          <a:pt x="38412" y="11737"/>
                        </a:moveTo>
                        <a:lnTo>
                          <a:pt x="5868" y="11737"/>
                        </a:lnTo>
                        <a:cubicBezTo>
                          <a:pt x="2667" y="11737"/>
                          <a:pt x="0" y="9070"/>
                          <a:pt x="0" y="5868"/>
                        </a:cubicBezTo>
                        <a:cubicBezTo>
                          <a:pt x="0" y="2667"/>
                          <a:pt x="2667" y="0"/>
                          <a:pt x="5868" y="0"/>
                        </a:cubicBezTo>
                        <a:lnTo>
                          <a:pt x="38412" y="0"/>
                        </a:lnTo>
                        <a:cubicBezTo>
                          <a:pt x="41613" y="0"/>
                          <a:pt x="44280" y="2667"/>
                          <a:pt x="44280" y="5868"/>
                        </a:cubicBezTo>
                        <a:cubicBezTo>
                          <a:pt x="44280" y="9070"/>
                          <a:pt x="41613" y="11737"/>
                          <a:pt x="38412" y="11737"/>
                        </a:cubicBezTo>
                        <a:close/>
                      </a:path>
                    </a:pathLst>
                  </a:custGeom>
                  <a:grpFill/>
                  <a:ln w="5331" cap="flat">
                    <a:noFill/>
                    <a:prstDash val="solid"/>
                    <a:miter/>
                  </a:ln>
                </p:spPr>
                <p:txBody>
                  <a:bodyPr rtlCol="0" anchor="ctr"/>
                  <a:lstStyle/>
                  <a:p>
                    <a:endParaRPr lang="en-US"/>
                  </a:p>
                </p:txBody>
              </p:sp>
              <p:sp>
                <p:nvSpPr>
                  <p:cNvPr id="881" name="Freeform 880">
                    <a:extLst>
                      <a:ext uri="{FF2B5EF4-FFF2-40B4-BE49-F238E27FC236}">
                        <a16:creationId xmlns:a16="http://schemas.microsoft.com/office/drawing/2014/main" id="{455FFDE8-E313-78F6-0777-621EFEFDF753}"/>
                      </a:ext>
                    </a:extLst>
                  </p:cNvPr>
                  <p:cNvSpPr/>
                  <p:nvPr/>
                </p:nvSpPr>
                <p:spPr>
                  <a:xfrm>
                    <a:off x="8530108" y="4969804"/>
                    <a:ext cx="44280" cy="11736"/>
                  </a:xfrm>
                  <a:custGeom>
                    <a:avLst/>
                    <a:gdLst>
                      <a:gd name="connsiteX0" fmla="*/ 38412 w 44280"/>
                      <a:gd name="connsiteY0" fmla="*/ 11737 h 11736"/>
                      <a:gd name="connsiteX1" fmla="*/ 5868 w 44280"/>
                      <a:gd name="connsiteY1" fmla="*/ 11737 h 11736"/>
                      <a:gd name="connsiteX2" fmla="*/ 0 w 44280"/>
                      <a:gd name="connsiteY2" fmla="*/ 5868 h 11736"/>
                      <a:gd name="connsiteX3" fmla="*/ 5868 w 44280"/>
                      <a:gd name="connsiteY3" fmla="*/ 0 h 11736"/>
                      <a:gd name="connsiteX4" fmla="*/ 38412 w 44280"/>
                      <a:gd name="connsiteY4" fmla="*/ 0 h 11736"/>
                      <a:gd name="connsiteX5" fmla="*/ 44280 w 44280"/>
                      <a:gd name="connsiteY5" fmla="*/ 5868 h 11736"/>
                      <a:gd name="connsiteX6" fmla="*/ 38412 w 4428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6">
                        <a:moveTo>
                          <a:pt x="38412" y="11737"/>
                        </a:moveTo>
                        <a:lnTo>
                          <a:pt x="5868" y="11737"/>
                        </a:lnTo>
                        <a:cubicBezTo>
                          <a:pt x="2667" y="11737"/>
                          <a:pt x="0" y="9069"/>
                          <a:pt x="0" y="5868"/>
                        </a:cubicBezTo>
                        <a:cubicBezTo>
                          <a:pt x="0" y="2667"/>
                          <a:pt x="2667" y="0"/>
                          <a:pt x="5868" y="0"/>
                        </a:cubicBezTo>
                        <a:lnTo>
                          <a:pt x="38412" y="0"/>
                        </a:lnTo>
                        <a:cubicBezTo>
                          <a:pt x="41613" y="0"/>
                          <a:pt x="44280" y="2667"/>
                          <a:pt x="44280" y="5868"/>
                        </a:cubicBezTo>
                        <a:cubicBezTo>
                          <a:pt x="44280" y="9069"/>
                          <a:pt x="41613" y="11737"/>
                          <a:pt x="38412" y="11737"/>
                        </a:cubicBezTo>
                        <a:close/>
                      </a:path>
                    </a:pathLst>
                  </a:custGeom>
                  <a:grpFill/>
                  <a:ln w="5331" cap="flat">
                    <a:noFill/>
                    <a:prstDash val="solid"/>
                    <a:miter/>
                  </a:ln>
                </p:spPr>
                <p:txBody>
                  <a:bodyPr rtlCol="0" anchor="ctr"/>
                  <a:lstStyle/>
                  <a:p>
                    <a:endParaRPr lang="en-US"/>
                  </a:p>
                </p:txBody>
              </p:sp>
            </p:grpSp>
            <p:grpSp>
              <p:nvGrpSpPr>
                <p:cNvPr id="877" name="Graphic 761">
                  <a:extLst>
                    <a:ext uri="{FF2B5EF4-FFF2-40B4-BE49-F238E27FC236}">
                      <a16:creationId xmlns:a16="http://schemas.microsoft.com/office/drawing/2014/main" id="{28D222E6-C1BB-6723-F7CF-8D2A2B4A1328}"/>
                    </a:ext>
                  </a:extLst>
                </p:cNvPr>
                <p:cNvGrpSpPr/>
                <p:nvPr/>
              </p:nvGrpSpPr>
              <p:grpSpPr>
                <a:xfrm>
                  <a:off x="8530108" y="4867373"/>
                  <a:ext cx="44280" cy="114168"/>
                  <a:chOff x="8530108" y="4867373"/>
                  <a:chExt cx="44280" cy="114168"/>
                </a:xfrm>
                <a:grpFill/>
              </p:grpSpPr>
              <p:sp>
                <p:nvSpPr>
                  <p:cNvPr id="878" name="Freeform 877">
                    <a:extLst>
                      <a:ext uri="{FF2B5EF4-FFF2-40B4-BE49-F238E27FC236}">
                        <a16:creationId xmlns:a16="http://schemas.microsoft.com/office/drawing/2014/main" id="{ABABB291-E4D3-90BD-E64D-D89070624098}"/>
                      </a:ext>
                    </a:extLst>
                  </p:cNvPr>
                  <p:cNvSpPr/>
                  <p:nvPr/>
                </p:nvSpPr>
                <p:spPr>
                  <a:xfrm>
                    <a:off x="8530108" y="4867373"/>
                    <a:ext cx="44280" cy="11737"/>
                  </a:xfrm>
                  <a:custGeom>
                    <a:avLst/>
                    <a:gdLst>
                      <a:gd name="connsiteX0" fmla="*/ 38412 w 44280"/>
                      <a:gd name="connsiteY0" fmla="*/ 11737 h 11737"/>
                      <a:gd name="connsiteX1" fmla="*/ 5868 w 44280"/>
                      <a:gd name="connsiteY1" fmla="*/ 11737 h 11737"/>
                      <a:gd name="connsiteX2" fmla="*/ 0 w 44280"/>
                      <a:gd name="connsiteY2" fmla="*/ 5868 h 11737"/>
                      <a:gd name="connsiteX3" fmla="*/ 5868 w 44280"/>
                      <a:gd name="connsiteY3" fmla="*/ 0 h 11737"/>
                      <a:gd name="connsiteX4" fmla="*/ 38412 w 44280"/>
                      <a:gd name="connsiteY4" fmla="*/ 0 h 11737"/>
                      <a:gd name="connsiteX5" fmla="*/ 44280 w 44280"/>
                      <a:gd name="connsiteY5" fmla="*/ 5868 h 11737"/>
                      <a:gd name="connsiteX6" fmla="*/ 38412 w 4428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7">
                        <a:moveTo>
                          <a:pt x="38412" y="11737"/>
                        </a:moveTo>
                        <a:lnTo>
                          <a:pt x="5868" y="11737"/>
                        </a:lnTo>
                        <a:cubicBezTo>
                          <a:pt x="2667" y="11737"/>
                          <a:pt x="0" y="9070"/>
                          <a:pt x="0" y="5868"/>
                        </a:cubicBezTo>
                        <a:cubicBezTo>
                          <a:pt x="0" y="2667"/>
                          <a:pt x="2667" y="0"/>
                          <a:pt x="5868" y="0"/>
                        </a:cubicBezTo>
                        <a:lnTo>
                          <a:pt x="38412" y="0"/>
                        </a:lnTo>
                        <a:cubicBezTo>
                          <a:pt x="41613" y="0"/>
                          <a:pt x="44280" y="2667"/>
                          <a:pt x="44280" y="5868"/>
                        </a:cubicBezTo>
                        <a:cubicBezTo>
                          <a:pt x="44280" y="9070"/>
                          <a:pt x="41613" y="11737"/>
                          <a:pt x="38412" y="11737"/>
                        </a:cubicBezTo>
                        <a:close/>
                      </a:path>
                    </a:pathLst>
                  </a:custGeom>
                  <a:grpFill/>
                  <a:ln w="5331" cap="flat">
                    <a:noFill/>
                    <a:prstDash val="solid"/>
                    <a:miter/>
                  </a:ln>
                </p:spPr>
                <p:txBody>
                  <a:bodyPr rtlCol="0" anchor="ctr"/>
                  <a:lstStyle/>
                  <a:p>
                    <a:endParaRPr lang="en-US"/>
                  </a:p>
                </p:txBody>
              </p:sp>
              <p:sp>
                <p:nvSpPr>
                  <p:cNvPr id="879" name="Freeform 878">
                    <a:extLst>
                      <a:ext uri="{FF2B5EF4-FFF2-40B4-BE49-F238E27FC236}">
                        <a16:creationId xmlns:a16="http://schemas.microsoft.com/office/drawing/2014/main" id="{DEAE95B2-3998-1C93-425C-9CCC84589EAA}"/>
                      </a:ext>
                    </a:extLst>
                  </p:cNvPr>
                  <p:cNvSpPr/>
                  <p:nvPr/>
                </p:nvSpPr>
                <p:spPr>
                  <a:xfrm>
                    <a:off x="8530108" y="4969804"/>
                    <a:ext cx="44280" cy="11736"/>
                  </a:xfrm>
                  <a:custGeom>
                    <a:avLst/>
                    <a:gdLst>
                      <a:gd name="connsiteX0" fmla="*/ 38412 w 44280"/>
                      <a:gd name="connsiteY0" fmla="*/ 11737 h 11736"/>
                      <a:gd name="connsiteX1" fmla="*/ 5868 w 44280"/>
                      <a:gd name="connsiteY1" fmla="*/ 11737 h 11736"/>
                      <a:gd name="connsiteX2" fmla="*/ 0 w 44280"/>
                      <a:gd name="connsiteY2" fmla="*/ 5868 h 11736"/>
                      <a:gd name="connsiteX3" fmla="*/ 5868 w 44280"/>
                      <a:gd name="connsiteY3" fmla="*/ 0 h 11736"/>
                      <a:gd name="connsiteX4" fmla="*/ 38412 w 44280"/>
                      <a:gd name="connsiteY4" fmla="*/ 0 h 11736"/>
                      <a:gd name="connsiteX5" fmla="*/ 44280 w 44280"/>
                      <a:gd name="connsiteY5" fmla="*/ 5868 h 11736"/>
                      <a:gd name="connsiteX6" fmla="*/ 38412 w 4428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6">
                        <a:moveTo>
                          <a:pt x="38412" y="11737"/>
                        </a:moveTo>
                        <a:lnTo>
                          <a:pt x="5868" y="11737"/>
                        </a:lnTo>
                        <a:cubicBezTo>
                          <a:pt x="2667" y="11737"/>
                          <a:pt x="0" y="9069"/>
                          <a:pt x="0" y="5868"/>
                        </a:cubicBezTo>
                        <a:cubicBezTo>
                          <a:pt x="0" y="2667"/>
                          <a:pt x="2667" y="0"/>
                          <a:pt x="5868" y="0"/>
                        </a:cubicBezTo>
                        <a:lnTo>
                          <a:pt x="38412" y="0"/>
                        </a:lnTo>
                        <a:cubicBezTo>
                          <a:pt x="41613" y="0"/>
                          <a:pt x="44280" y="2667"/>
                          <a:pt x="44280" y="5868"/>
                        </a:cubicBezTo>
                        <a:cubicBezTo>
                          <a:pt x="44280" y="9069"/>
                          <a:pt x="41613" y="11737"/>
                          <a:pt x="38412" y="11737"/>
                        </a:cubicBezTo>
                        <a:close/>
                      </a:path>
                    </a:pathLst>
                  </a:custGeom>
                  <a:grpFill/>
                  <a:ln w="5331" cap="flat">
                    <a:noFill/>
                    <a:prstDash val="solid"/>
                    <a:miter/>
                  </a:ln>
                </p:spPr>
                <p:txBody>
                  <a:bodyPr rtlCol="0" anchor="ctr"/>
                  <a:lstStyle/>
                  <a:p>
                    <a:endParaRPr lang="en-US"/>
                  </a:p>
                </p:txBody>
              </p:sp>
            </p:grpSp>
          </p:grpSp>
        </p:grpSp>
        <p:sp>
          <p:nvSpPr>
            <p:cNvPr id="888" name="Rectangle 887">
              <a:extLst>
                <a:ext uri="{FF2B5EF4-FFF2-40B4-BE49-F238E27FC236}">
                  <a16:creationId xmlns:a16="http://schemas.microsoft.com/office/drawing/2014/main" id="{16E2C7DC-2EB6-57BE-4178-641E2686AACB}"/>
                </a:ext>
              </a:extLst>
            </p:cNvPr>
            <p:cNvSpPr/>
            <p:nvPr/>
          </p:nvSpPr>
          <p:spPr>
            <a:xfrm>
              <a:off x="524748" y="7778037"/>
              <a:ext cx="592462" cy="48491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89" name="Group 888">
              <a:extLst>
                <a:ext uri="{FF2B5EF4-FFF2-40B4-BE49-F238E27FC236}">
                  <a16:creationId xmlns:a16="http://schemas.microsoft.com/office/drawing/2014/main" id="{676E42FB-C84B-1119-6DAC-566C7DDECA85}"/>
                </a:ext>
              </a:extLst>
            </p:cNvPr>
            <p:cNvGrpSpPr/>
            <p:nvPr/>
          </p:nvGrpSpPr>
          <p:grpSpPr>
            <a:xfrm>
              <a:off x="690054" y="7829848"/>
              <a:ext cx="440016" cy="380208"/>
              <a:chOff x="8399934" y="5343787"/>
              <a:chExt cx="384652" cy="332369"/>
            </a:xfrm>
            <a:solidFill>
              <a:srgbClr val="404040"/>
            </a:solidFill>
          </p:grpSpPr>
          <p:sp>
            <p:nvSpPr>
              <p:cNvPr id="890" name="Freeform 889">
                <a:extLst>
                  <a:ext uri="{FF2B5EF4-FFF2-40B4-BE49-F238E27FC236}">
                    <a16:creationId xmlns:a16="http://schemas.microsoft.com/office/drawing/2014/main" id="{9FD98167-FE28-7CA2-7523-C63222921ACD}"/>
                  </a:ext>
                </a:extLst>
              </p:cNvPr>
              <p:cNvSpPr/>
              <p:nvPr/>
            </p:nvSpPr>
            <p:spPr>
              <a:xfrm>
                <a:off x="8399934" y="5343787"/>
                <a:ext cx="265148" cy="332369"/>
              </a:xfrm>
              <a:custGeom>
                <a:avLst/>
                <a:gdLst>
                  <a:gd name="connsiteX0" fmla="*/ 259280 w 265148"/>
                  <a:gd name="connsiteY0" fmla="*/ 332370 h 332369"/>
                  <a:gd name="connsiteX1" fmla="*/ 5868 w 265148"/>
                  <a:gd name="connsiteY1" fmla="*/ 332370 h 332369"/>
                  <a:gd name="connsiteX2" fmla="*/ 0 w 265148"/>
                  <a:gd name="connsiteY2" fmla="*/ 326501 h 332369"/>
                  <a:gd name="connsiteX3" fmla="*/ 0 w 265148"/>
                  <a:gd name="connsiteY3" fmla="*/ 5868 h 332369"/>
                  <a:gd name="connsiteX4" fmla="*/ 5868 w 265148"/>
                  <a:gd name="connsiteY4" fmla="*/ 0 h 332369"/>
                  <a:gd name="connsiteX5" fmla="*/ 259280 w 265148"/>
                  <a:gd name="connsiteY5" fmla="*/ 0 h 332369"/>
                  <a:gd name="connsiteX6" fmla="*/ 265149 w 265148"/>
                  <a:gd name="connsiteY6" fmla="*/ 5868 h 332369"/>
                  <a:gd name="connsiteX7" fmla="*/ 265149 w 265148"/>
                  <a:gd name="connsiteY7" fmla="*/ 326501 h 332369"/>
                  <a:gd name="connsiteX8" fmla="*/ 259280 w 265148"/>
                  <a:gd name="connsiteY8" fmla="*/ 332370 h 332369"/>
                  <a:gd name="connsiteX9" fmla="*/ 11737 w 265148"/>
                  <a:gd name="connsiteY9" fmla="*/ 321166 h 332369"/>
                  <a:gd name="connsiteX10" fmla="*/ 253412 w 265148"/>
                  <a:gd name="connsiteY10" fmla="*/ 321166 h 332369"/>
                  <a:gd name="connsiteX11" fmla="*/ 253412 w 265148"/>
                  <a:gd name="connsiteY11" fmla="*/ 11737 h 332369"/>
                  <a:gd name="connsiteX12" fmla="*/ 11737 w 265148"/>
                  <a:gd name="connsiteY12" fmla="*/ 11737 h 332369"/>
                  <a:gd name="connsiteX13" fmla="*/ 11737 w 265148"/>
                  <a:gd name="connsiteY13" fmla="*/ 321166 h 33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5148" h="332369">
                    <a:moveTo>
                      <a:pt x="259280" y="332370"/>
                    </a:moveTo>
                    <a:lnTo>
                      <a:pt x="5868" y="332370"/>
                    </a:lnTo>
                    <a:cubicBezTo>
                      <a:pt x="2667" y="332370"/>
                      <a:pt x="0" y="329702"/>
                      <a:pt x="0" y="326501"/>
                    </a:cubicBezTo>
                    <a:lnTo>
                      <a:pt x="0" y="5868"/>
                    </a:lnTo>
                    <a:cubicBezTo>
                      <a:pt x="0" y="2667"/>
                      <a:pt x="2667" y="0"/>
                      <a:pt x="5868" y="0"/>
                    </a:cubicBezTo>
                    <a:lnTo>
                      <a:pt x="259280" y="0"/>
                    </a:lnTo>
                    <a:cubicBezTo>
                      <a:pt x="262481" y="0"/>
                      <a:pt x="265149" y="2667"/>
                      <a:pt x="265149" y="5868"/>
                    </a:cubicBezTo>
                    <a:lnTo>
                      <a:pt x="265149" y="326501"/>
                    </a:lnTo>
                    <a:cubicBezTo>
                      <a:pt x="265149" y="329702"/>
                      <a:pt x="262481" y="332370"/>
                      <a:pt x="259280" y="332370"/>
                    </a:cubicBezTo>
                    <a:close/>
                    <a:moveTo>
                      <a:pt x="11737" y="321166"/>
                    </a:moveTo>
                    <a:lnTo>
                      <a:pt x="253412" y="321166"/>
                    </a:lnTo>
                    <a:lnTo>
                      <a:pt x="253412" y="11737"/>
                    </a:lnTo>
                    <a:lnTo>
                      <a:pt x="11737" y="11737"/>
                    </a:lnTo>
                    <a:lnTo>
                      <a:pt x="11737" y="321166"/>
                    </a:lnTo>
                    <a:close/>
                  </a:path>
                </a:pathLst>
              </a:custGeom>
              <a:grpFill/>
              <a:ln w="5331" cap="flat">
                <a:noFill/>
                <a:prstDash val="solid"/>
                <a:miter/>
              </a:ln>
            </p:spPr>
            <p:txBody>
              <a:bodyPr rtlCol="0" anchor="ctr"/>
              <a:lstStyle/>
              <a:p>
                <a:endParaRPr lang="en-US"/>
              </a:p>
            </p:txBody>
          </p:sp>
          <p:sp>
            <p:nvSpPr>
              <p:cNvPr id="891" name="Freeform 890">
                <a:extLst>
                  <a:ext uri="{FF2B5EF4-FFF2-40B4-BE49-F238E27FC236}">
                    <a16:creationId xmlns:a16="http://schemas.microsoft.com/office/drawing/2014/main" id="{8B00D63B-0BA4-451D-ED27-253BBF39A8F1}"/>
                  </a:ext>
                </a:extLst>
              </p:cNvPr>
              <p:cNvSpPr/>
              <p:nvPr/>
            </p:nvSpPr>
            <p:spPr>
              <a:xfrm>
                <a:off x="8458619" y="5540648"/>
                <a:ext cx="147779" cy="11736"/>
              </a:xfrm>
              <a:custGeom>
                <a:avLst/>
                <a:gdLst>
                  <a:gd name="connsiteX0" fmla="*/ 141911 w 147779"/>
                  <a:gd name="connsiteY0" fmla="*/ 11737 h 11736"/>
                  <a:gd name="connsiteX1" fmla="*/ 5868 w 147779"/>
                  <a:gd name="connsiteY1" fmla="*/ 11737 h 11736"/>
                  <a:gd name="connsiteX2" fmla="*/ 0 w 147779"/>
                  <a:gd name="connsiteY2" fmla="*/ 5868 h 11736"/>
                  <a:gd name="connsiteX3" fmla="*/ 5868 w 147779"/>
                  <a:gd name="connsiteY3" fmla="*/ 0 h 11736"/>
                  <a:gd name="connsiteX4" fmla="*/ 141911 w 147779"/>
                  <a:gd name="connsiteY4" fmla="*/ 0 h 11736"/>
                  <a:gd name="connsiteX5" fmla="*/ 147779 w 147779"/>
                  <a:gd name="connsiteY5" fmla="*/ 5868 h 11736"/>
                  <a:gd name="connsiteX6" fmla="*/ 141911 w 147779"/>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79" h="11736">
                    <a:moveTo>
                      <a:pt x="141911" y="11737"/>
                    </a:moveTo>
                    <a:lnTo>
                      <a:pt x="5868" y="11737"/>
                    </a:lnTo>
                    <a:cubicBezTo>
                      <a:pt x="2667" y="11737"/>
                      <a:pt x="0" y="9069"/>
                      <a:pt x="0" y="5868"/>
                    </a:cubicBezTo>
                    <a:cubicBezTo>
                      <a:pt x="0" y="2667"/>
                      <a:pt x="2667" y="0"/>
                      <a:pt x="5868" y="0"/>
                    </a:cubicBezTo>
                    <a:lnTo>
                      <a:pt x="141911" y="0"/>
                    </a:lnTo>
                    <a:cubicBezTo>
                      <a:pt x="145112" y="0"/>
                      <a:pt x="147779" y="2667"/>
                      <a:pt x="147779" y="5868"/>
                    </a:cubicBezTo>
                    <a:cubicBezTo>
                      <a:pt x="147779" y="9069"/>
                      <a:pt x="145112" y="11737"/>
                      <a:pt x="141911" y="11737"/>
                    </a:cubicBezTo>
                    <a:close/>
                  </a:path>
                </a:pathLst>
              </a:custGeom>
              <a:grpFill/>
              <a:ln w="5331" cap="flat">
                <a:noFill/>
                <a:prstDash val="solid"/>
                <a:miter/>
              </a:ln>
            </p:spPr>
            <p:txBody>
              <a:bodyPr rtlCol="0" anchor="ctr"/>
              <a:lstStyle/>
              <a:p>
                <a:endParaRPr lang="en-US"/>
              </a:p>
            </p:txBody>
          </p:sp>
          <p:sp>
            <p:nvSpPr>
              <p:cNvPr id="892" name="Freeform 891">
                <a:extLst>
                  <a:ext uri="{FF2B5EF4-FFF2-40B4-BE49-F238E27FC236}">
                    <a16:creationId xmlns:a16="http://schemas.microsoft.com/office/drawing/2014/main" id="{7D9BC582-0052-8C16-DE76-F8DA9E7F6C4B}"/>
                  </a:ext>
                </a:extLst>
              </p:cNvPr>
              <p:cNvSpPr/>
              <p:nvPr/>
            </p:nvSpPr>
            <p:spPr>
              <a:xfrm>
                <a:off x="8458619" y="5579060"/>
                <a:ext cx="147779" cy="11737"/>
              </a:xfrm>
              <a:custGeom>
                <a:avLst/>
                <a:gdLst>
                  <a:gd name="connsiteX0" fmla="*/ 141911 w 147779"/>
                  <a:gd name="connsiteY0" fmla="*/ 11737 h 11737"/>
                  <a:gd name="connsiteX1" fmla="*/ 5868 w 147779"/>
                  <a:gd name="connsiteY1" fmla="*/ 11737 h 11737"/>
                  <a:gd name="connsiteX2" fmla="*/ 0 w 147779"/>
                  <a:gd name="connsiteY2" fmla="*/ 5869 h 11737"/>
                  <a:gd name="connsiteX3" fmla="*/ 5868 w 147779"/>
                  <a:gd name="connsiteY3" fmla="*/ 0 h 11737"/>
                  <a:gd name="connsiteX4" fmla="*/ 141911 w 147779"/>
                  <a:gd name="connsiteY4" fmla="*/ 0 h 11737"/>
                  <a:gd name="connsiteX5" fmla="*/ 147779 w 147779"/>
                  <a:gd name="connsiteY5" fmla="*/ 5869 h 11737"/>
                  <a:gd name="connsiteX6" fmla="*/ 141911 w 147779"/>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79" h="11737">
                    <a:moveTo>
                      <a:pt x="141911" y="11737"/>
                    </a:moveTo>
                    <a:lnTo>
                      <a:pt x="5868" y="11737"/>
                    </a:lnTo>
                    <a:cubicBezTo>
                      <a:pt x="2667" y="11737"/>
                      <a:pt x="0" y="9070"/>
                      <a:pt x="0" y="5869"/>
                    </a:cubicBezTo>
                    <a:cubicBezTo>
                      <a:pt x="0" y="2667"/>
                      <a:pt x="2667" y="0"/>
                      <a:pt x="5868" y="0"/>
                    </a:cubicBezTo>
                    <a:lnTo>
                      <a:pt x="141911" y="0"/>
                    </a:lnTo>
                    <a:cubicBezTo>
                      <a:pt x="145112" y="0"/>
                      <a:pt x="147779" y="2667"/>
                      <a:pt x="147779" y="5869"/>
                    </a:cubicBezTo>
                    <a:cubicBezTo>
                      <a:pt x="147779" y="9070"/>
                      <a:pt x="145112" y="11737"/>
                      <a:pt x="141911" y="11737"/>
                    </a:cubicBezTo>
                    <a:close/>
                  </a:path>
                </a:pathLst>
              </a:custGeom>
              <a:grpFill/>
              <a:ln w="5331" cap="flat">
                <a:noFill/>
                <a:prstDash val="solid"/>
                <a:miter/>
              </a:ln>
            </p:spPr>
            <p:txBody>
              <a:bodyPr rtlCol="0" anchor="ctr"/>
              <a:lstStyle/>
              <a:p>
                <a:endParaRPr lang="en-US"/>
              </a:p>
            </p:txBody>
          </p:sp>
          <p:sp>
            <p:nvSpPr>
              <p:cNvPr id="893" name="Freeform 892">
                <a:extLst>
                  <a:ext uri="{FF2B5EF4-FFF2-40B4-BE49-F238E27FC236}">
                    <a16:creationId xmlns:a16="http://schemas.microsoft.com/office/drawing/2014/main" id="{B6393C83-29A6-FBFE-D24C-CA23BD9E6A9C}"/>
                  </a:ext>
                </a:extLst>
              </p:cNvPr>
              <p:cNvSpPr/>
              <p:nvPr/>
            </p:nvSpPr>
            <p:spPr>
              <a:xfrm>
                <a:off x="8458619" y="5617472"/>
                <a:ext cx="94962" cy="11737"/>
              </a:xfrm>
              <a:custGeom>
                <a:avLst/>
                <a:gdLst>
                  <a:gd name="connsiteX0" fmla="*/ 89094 w 94962"/>
                  <a:gd name="connsiteY0" fmla="*/ 11737 h 11737"/>
                  <a:gd name="connsiteX1" fmla="*/ 5868 w 94962"/>
                  <a:gd name="connsiteY1" fmla="*/ 11737 h 11737"/>
                  <a:gd name="connsiteX2" fmla="*/ 0 w 94962"/>
                  <a:gd name="connsiteY2" fmla="*/ 5869 h 11737"/>
                  <a:gd name="connsiteX3" fmla="*/ 5868 w 94962"/>
                  <a:gd name="connsiteY3" fmla="*/ 0 h 11737"/>
                  <a:gd name="connsiteX4" fmla="*/ 89094 w 94962"/>
                  <a:gd name="connsiteY4" fmla="*/ 0 h 11737"/>
                  <a:gd name="connsiteX5" fmla="*/ 94963 w 94962"/>
                  <a:gd name="connsiteY5" fmla="*/ 5869 h 11737"/>
                  <a:gd name="connsiteX6" fmla="*/ 89094 w 94962"/>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962" h="11737">
                    <a:moveTo>
                      <a:pt x="89094" y="11737"/>
                    </a:moveTo>
                    <a:lnTo>
                      <a:pt x="5868" y="11737"/>
                    </a:lnTo>
                    <a:cubicBezTo>
                      <a:pt x="2667" y="11737"/>
                      <a:pt x="0" y="9070"/>
                      <a:pt x="0" y="5869"/>
                    </a:cubicBezTo>
                    <a:cubicBezTo>
                      <a:pt x="0" y="2667"/>
                      <a:pt x="2667" y="0"/>
                      <a:pt x="5868" y="0"/>
                    </a:cubicBezTo>
                    <a:lnTo>
                      <a:pt x="89094" y="0"/>
                    </a:lnTo>
                    <a:cubicBezTo>
                      <a:pt x="92295" y="0"/>
                      <a:pt x="94963" y="2667"/>
                      <a:pt x="94963" y="5869"/>
                    </a:cubicBezTo>
                    <a:cubicBezTo>
                      <a:pt x="94963" y="9070"/>
                      <a:pt x="92295" y="11737"/>
                      <a:pt x="89094" y="11737"/>
                    </a:cubicBezTo>
                    <a:close/>
                  </a:path>
                </a:pathLst>
              </a:custGeom>
              <a:grpFill/>
              <a:ln w="5331" cap="flat">
                <a:noFill/>
                <a:prstDash val="solid"/>
                <a:miter/>
              </a:ln>
            </p:spPr>
            <p:txBody>
              <a:bodyPr rtlCol="0" anchor="ctr"/>
              <a:lstStyle/>
              <a:p>
                <a:endParaRPr lang="en-US"/>
              </a:p>
            </p:txBody>
          </p:sp>
          <p:grpSp>
            <p:nvGrpSpPr>
              <p:cNvPr id="894" name="Graphic 761">
                <a:extLst>
                  <a:ext uri="{FF2B5EF4-FFF2-40B4-BE49-F238E27FC236}">
                    <a16:creationId xmlns:a16="http://schemas.microsoft.com/office/drawing/2014/main" id="{4AB35E82-9A16-4E36-E4AA-D06C22EAA6B8}"/>
                  </a:ext>
                </a:extLst>
              </p:cNvPr>
              <p:cNvGrpSpPr/>
              <p:nvPr/>
            </p:nvGrpSpPr>
            <p:grpSpPr>
              <a:xfrm>
                <a:off x="8461820" y="5375797"/>
                <a:ext cx="141377" cy="138176"/>
                <a:chOff x="8461820" y="5375797"/>
                <a:chExt cx="141377" cy="138176"/>
              </a:xfrm>
              <a:grpFill/>
            </p:grpSpPr>
            <p:sp>
              <p:nvSpPr>
                <p:cNvPr id="898" name="Freeform 897">
                  <a:extLst>
                    <a:ext uri="{FF2B5EF4-FFF2-40B4-BE49-F238E27FC236}">
                      <a16:creationId xmlns:a16="http://schemas.microsoft.com/office/drawing/2014/main" id="{D3032137-4FB8-A8C3-BABA-E11B70E9CFFA}"/>
                    </a:ext>
                  </a:extLst>
                </p:cNvPr>
                <p:cNvSpPr/>
                <p:nvPr/>
              </p:nvSpPr>
              <p:spPr>
                <a:xfrm>
                  <a:off x="8526374" y="5452087"/>
                  <a:ext cx="57617" cy="61886"/>
                </a:xfrm>
                <a:custGeom>
                  <a:avLst/>
                  <a:gdLst>
                    <a:gd name="connsiteX0" fmla="*/ 57618 w 57617"/>
                    <a:gd name="connsiteY0" fmla="*/ 61886 h 61886"/>
                    <a:gd name="connsiteX1" fmla="*/ 5868 w 57617"/>
                    <a:gd name="connsiteY1" fmla="*/ 61886 h 61886"/>
                    <a:gd name="connsiteX2" fmla="*/ 0 w 57617"/>
                    <a:gd name="connsiteY2" fmla="*/ 56017 h 61886"/>
                    <a:gd name="connsiteX3" fmla="*/ 5868 w 57617"/>
                    <a:gd name="connsiteY3" fmla="*/ 50149 h 61886"/>
                    <a:gd name="connsiteX4" fmla="*/ 45881 w 57617"/>
                    <a:gd name="connsiteY4" fmla="*/ 50149 h 61886"/>
                    <a:gd name="connsiteX5" fmla="*/ 45881 w 57617"/>
                    <a:gd name="connsiteY5" fmla="*/ 5869 h 61886"/>
                    <a:gd name="connsiteX6" fmla="*/ 51749 w 57617"/>
                    <a:gd name="connsiteY6" fmla="*/ 0 h 61886"/>
                    <a:gd name="connsiteX7" fmla="*/ 57618 w 57617"/>
                    <a:gd name="connsiteY7" fmla="*/ 5869 h 61886"/>
                    <a:gd name="connsiteX8" fmla="*/ 57618 w 57617"/>
                    <a:gd name="connsiteY8" fmla="*/ 61352 h 6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17" h="61886">
                      <a:moveTo>
                        <a:pt x="57618" y="61886"/>
                      </a:moveTo>
                      <a:lnTo>
                        <a:pt x="5868" y="61886"/>
                      </a:lnTo>
                      <a:cubicBezTo>
                        <a:pt x="2667" y="61886"/>
                        <a:pt x="0" y="59219"/>
                        <a:pt x="0" y="56017"/>
                      </a:cubicBezTo>
                      <a:cubicBezTo>
                        <a:pt x="0" y="52816"/>
                        <a:pt x="2667" y="50149"/>
                        <a:pt x="5868" y="50149"/>
                      </a:cubicBezTo>
                      <a:lnTo>
                        <a:pt x="45881" y="50149"/>
                      </a:lnTo>
                      <a:lnTo>
                        <a:pt x="45881" y="5869"/>
                      </a:lnTo>
                      <a:cubicBezTo>
                        <a:pt x="45881" y="2667"/>
                        <a:pt x="48548" y="0"/>
                        <a:pt x="51749" y="0"/>
                      </a:cubicBezTo>
                      <a:cubicBezTo>
                        <a:pt x="54950" y="0"/>
                        <a:pt x="57618" y="2667"/>
                        <a:pt x="57618" y="5869"/>
                      </a:cubicBezTo>
                      <a:lnTo>
                        <a:pt x="57618" y="61352"/>
                      </a:lnTo>
                      <a:close/>
                    </a:path>
                  </a:pathLst>
                </a:custGeom>
                <a:grpFill/>
                <a:ln w="5331" cap="flat">
                  <a:noFill/>
                  <a:prstDash val="solid"/>
                  <a:miter/>
                </a:ln>
              </p:spPr>
              <p:txBody>
                <a:bodyPr rtlCol="0" anchor="ctr"/>
                <a:lstStyle/>
                <a:p>
                  <a:endParaRPr lang="en-US"/>
                </a:p>
              </p:txBody>
            </p:sp>
            <p:sp>
              <p:nvSpPr>
                <p:cNvPr id="899" name="Freeform 898">
                  <a:extLst>
                    <a:ext uri="{FF2B5EF4-FFF2-40B4-BE49-F238E27FC236}">
                      <a16:creationId xmlns:a16="http://schemas.microsoft.com/office/drawing/2014/main" id="{463AB39D-9C1E-596C-9C12-25CCC7344024}"/>
                    </a:ext>
                  </a:extLst>
                </p:cNvPr>
                <p:cNvSpPr/>
                <p:nvPr/>
              </p:nvSpPr>
              <p:spPr>
                <a:xfrm>
                  <a:off x="8481026" y="5463824"/>
                  <a:ext cx="33076" cy="50148"/>
                </a:xfrm>
                <a:custGeom>
                  <a:avLst/>
                  <a:gdLst>
                    <a:gd name="connsiteX0" fmla="*/ 33077 w 33076"/>
                    <a:gd name="connsiteY0" fmla="*/ 50149 h 50148"/>
                    <a:gd name="connsiteX1" fmla="*/ 0 w 33076"/>
                    <a:gd name="connsiteY1" fmla="*/ 50149 h 50148"/>
                    <a:gd name="connsiteX2" fmla="*/ 0 w 33076"/>
                    <a:gd name="connsiteY2" fmla="*/ 0 h 50148"/>
                    <a:gd name="connsiteX3" fmla="*/ 11203 w 33076"/>
                    <a:gd name="connsiteY3" fmla="*/ 0 h 50148"/>
                    <a:gd name="connsiteX4" fmla="*/ 11203 w 33076"/>
                    <a:gd name="connsiteY4" fmla="*/ 38412 h 50148"/>
                    <a:gd name="connsiteX5" fmla="*/ 33077 w 33076"/>
                    <a:gd name="connsiteY5" fmla="*/ 38412 h 50148"/>
                    <a:gd name="connsiteX6" fmla="*/ 33077 w 33076"/>
                    <a:gd name="connsiteY6" fmla="*/ 50149 h 5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076" h="50148">
                      <a:moveTo>
                        <a:pt x="33077" y="50149"/>
                      </a:moveTo>
                      <a:lnTo>
                        <a:pt x="0" y="50149"/>
                      </a:lnTo>
                      <a:lnTo>
                        <a:pt x="0" y="0"/>
                      </a:lnTo>
                      <a:lnTo>
                        <a:pt x="11203" y="0"/>
                      </a:lnTo>
                      <a:lnTo>
                        <a:pt x="11203" y="38412"/>
                      </a:lnTo>
                      <a:lnTo>
                        <a:pt x="33077" y="38412"/>
                      </a:lnTo>
                      <a:lnTo>
                        <a:pt x="33077" y="50149"/>
                      </a:lnTo>
                      <a:close/>
                    </a:path>
                  </a:pathLst>
                </a:custGeom>
                <a:grpFill/>
                <a:ln w="5331" cap="flat">
                  <a:noFill/>
                  <a:prstDash val="solid"/>
                  <a:miter/>
                </a:ln>
              </p:spPr>
              <p:txBody>
                <a:bodyPr rtlCol="0" anchor="ctr"/>
                <a:lstStyle/>
                <a:p>
                  <a:endParaRPr lang="en-US"/>
                </a:p>
              </p:txBody>
            </p:sp>
            <p:sp>
              <p:nvSpPr>
                <p:cNvPr id="900" name="Freeform 899">
                  <a:extLst>
                    <a:ext uri="{FF2B5EF4-FFF2-40B4-BE49-F238E27FC236}">
                      <a16:creationId xmlns:a16="http://schemas.microsoft.com/office/drawing/2014/main" id="{E90CF321-06C6-7E81-B176-4244F4B356DC}"/>
                    </a:ext>
                  </a:extLst>
                </p:cNvPr>
                <p:cNvSpPr/>
                <p:nvPr/>
              </p:nvSpPr>
              <p:spPr>
                <a:xfrm>
                  <a:off x="8480492" y="5452087"/>
                  <a:ext cx="11737" cy="61886"/>
                </a:xfrm>
                <a:custGeom>
                  <a:avLst/>
                  <a:gdLst>
                    <a:gd name="connsiteX0" fmla="*/ 5869 w 11737"/>
                    <a:gd name="connsiteY0" fmla="*/ 61886 h 61886"/>
                    <a:gd name="connsiteX1" fmla="*/ 0 w 11737"/>
                    <a:gd name="connsiteY1" fmla="*/ 56017 h 61886"/>
                    <a:gd name="connsiteX2" fmla="*/ 0 w 11737"/>
                    <a:gd name="connsiteY2" fmla="*/ 5869 h 61886"/>
                    <a:gd name="connsiteX3" fmla="*/ 5869 w 11737"/>
                    <a:gd name="connsiteY3" fmla="*/ 0 h 61886"/>
                    <a:gd name="connsiteX4" fmla="*/ 11737 w 11737"/>
                    <a:gd name="connsiteY4" fmla="*/ 5869 h 61886"/>
                    <a:gd name="connsiteX5" fmla="*/ 11737 w 11737"/>
                    <a:gd name="connsiteY5" fmla="*/ 56017 h 61886"/>
                    <a:gd name="connsiteX6" fmla="*/ 5869 w 11737"/>
                    <a:gd name="connsiteY6" fmla="*/ 61886 h 6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7" h="61886">
                      <a:moveTo>
                        <a:pt x="5869" y="61886"/>
                      </a:moveTo>
                      <a:cubicBezTo>
                        <a:pt x="2667" y="61886"/>
                        <a:pt x="0" y="59219"/>
                        <a:pt x="0" y="56017"/>
                      </a:cubicBezTo>
                      <a:lnTo>
                        <a:pt x="0" y="5869"/>
                      </a:lnTo>
                      <a:cubicBezTo>
                        <a:pt x="0" y="2667"/>
                        <a:pt x="2667" y="0"/>
                        <a:pt x="5869" y="0"/>
                      </a:cubicBezTo>
                      <a:cubicBezTo>
                        <a:pt x="9070" y="0"/>
                        <a:pt x="11737" y="2667"/>
                        <a:pt x="11737" y="5869"/>
                      </a:cubicBezTo>
                      <a:lnTo>
                        <a:pt x="11737" y="56017"/>
                      </a:lnTo>
                      <a:cubicBezTo>
                        <a:pt x="11737" y="59219"/>
                        <a:pt x="9070" y="61886"/>
                        <a:pt x="5869" y="61886"/>
                      </a:cubicBezTo>
                      <a:close/>
                    </a:path>
                  </a:pathLst>
                </a:custGeom>
                <a:grpFill/>
                <a:ln w="5331" cap="flat">
                  <a:noFill/>
                  <a:prstDash val="solid"/>
                  <a:miter/>
                </a:ln>
              </p:spPr>
              <p:txBody>
                <a:bodyPr rtlCol="0" anchor="ctr"/>
                <a:lstStyle/>
                <a:p>
                  <a:endParaRPr lang="en-US"/>
                </a:p>
              </p:txBody>
            </p:sp>
            <p:sp>
              <p:nvSpPr>
                <p:cNvPr id="901" name="Freeform 900">
                  <a:extLst>
                    <a:ext uri="{FF2B5EF4-FFF2-40B4-BE49-F238E27FC236}">
                      <a16:creationId xmlns:a16="http://schemas.microsoft.com/office/drawing/2014/main" id="{BA31463D-D605-29D4-2D51-FCDBF67D769D}"/>
                    </a:ext>
                  </a:extLst>
                </p:cNvPr>
                <p:cNvSpPr/>
                <p:nvPr/>
              </p:nvSpPr>
              <p:spPr>
                <a:xfrm>
                  <a:off x="8526907" y="5458489"/>
                  <a:ext cx="11203" cy="55483"/>
                </a:xfrm>
                <a:custGeom>
                  <a:avLst/>
                  <a:gdLst>
                    <a:gd name="connsiteX0" fmla="*/ 0 w 11203"/>
                    <a:gd name="connsiteY0" fmla="*/ 0 h 55483"/>
                    <a:gd name="connsiteX1" fmla="*/ 11203 w 11203"/>
                    <a:gd name="connsiteY1" fmla="*/ 0 h 55483"/>
                    <a:gd name="connsiteX2" fmla="*/ 11203 w 11203"/>
                    <a:gd name="connsiteY2" fmla="*/ 55484 h 55483"/>
                    <a:gd name="connsiteX3" fmla="*/ 0 w 11203"/>
                    <a:gd name="connsiteY3" fmla="*/ 55484 h 55483"/>
                  </a:gdLst>
                  <a:ahLst/>
                  <a:cxnLst>
                    <a:cxn ang="0">
                      <a:pos x="connsiteX0" y="connsiteY0"/>
                    </a:cxn>
                    <a:cxn ang="0">
                      <a:pos x="connsiteX1" y="connsiteY1"/>
                    </a:cxn>
                    <a:cxn ang="0">
                      <a:pos x="connsiteX2" y="connsiteY2"/>
                    </a:cxn>
                    <a:cxn ang="0">
                      <a:pos x="connsiteX3" y="connsiteY3"/>
                    </a:cxn>
                  </a:cxnLst>
                  <a:rect l="l" t="t" r="r" b="b"/>
                  <a:pathLst>
                    <a:path w="11203" h="55483">
                      <a:moveTo>
                        <a:pt x="0" y="0"/>
                      </a:moveTo>
                      <a:lnTo>
                        <a:pt x="11203" y="0"/>
                      </a:lnTo>
                      <a:lnTo>
                        <a:pt x="11203" y="55484"/>
                      </a:lnTo>
                      <a:lnTo>
                        <a:pt x="0" y="55484"/>
                      </a:lnTo>
                      <a:close/>
                    </a:path>
                  </a:pathLst>
                </a:custGeom>
                <a:grpFill/>
                <a:ln w="5331" cap="flat">
                  <a:noFill/>
                  <a:prstDash val="solid"/>
                  <a:miter/>
                </a:ln>
              </p:spPr>
              <p:txBody>
                <a:bodyPr rtlCol="0" anchor="ctr"/>
                <a:lstStyle/>
                <a:p>
                  <a:endParaRPr lang="en-US"/>
                </a:p>
              </p:txBody>
            </p:sp>
            <p:grpSp>
              <p:nvGrpSpPr>
                <p:cNvPr id="902" name="Graphic 761">
                  <a:extLst>
                    <a:ext uri="{FF2B5EF4-FFF2-40B4-BE49-F238E27FC236}">
                      <a16:creationId xmlns:a16="http://schemas.microsoft.com/office/drawing/2014/main" id="{C75B0D90-8BD2-32F6-781D-542D69A0ABFE}"/>
                    </a:ext>
                  </a:extLst>
                </p:cNvPr>
                <p:cNvGrpSpPr/>
                <p:nvPr/>
              </p:nvGrpSpPr>
              <p:grpSpPr>
                <a:xfrm>
                  <a:off x="8461820" y="5375797"/>
                  <a:ext cx="141377" cy="76290"/>
                  <a:chOff x="8461820" y="5375797"/>
                  <a:chExt cx="141377" cy="76290"/>
                </a:xfrm>
                <a:grpFill/>
              </p:grpSpPr>
              <p:sp>
                <p:nvSpPr>
                  <p:cNvPr id="903" name="Freeform 902">
                    <a:extLst>
                      <a:ext uri="{FF2B5EF4-FFF2-40B4-BE49-F238E27FC236}">
                        <a16:creationId xmlns:a16="http://schemas.microsoft.com/office/drawing/2014/main" id="{E75C203C-0F06-5BAB-F5E3-905CF5F06983}"/>
                      </a:ext>
                    </a:extLst>
                  </p:cNvPr>
                  <p:cNvSpPr/>
                  <p:nvPr/>
                </p:nvSpPr>
                <p:spPr>
                  <a:xfrm>
                    <a:off x="8461820" y="5375797"/>
                    <a:ext cx="141377" cy="76290"/>
                  </a:xfrm>
                  <a:custGeom>
                    <a:avLst/>
                    <a:gdLst>
                      <a:gd name="connsiteX0" fmla="*/ 135509 w 141377"/>
                      <a:gd name="connsiteY0" fmla="*/ 76290 h 76290"/>
                      <a:gd name="connsiteX1" fmla="*/ 131241 w 141377"/>
                      <a:gd name="connsiteY1" fmla="*/ 74690 h 76290"/>
                      <a:gd name="connsiteX2" fmla="*/ 70422 w 141377"/>
                      <a:gd name="connsiteY2" fmla="*/ 13871 h 76290"/>
                      <a:gd name="connsiteX3" fmla="*/ 9603 w 141377"/>
                      <a:gd name="connsiteY3" fmla="*/ 74690 h 76290"/>
                      <a:gd name="connsiteX4" fmla="*/ 1601 w 141377"/>
                      <a:gd name="connsiteY4" fmla="*/ 74690 h 76290"/>
                      <a:gd name="connsiteX5" fmla="*/ 1601 w 141377"/>
                      <a:gd name="connsiteY5" fmla="*/ 66687 h 76290"/>
                      <a:gd name="connsiteX6" fmla="*/ 66687 w 141377"/>
                      <a:gd name="connsiteY6" fmla="*/ 1600 h 76290"/>
                      <a:gd name="connsiteX7" fmla="*/ 74690 w 141377"/>
                      <a:gd name="connsiteY7" fmla="*/ 1600 h 76290"/>
                      <a:gd name="connsiteX8" fmla="*/ 139777 w 141377"/>
                      <a:gd name="connsiteY8" fmla="*/ 66687 h 76290"/>
                      <a:gd name="connsiteX9" fmla="*/ 139777 w 141377"/>
                      <a:gd name="connsiteY9" fmla="*/ 74690 h 76290"/>
                      <a:gd name="connsiteX10" fmla="*/ 135509 w 141377"/>
                      <a:gd name="connsiteY10" fmla="*/ 76290 h 7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1377" h="76290">
                        <a:moveTo>
                          <a:pt x="135509" y="76290"/>
                        </a:moveTo>
                        <a:cubicBezTo>
                          <a:pt x="133908" y="76290"/>
                          <a:pt x="132841" y="75757"/>
                          <a:pt x="131241" y="74690"/>
                        </a:cubicBezTo>
                        <a:lnTo>
                          <a:pt x="70422" y="13871"/>
                        </a:lnTo>
                        <a:lnTo>
                          <a:pt x="9603" y="74690"/>
                        </a:lnTo>
                        <a:cubicBezTo>
                          <a:pt x="7469" y="76824"/>
                          <a:pt x="3734" y="76824"/>
                          <a:pt x="1601" y="74690"/>
                        </a:cubicBezTo>
                        <a:cubicBezTo>
                          <a:pt x="-534" y="72556"/>
                          <a:pt x="-534" y="68821"/>
                          <a:pt x="1601" y="66687"/>
                        </a:cubicBezTo>
                        <a:lnTo>
                          <a:pt x="66687" y="1600"/>
                        </a:lnTo>
                        <a:cubicBezTo>
                          <a:pt x="68821" y="-533"/>
                          <a:pt x="72556" y="-533"/>
                          <a:pt x="74690" y="1600"/>
                        </a:cubicBezTo>
                        <a:lnTo>
                          <a:pt x="139777" y="66687"/>
                        </a:lnTo>
                        <a:cubicBezTo>
                          <a:pt x="141911" y="68821"/>
                          <a:pt x="141911" y="72556"/>
                          <a:pt x="139777" y="74690"/>
                        </a:cubicBezTo>
                        <a:cubicBezTo>
                          <a:pt x="138709" y="75757"/>
                          <a:pt x="137109" y="76290"/>
                          <a:pt x="135509" y="76290"/>
                        </a:cubicBezTo>
                        <a:close/>
                      </a:path>
                    </a:pathLst>
                  </a:custGeom>
                  <a:grpFill/>
                  <a:ln w="5331" cap="flat">
                    <a:noFill/>
                    <a:prstDash val="solid"/>
                    <a:miter/>
                  </a:ln>
                </p:spPr>
                <p:txBody>
                  <a:bodyPr rtlCol="0" anchor="ctr"/>
                  <a:lstStyle/>
                  <a:p>
                    <a:endParaRPr lang="en-US"/>
                  </a:p>
                </p:txBody>
              </p:sp>
              <p:sp>
                <p:nvSpPr>
                  <p:cNvPr id="904" name="Freeform 903">
                    <a:extLst>
                      <a:ext uri="{FF2B5EF4-FFF2-40B4-BE49-F238E27FC236}">
                        <a16:creationId xmlns:a16="http://schemas.microsoft.com/office/drawing/2014/main" id="{FB0C9F0F-B6BB-CB06-1BF8-E936B0E195E9}"/>
                      </a:ext>
                    </a:extLst>
                  </p:cNvPr>
                  <p:cNvSpPr/>
                  <p:nvPr/>
                </p:nvSpPr>
                <p:spPr>
                  <a:xfrm>
                    <a:off x="8481026" y="5391268"/>
                    <a:ext cx="11203" cy="36277"/>
                  </a:xfrm>
                  <a:custGeom>
                    <a:avLst/>
                    <a:gdLst>
                      <a:gd name="connsiteX0" fmla="*/ 0 w 11203"/>
                      <a:gd name="connsiteY0" fmla="*/ 0 h 36277"/>
                      <a:gd name="connsiteX1" fmla="*/ 11203 w 11203"/>
                      <a:gd name="connsiteY1" fmla="*/ 0 h 36277"/>
                      <a:gd name="connsiteX2" fmla="*/ 11203 w 11203"/>
                      <a:gd name="connsiteY2" fmla="*/ 36278 h 36277"/>
                      <a:gd name="connsiteX3" fmla="*/ 0 w 11203"/>
                      <a:gd name="connsiteY3" fmla="*/ 36278 h 36277"/>
                    </a:gdLst>
                    <a:ahLst/>
                    <a:cxnLst>
                      <a:cxn ang="0">
                        <a:pos x="connsiteX0" y="connsiteY0"/>
                      </a:cxn>
                      <a:cxn ang="0">
                        <a:pos x="connsiteX1" y="connsiteY1"/>
                      </a:cxn>
                      <a:cxn ang="0">
                        <a:pos x="connsiteX2" y="connsiteY2"/>
                      </a:cxn>
                      <a:cxn ang="0">
                        <a:pos x="connsiteX3" y="connsiteY3"/>
                      </a:cxn>
                    </a:cxnLst>
                    <a:rect l="l" t="t" r="r" b="b"/>
                    <a:pathLst>
                      <a:path w="11203" h="36277">
                        <a:moveTo>
                          <a:pt x="0" y="0"/>
                        </a:moveTo>
                        <a:lnTo>
                          <a:pt x="11203" y="0"/>
                        </a:lnTo>
                        <a:lnTo>
                          <a:pt x="11203" y="36278"/>
                        </a:lnTo>
                        <a:lnTo>
                          <a:pt x="0" y="36278"/>
                        </a:lnTo>
                        <a:close/>
                      </a:path>
                    </a:pathLst>
                  </a:custGeom>
                  <a:grpFill/>
                  <a:ln w="5331" cap="flat">
                    <a:noFill/>
                    <a:prstDash val="solid"/>
                    <a:miter/>
                  </a:ln>
                </p:spPr>
                <p:txBody>
                  <a:bodyPr rtlCol="0" anchor="ctr"/>
                  <a:lstStyle/>
                  <a:p>
                    <a:endParaRPr lang="en-US"/>
                  </a:p>
                </p:txBody>
              </p:sp>
            </p:grpSp>
          </p:grpSp>
          <p:sp>
            <p:nvSpPr>
              <p:cNvPr id="895" name="Freeform 894">
                <a:extLst>
                  <a:ext uri="{FF2B5EF4-FFF2-40B4-BE49-F238E27FC236}">
                    <a16:creationId xmlns:a16="http://schemas.microsoft.com/office/drawing/2014/main" id="{F8E72E6D-BAB8-A9E6-406B-D7A4208C122C}"/>
                  </a:ext>
                </a:extLst>
              </p:cNvPr>
              <p:cNvSpPr/>
              <p:nvPr/>
            </p:nvSpPr>
            <p:spPr>
              <a:xfrm>
                <a:off x="8558383" y="5400871"/>
                <a:ext cx="212865" cy="212865"/>
              </a:xfrm>
              <a:custGeom>
                <a:avLst/>
                <a:gdLst>
                  <a:gd name="connsiteX0" fmla="*/ 20806 w 212865"/>
                  <a:gd name="connsiteY0" fmla="*/ 163784 h 212865"/>
                  <a:gd name="connsiteX1" fmla="*/ 0 w 212865"/>
                  <a:gd name="connsiteY1" fmla="*/ 212866 h 212865"/>
                  <a:gd name="connsiteX2" fmla="*/ 49082 w 212865"/>
                  <a:gd name="connsiteY2" fmla="*/ 192059 h 212865"/>
                  <a:gd name="connsiteX3" fmla="*/ 212866 w 212865"/>
                  <a:gd name="connsiteY3" fmla="*/ 28275 h 212865"/>
                  <a:gd name="connsiteX4" fmla="*/ 184590 w 212865"/>
                  <a:gd name="connsiteY4" fmla="*/ 0 h 212865"/>
                  <a:gd name="connsiteX5" fmla="*/ 20806 w 212865"/>
                  <a:gd name="connsiteY5" fmla="*/ 163784 h 212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865" h="212865">
                    <a:moveTo>
                      <a:pt x="20806" y="163784"/>
                    </a:moveTo>
                    <a:lnTo>
                      <a:pt x="0" y="212866"/>
                    </a:lnTo>
                    <a:lnTo>
                      <a:pt x="49082" y="192059"/>
                    </a:lnTo>
                    <a:lnTo>
                      <a:pt x="212866" y="28275"/>
                    </a:lnTo>
                    <a:lnTo>
                      <a:pt x="184590" y="0"/>
                    </a:lnTo>
                    <a:lnTo>
                      <a:pt x="20806" y="163784"/>
                    </a:lnTo>
                    <a:close/>
                  </a:path>
                </a:pathLst>
              </a:custGeom>
              <a:solidFill>
                <a:srgbClr val="EF3E23"/>
              </a:solidFill>
              <a:ln w="5331" cap="flat">
                <a:noFill/>
                <a:prstDash val="solid"/>
                <a:miter/>
              </a:ln>
            </p:spPr>
            <p:txBody>
              <a:bodyPr rtlCol="0" anchor="ctr"/>
              <a:lstStyle/>
              <a:p>
                <a:endParaRPr lang="en-US"/>
              </a:p>
            </p:txBody>
          </p:sp>
          <p:sp>
            <p:nvSpPr>
              <p:cNvPr id="896" name="Freeform 895">
                <a:extLst>
                  <a:ext uri="{FF2B5EF4-FFF2-40B4-BE49-F238E27FC236}">
                    <a16:creationId xmlns:a16="http://schemas.microsoft.com/office/drawing/2014/main" id="{D9257DC4-F937-417F-F758-C7A4E44C17BB}"/>
                  </a:ext>
                </a:extLst>
              </p:cNvPr>
              <p:cNvSpPr/>
              <p:nvPr/>
            </p:nvSpPr>
            <p:spPr>
              <a:xfrm>
                <a:off x="8541823" y="5386467"/>
                <a:ext cx="242763" cy="242741"/>
              </a:xfrm>
              <a:custGeom>
                <a:avLst/>
                <a:gdLst>
                  <a:gd name="connsiteX0" fmla="*/ 5890 w 242763"/>
                  <a:gd name="connsiteY0" fmla="*/ 242742 h 242741"/>
                  <a:gd name="connsiteX1" fmla="*/ 1622 w 242763"/>
                  <a:gd name="connsiteY1" fmla="*/ 241141 h 242741"/>
                  <a:gd name="connsiteX2" fmla="*/ 555 w 242763"/>
                  <a:gd name="connsiteY2" fmla="*/ 234739 h 242741"/>
                  <a:gd name="connsiteX3" fmla="*/ 27230 w 242763"/>
                  <a:gd name="connsiteY3" fmla="*/ 171787 h 242741"/>
                  <a:gd name="connsiteX4" fmla="*/ 28297 w 242763"/>
                  <a:gd name="connsiteY4" fmla="*/ 170186 h 242741"/>
                  <a:gd name="connsiteX5" fmla="*/ 196883 w 242763"/>
                  <a:gd name="connsiteY5" fmla="*/ 1600 h 242741"/>
                  <a:gd name="connsiteX6" fmla="*/ 204885 w 242763"/>
                  <a:gd name="connsiteY6" fmla="*/ 1600 h 242741"/>
                  <a:gd name="connsiteX7" fmla="*/ 241163 w 242763"/>
                  <a:gd name="connsiteY7" fmla="*/ 37878 h 242741"/>
                  <a:gd name="connsiteX8" fmla="*/ 242763 w 242763"/>
                  <a:gd name="connsiteY8" fmla="*/ 42146 h 242741"/>
                  <a:gd name="connsiteX9" fmla="*/ 241163 w 242763"/>
                  <a:gd name="connsiteY9" fmla="*/ 46414 h 242741"/>
                  <a:gd name="connsiteX10" fmla="*/ 72578 w 242763"/>
                  <a:gd name="connsiteY10" fmla="*/ 215000 h 242741"/>
                  <a:gd name="connsiteX11" fmla="*/ 70977 w 242763"/>
                  <a:gd name="connsiteY11" fmla="*/ 216067 h 242741"/>
                  <a:gd name="connsiteX12" fmla="*/ 8024 w 242763"/>
                  <a:gd name="connsiteY12" fmla="*/ 242742 h 242741"/>
                  <a:gd name="connsiteX13" fmla="*/ 5890 w 242763"/>
                  <a:gd name="connsiteY13" fmla="*/ 242742 h 242741"/>
                  <a:gd name="connsiteX14" fmla="*/ 37366 w 242763"/>
                  <a:gd name="connsiteY14" fmla="*/ 177655 h 242741"/>
                  <a:gd name="connsiteX15" fmla="*/ 16560 w 242763"/>
                  <a:gd name="connsiteY15" fmla="*/ 226737 h 242741"/>
                  <a:gd name="connsiteX16" fmla="*/ 65642 w 242763"/>
                  <a:gd name="connsiteY16" fmla="*/ 205930 h 242741"/>
                  <a:gd name="connsiteX17" fmla="*/ 229426 w 242763"/>
                  <a:gd name="connsiteY17" fmla="*/ 42146 h 242741"/>
                  <a:gd name="connsiteX18" fmla="*/ 201151 w 242763"/>
                  <a:gd name="connsiteY18" fmla="*/ 13871 h 242741"/>
                  <a:gd name="connsiteX19" fmla="*/ 37366 w 242763"/>
                  <a:gd name="connsiteY19" fmla="*/ 177655 h 242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2763" h="242741">
                    <a:moveTo>
                      <a:pt x="5890" y="242742"/>
                    </a:moveTo>
                    <a:cubicBezTo>
                      <a:pt x="4290" y="242742"/>
                      <a:pt x="3223" y="242208"/>
                      <a:pt x="1622" y="241141"/>
                    </a:cubicBezTo>
                    <a:cubicBezTo>
                      <a:pt x="21" y="239541"/>
                      <a:pt x="-512" y="236873"/>
                      <a:pt x="555" y="234739"/>
                    </a:cubicBezTo>
                    <a:lnTo>
                      <a:pt x="27230" y="171787"/>
                    </a:lnTo>
                    <a:cubicBezTo>
                      <a:pt x="27230" y="171253"/>
                      <a:pt x="27763" y="170719"/>
                      <a:pt x="28297" y="170186"/>
                    </a:cubicBezTo>
                    <a:lnTo>
                      <a:pt x="196883" y="1600"/>
                    </a:lnTo>
                    <a:cubicBezTo>
                      <a:pt x="199017" y="-533"/>
                      <a:pt x="202751" y="-533"/>
                      <a:pt x="204885" y="1600"/>
                    </a:cubicBezTo>
                    <a:lnTo>
                      <a:pt x="241163" y="37878"/>
                    </a:lnTo>
                    <a:cubicBezTo>
                      <a:pt x="242230" y="38945"/>
                      <a:pt x="242763" y="40546"/>
                      <a:pt x="242763" y="42146"/>
                    </a:cubicBezTo>
                    <a:cubicBezTo>
                      <a:pt x="242763" y="43747"/>
                      <a:pt x="242230" y="45347"/>
                      <a:pt x="241163" y="46414"/>
                    </a:cubicBezTo>
                    <a:lnTo>
                      <a:pt x="72578" y="215000"/>
                    </a:lnTo>
                    <a:cubicBezTo>
                      <a:pt x="72578" y="215000"/>
                      <a:pt x="71510" y="216067"/>
                      <a:pt x="70977" y="216067"/>
                    </a:cubicBezTo>
                    <a:lnTo>
                      <a:pt x="8024" y="242742"/>
                    </a:lnTo>
                    <a:cubicBezTo>
                      <a:pt x="7491" y="242742"/>
                      <a:pt x="6424" y="242742"/>
                      <a:pt x="5890" y="242742"/>
                    </a:cubicBezTo>
                    <a:close/>
                    <a:moveTo>
                      <a:pt x="37366" y="177655"/>
                    </a:moveTo>
                    <a:lnTo>
                      <a:pt x="16560" y="226737"/>
                    </a:lnTo>
                    <a:lnTo>
                      <a:pt x="65642" y="205930"/>
                    </a:lnTo>
                    <a:lnTo>
                      <a:pt x="229426" y="42146"/>
                    </a:lnTo>
                    <a:lnTo>
                      <a:pt x="201151" y="13871"/>
                    </a:lnTo>
                    <a:lnTo>
                      <a:pt x="37366" y="177655"/>
                    </a:lnTo>
                    <a:close/>
                  </a:path>
                </a:pathLst>
              </a:custGeom>
              <a:grpFill/>
              <a:ln w="5331" cap="flat">
                <a:noFill/>
                <a:prstDash val="solid"/>
                <a:miter/>
              </a:ln>
            </p:spPr>
            <p:txBody>
              <a:bodyPr rtlCol="0" anchor="ctr"/>
              <a:lstStyle/>
              <a:p>
                <a:endParaRPr lang="en-US"/>
              </a:p>
            </p:txBody>
          </p:sp>
          <p:sp>
            <p:nvSpPr>
              <p:cNvPr id="897" name="Freeform 896">
                <a:extLst>
                  <a:ext uri="{FF2B5EF4-FFF2-40B4-BE49-F238E27FC236}">
                    <a16:creationId xmlns:a16="http://schemas.microsoft.com/office/drawing/2014/main" id="{D48C6570-4EAB-6C9E-FB5F-E7E0D95713F1}"/>
                  </a:ext>
                </a:extLst>
              </p:cNvPr>
              <p:cNvSpPr/>
              <p:nvPr/>
            </p:nvSpPr>
            <p:spPr>
              <a:xfrm>
                <a:off x="8699227" y="5413675"/>
                <a:ext cx="77890" cy="132841"/>
              </a:xfrm>
              <a:custGeom>
                <a:avLst/>
                <a:gdLst>
                  <a:gd name="connsiteX0" fmla="*/ 5869 w 77890"/>
                  <a:gd name="connsiteY0" fmla="*/ 132841 h 132841"/>
                  <a:gd name="connsiteX1" fmla="*/ 1601 w 77890"/>
                  <a:gd name="connsiteY1" fmla="*/ 131241 h 132841"/>
                  <a:gd name="connsiteX2" fmla="*/ 1601 w 77890"/>
                  <a:gd name="connsiteY2" fmla="*/ 123238 h 132841"/>
                  <a:gd name="connsiteX3" fmla="*/ 64020 w 77890"/>
                  <a:gd name="connsiteY3" fmla="*/ 60819 h 132841"/>
                  <a:gd name="connsiteX4" fmla="*/ 12804 w 77890"/>
                  <a:gd name="connsiteY4" fmla="*/ 9603 h 132841"/>
                  <a:gd name="connsiteX5" fmla="*/ 12804 w 77890"/>
                  <a:gd name="connsiteY5" fmla="*/ 1601 h 132841"/>
                  <a:gd name="connsiteX6" fmla="*/ 20806 w 77890"/>
                  <a:gd name="connsiteY6" fmla="*/ 1601 h 132841"/>
                  <a:gd name="connsiteX7" fmla="*/ 76290 w 77890"/>
                  <a:gd name="connsiteY7" fmla="*/ 57084 h 132841"/>
                  <a:gd name="connsiteX8" fmla="*/ 76290 w 77890"/>
                  <a:gd name="connsiteY8" fmla="*/ 65087 h 132841"/>
                  <a:gd name="connsiteX9" fmla="*/ 10136 w 77890"/>
                  <a:gd name="connsiteY9" fmla="*/ 131241 h 132841"/>
                  <a:gd name="connsiteX10" fmla="*/ 5869 w 77890"/>
                  <a:gd name="connsiteY10" fmla="*/ 132841 h 13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890" h="132841">
                    <a:moveTo>
                      <a:pt x="5869" y="132841"/>
                    </a:moveTo>
                    <a:cubicBezTo>
                      <a:pt x="4268" y="132841"/>
                      <a:pt x="3201" y="132308"/>
                      <a:pt x="1601" y="131241"/>
                    </a:cubicBezTo>
                    <a:cubicBezTo>
                      <a:pt x="-534" y="129107"/>
                      <a:pt x="-534" y="125372"/>
                      <a:pt x="1601" y="123238"/>
                    </a:cubicBezTo>
                    <a:lnTo>
                      <a:pt x="64020" y="60819"/>
                    </a:lnTo>
                    <a:lnTo>
                      <a:pt x="12804" y="9603"/>
                    </a:lnTo>
                    <a:cubicBezTo>
                      <a:pt x="10670" y="7469"/>
                      <a:pt x="10670" y="3734"/>
                      <a:pt x="12804" y="1601"/>
                    </a:cubicBezTo>
                    <a:cubicBezTo>
                      <a:pt x="14938" y="-534"/>
                      <a:pt x="18672" y="-534"/>
                      <a:pt x="20806" y="1601"/>
                    </a:cubicBezTo>
                    <a:lnTo>
                      <a:pt x="76290" y="57084"/>
                    </a:lnTo>
                    <a:cubicBezTo>
                      <a:pt x="78424" y="59218"/>
                      <a:pt x="78424" y="62953"/>
                      <a:pt x="76290" y="65087"/>
                    </a:cubicBezTo>
                    <a:lnTo>
                      <a:pt x="10136" y="131241"/>
                    </a:lnTo>
                    <a:cubicBezTo>
                      <a:pt x="9069" y="132308"/>
                      <a:pt x="7469" y="132841"/>
                      <a:pt x="5869" y="132841"/>
                    </a:cubicBezTo>
                    <a:close/>
                  </a:path>
                </a:pathLst>
              </a:custGeom>
              <a:grpFill/>
              <a:ln w="5331" cap="flat">
                <a:noFill/>
                <a:prstDash val="solid"/>
                <a:miter/>
              </a:ln>
            </p:spPr>
            <p:txBody>
              <a:bodyPr rtlCol="0" anchor="ctr"/>
              <a:lstStyle/>
              <a:p>
                <a:endParaRPr lang="en-US"/>
              </a:p>
            </p:txBody>
          </p:sp>
        </p:grpSp>
        <p:sp>
          <p:nvSpPr>
            <p:cNvPr id="921" name="Rectangle 920">
              <a:extLst>
                <a:ext uri="{FF2B5EF4-FFF2-40B4-BE49-F238E27FC236}">
                  <a16:creationId xmlns:a16="http://schemas.microsoft.com/office/drawing/2014/main" id="{DD622953-D2C8-EB4A-B208-136CD80E3815}"/>
                </a:ext>
              </a:extLst>
            </p:cNvPr>
            <p:cNvSpPr/>
            <p:nvPr/>
          </p:nvSpPr>
          <p:spPr>
            <a:xfrm>
              <a:off x="2441711" y="6899004"/>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2" name="Rectangle 921">
              <a:extLst>
                <a:ext uri="{FF2B5EF4-FFF2-40B4-BE49-F238E27FC236}">
                  <a16:creationId xmlns:a16="http://schemas.microsoft.com/office/drawing/2014/main" id="{1EC7E62F-5639-94B1-F8E6-14837521192A}"/>
                </a:ext>
              </a:extLst>
            </p:cNvPr>
            <p:cNvSpPr/>
            <p:nvPr/>
          </p:nvSpPr>
          <p:spPr>
            <a:xfrm>
              <a:off x="3436304" y="5196862"/>
              <a:ext cx="612505" cy="53394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24" name="Group 923">
              <a:extLst>
                <a:ext uri="{FF2B5EF4-FFF2-40B4-BE49-F238E27FC236}">
                  <a16:creationId xmlns:a16="http://schemas.microsoft.com/office/drawing/2014/main" id="{F12A0C64-4B9E-8DE4-9509-EC026F5977B4}"/>
                </a:ext>
              </a:extLst>
            </p:cNvPr>
            <p:cNvGrpSpPr/>
            <p:nvPr/>
          </p:nvGrpSpPr>
          <p:grpSpPr>
            <a:xfrm>
              <a:off x="2497728" y="6964100"/>
              <a:ext cx="434523" cy="407061"/>
              <a:chOff x="8399401" y="5851144"/>
              <a:chExt cx="379850" cy="355843"/>
            </a:xfrm>
            <a:solidFill>
              <a:srgbClr val="404040"/>
            </a:solidFill>
          </p:grpSpPr>
          <p:sp>
            <p:nvSpPr>
              <p:cNvPr id="925" name="Freeform 924">
                <a:extLst>
                  <a:ext uri="{FF2B5EF4-FFF2-40B4-BE49-F238E27FC236}">
                    <a16:creationId xmlns:a16="http://schemas.microsoft.com/office/drawing/2014/main" id="{E7B0DC33-5145-55DD-644E-4CDB3F90F7A0}"/>
                  </a:ext>
                </a:extLst>
              </p:cNvPr>
              <p:cNvSpPr/>
              <p:nvPr/>
            </p:nvSpPr>
            <p:spPr>
              <a:xfrm>
                <a:off x="8408470" y="5934903"/>
                <a:ext cx="363846" cy="72022"/>
              </a:xfrm>
              <a:custGeom>
                <a:avLst/>
                <a:gdLst>
                  <a:gd name="connsiteX0" fmla="*/ 0 w 363846"/>
                  <a:gd name="connsiteY0" fmla="*/ 0 h 72022"/>
                  <a:gd name="connsiteX1" fmla="*/ 363846 w 363846"/>
                  <a:gd name="connsiteY1" fmla="*/ 0 h 72022"/>
                  <a:gd name="connsiteX2" fmla="*/ 363846 w 363846"/>
                  <a:gd name="connsiteY2" fmla="*/ 72022 h 72022"/>
                  <a:gd name="connsiteX3" fmla="*/ 0 w 363846"/>
                  <a:gd name="connsiteY3" fmla="*/ 72022 h 72022"/>
                </a:gdLst>
                <a:ahLst/>
                <a:cxnLst>
                  <a:cxn ang="0">
                    <a:pos x="connsiteX0" y="connsiteY0"/>
                  </a:cxn>
                  <a:cxn ang="0">
                    <a:pos x="connsiteX1" y="connsiteY1"/>
                  </a:cxn>
                  <a:cxn ang="0">
                    <a:pos x="connsiteX2" y="connsiteY2"/>
                  </a:cxn>
                  <a:cxn ang="0">
                    <a:pos x="connsiteX3" y="connsiteY3"/>
                  </a:cxn>
                </a:cxnLst>
                <a:rect l="l" t="t" r="r" b="b"/>
                <a:pathLst>
                  <a:path w="363846" h="72022">
                    <a:moveTo>
                      <a:pt x="0" y="0"/>
                    </a:moveTo>
                    <a:lnTo>
                      <a:pt x="363846" y="0"/>
                    </a:lnTo>
                    <a:lnTo>
                      <a:pt x="363846" y="72022"/>
                    </a:lnTo>
                    <a:lnTo>
                      <a:pt x="0" y="72022"/>
                    </a:lnTo>
                    <a:close/>
                  </a:path>
                </a:pathLst>
              </a:custGeom>
              <a:solidFill>
                <a:srgbClr val="EF3E23"/>
              </a:solidFill>
              <a:ln w="5331" cap="flat">
                <a:noFill/>
                <a:prstDash val="solid"/>
                <a:miter/>
              </a:ln>
            </p:spPr>
            <p:txBody>
              <a:bodyPr rtlCol="0" anchor="ctr"/>
              <a:lstStyle/>
              <a:p>
                <a:endParaRPr lang="en-US"/>
              </a:p>
            </p:txBody>
          </p:sp>
          <p:grpSp>
            <p:nvGrpSpPr>
              <p:cNvPr id="926" name="Graphic 761">
                <a:extLst>
                  <a:ext uri="{FF2B5EF4-FFF2-40B4-BE49-F238E27FC236}">
                    <a16:creationId xmlns:a16="http://schemas.microsoft.com/office/drawing/2014/main" id="{24BDC6A3-C5A7-99AA-B180-B5FB84CB8FFA}"/>
                  </a:ext>
                </a:extLst>
              </p:cNvPr>
              <p:cNvGrpSpPr/>
              <p:nvPr/>
            </p:nvGrpSpPr>
            <p:grpSpPr>
              <a:xfrm>
                <a:off x="8399401" y="5851144"/>
                <a:ext cx="379850" cy="355843"/>
                <a:chOff x="8399401" y="5851144"/>
                <a:chExt cx="379850" cy="355843"/>
              </a:xfrm>
              <a:grpFill/>
            </p:grpSpPr>
            <p:sp>
              <p:nvSpPr>
                <p:cNvPr id="927" name="Freeform 926">
                  <a:extLst>
                    <a:ext uri="{FF2B5EF4-FFF2-40B4-BE49-F238E27FC236}">
                      <a16:creationId xmlns:a16="http://schemas.microsoft.com/office/drawing/2014/main" id="{6B13A45C-31DE-97CD-9730-A32192DD2BBC}"/>
                    </a:ext>
                  </a:extLst>
                </p:cNvPr>
                <p:cNvSpPr/>
                <p:nvPr/>
              </p:nvSpPr>
              <p:spPr>
                <a:xfrm>
                  <a:off x="8413805" y="6030400"/>
                  <a:ext cx="352642" cy="149912"/>
                </a:xfrm>
                <a:custGeom>
                  <a:avLst/>
                  <a:gdLst>
                    <a:gd name="connsiteX0" fmla="*/ 326501 w 352642"/>
                    <a:gd name="connsiteY0" fmla="*/ 149913 h 149912"/>
                    <a:gd name="connsiteX1" fmla="*/ 26142 w 352642"/>
                    <a:gd name="connsiteY1" fmla="*/ 149913 h 149912"/>
                    <a:gd name="connsiteX2" fmla="*/ 0 w 352642"/>
                    <a:gd name="connsiteY2" fmla="*/ 123772 h 149912"/>
                    <a:gd name="connsiteX3" fmla="*/ 0 w 352642"/>
                    <a:gd name="connsiteY3" fmla="*/ 0 h 149912"/>
                    <a:gd name="connsiteX4" fmla="*/ 11204 w 352642"/>
                    <a:gd name="connsiteY4" fmla="*/ 0 h 149912"/>
                    <a:gd name="connsiteX5" fmla="*/ 11204 w 352642"/>
                    <a:gd name="connsiteY5" fmla="*/ 123772 h 149912"/>
                    <a:gd name="connsiteX6" fmla="*/ 26142 w 352642"/>
                    <a:gd name="connsiteY6" fmla="*/ 138710 h 149912"/>
                    <a:gd name="connsiteX7" fmla="*/ 326501 w 352642"/>
                    <a:gd name="connsiteY7" fmla="*/ 138710 h 149912"/>
                    <a:gd name="connsiteX8" fmla="*/ 341439 w 352642"/>
                    <a:gd name="connsiteY8" fmla="*/ 123772 h 149912"/>
                    <a:gd name="connsiteX9" fmla="*/ 341439 w 352642"/>
                    <a:gd name="connsiteY9" fmla="*/ 0 h 149912"/>
                    <a:gd name="connsiteX10" fmla="*/ 352643 w 352642"/>
                    <a:gd name="connsiteY10" fmla="*/ 0 h 149912"/>
                    <a:gd name="connsiteX11" fmla="*/ 352643 w 352642"/>
                    <a:gd name="connsiteY11" fmla="*/ 123772 h 149912"/>
                    <a:gd name="connsiteX12" fmla="*/ 326501 w 352642"/>
                    <a:gd name="connsiteY12" fmla="*/ 149913 h 149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2642" h="149912">
                      <a:moveTo>
                        <a:pt x="326501" y="149913"/>
                      </a:moveTo>
                      <a:lnTo>
                        <a:pt x="26142" y="149913"/>
                      </a:lnTo>
                      <a:cubicBezTo>
                        <a:pt x="11737" y="149913"/>
                        <a:pt x="0" y="138176"/>
                        <a:pt x="0" y="123772"/>
                      </a:cubicBezTo>
                      <a:lnTo>
                        <a:pt x="0" y="0"/>
                      </a:lnTo>
                      <a:lnTo>
                        <a:pt x="11204" y="0"/>
                      </a:lnTo>
                      <a:lnTo>
                        <a:pt x="11204" y="123772"/>
                      </a:lnTo>
                      <a:cubicBezTo>
                        <a:pt x="11204" y="131774"/>
                        <a:pt x="18139" y="138710"/>
                        <a:pt x="26142" y="138710"/>
                      </a:cubicBezTo>
                      <a:lnTo>
                        <a:pt x="326501" y="138710"/>
                      </a:lnTo>
                      <a:cubicBezTo>
                        <a:pt x="334504" y="138710"/>
                        <a:pt x="341439" y="131774"/>
                        <a:pt x="341439" y="123772"/>
                      </a:cubicBezTo>
                      <a:lnTo>
                        <a:pt x="341439" y="0"/>
                      </a:lnTo>
                      <a:lnTo>
                        <a:pt x="352643" y="0"/>
                      </a:lnTo>
                      <a:lnTo>
                        <a:pt x="352643" y="123772"/>
                      </a:lnTo>
                      <a:cubicBezTo>
                        <a:pt x="352643" y="138176"/>
                        <a:pt x="340906" y="149913"/>
                        <a:pt x="326501" y="149913"/>
                      </a:cubicBezTo>
                      <a:close/>
                    </a:path>
                  </a:pathLst>
                </a:custGeom>
                <a:grpFill/>
                <a:ln w="5331" cap="flat">
                  <a:noFill/>
                  <a:prstDash val="solid"/>
                  <a:miter/>
                </a:ln>
              </p:spPr>
              <p:txBody>
                <a:bodyPr rtlCol="0" anchor="ctr"/>
                <a:lstStyle/>
                <a:p>
                  <a:endParaRPr lang="en-US"/>
                </a:p>
              </p:txBody>
            </p:sp>
            <p:grpSp>
              <p:nvGrpSpPr>
                <p:cNvPr id="928" name="Graphic 761">
                  <a:extLst>
                    <a:ext uri="{FF2B5EF4-FFF2-40B4-BE49-F238E27FC236}">
                      <a16:creationId xmlns:a16="http://schemas.microsoft.com/office/drawing/2014/main" id="{D115386B-1BE2-B1F3-1D83-72B177C05EC9}"/>
                    </a:ext>
                  </a:extLst>
                </p:cNvPr>
                <p:cNvGrpSpPr/>
                <p:nvPr/>
              </p:nvGrpSpPr>
              <p:grpSpPr>
                <a:xfrm>
                  <a:off x="8454885" y="6195250"/>
                  <a:ext cx="269950" cy="11737"/>
                  <a:chOff x="8454885" y="6195250"/>
                  <a:chExt cx="269950" cy="11737"/>
                </a:xfrm>
                <a:grpFill/>
              </p:grpSpPr>
              <p:sp>
                <p:nvSpPr>
                  <p:cNvPr id="932" name="Freeform 931">
                    <a:extLst>
                      <a:ext uri="{FF2B5EF4-FFF2-40B4-BE49-F238E27FC236}">
                        <a16:creationId xmlns:a16="http://schemas.microsoft.com/office/drawing/2014/main" id="{61D68B6B-62E3-75BE-C656-1DBC3B12C993}"/>
                      </a:ext>
                    </a:extLst>
                  </p:cNvPr>
                  <p:cNvSpPr/>
                  <p:nvPr/>
                </p:nvSpPr>
                <p:spPr>
                  <a:xfrm>
                    <a:off x="8659214" y="6195250"/>
                    <a:ext cx="65620" cy="11737"/>
                  </a:xfrm>
                  <a:custGeom>
                    <a:avLst/>
                    <a:gdLst>
                      <a:gd name="connsiteX0" fmla="*/ 59752 w 65620"/>
                      <a:gd name="connsiteY0" fmla="*/ 11737 h 11737"/>
                      <a:gd name="connsiteX1" fmla="*/ 5869 w 65620"/>
                      <a:gd name="connsiteY1" fmla="*/ 11737 h 11737"/>
                      <a:gd name="connsiteX2" fmla="*/ 0 w 65620"/>
                      <a:gd name="connsiteY2" fmla="*/ 5869 h 11737"/>
                      <a:gd name="connsiteX3" fmla="*/ 5869 w 65620"/>
                      <a:gd name="connsiteY3" fmla="*/ 0 h 11737"/>
                      <a:gd name="connsiteX4" fmla="*/ 59752 w 65620"/>
                      <a:gd name="connsiteY4" fmla="*/ 0 h 11737"/>
                      <a:gd name="connsiteX5" fmla="*/ 65621 w 65620"/>
                      <a:gd name="connsiteY5" fmla="*/ 5869 h 11737"/>
                      <a:gd name="connsiteX6" fmla="*/ 59752 w 6562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20" h="11737">
                        <a:moveTo>
                          <a:pt x="59752" y="11737"/>
                        </a:moveTo>
                        <a:lnTo>
                          <a:pt x="5869" y="11737"/>
                        </a:lnTo>
                        <a:cubicBezTo>
                          <a:pt x="2667" y="11737"/>
                          <a:pt x="0" y="9070"/>
                          <a:pt x="0" y="5869"/>
                        </a:cubicBezTo>
                        <a:cubicBezTo>
                          <a:pt x="0" y="2667"/>
                          <a:pt x="2667" y="0"/>
                          <a:pt x="5869" y="0"/>
                        </a:cubicBezTo>
                        <a:lnTo>
                          <a:pt x="59752" y="0"/>
                        </a:lnTo>
                        <a:cubicBezTo>
                          <a:pt x="62953" y="0"/>
                          <a:pt x="65621" y="2667"/>
                          <a:pt x="65621" y="5869"/>
                        </a:cubicBezTo>
                        <a:cubicBezTo>
                          <a:pt x="65621" y="9070"/>
                          <a:pt x="62953" y="11737"/>
                          <a:pt x="59752" y="11737"/>
                        </a:cubicBezTo>
                        <a:close/>
                      </a:path>
                    </a:pathLst>
                  </a:custGeom>
                  <a:grpFill/>
                  <a:ln w="5331" cap="flat">
                    <a:noFill/>
                    <a:prstDash val="solid"/>
                    <a:miter/>
                  </a:ln>
                </p:spPr>
                <p:txBody>
                  <a:bodyPr rtlCol="0" anchor="ctr"/>
                  <a:lstStyle/>
                  <a:p>
                    <a:endParaRPr lang="en-US"/>
                  </a:p>
                </p:txBody>
              </p:sp>
              <p:sp>
                <p:nvSpPr>
                  <p:cNvPr id="933" name="Freeform 932">
                    <a:extLst>
                      <a:ext uri="{FF2B5EF4-FFF2-40B4-BE49-F238E27FC236}">
                        <a16:creationId xmlns:a16="http://schemas.microsoft.com/office/drawing/2014/main" id="{12D25992-2512-4DB1-9D3A-1B23BCD4C6CB}"/>
                      </a:ext>
                    </a:extLst>
                  </p:cNvPr>
                  <p:cNvSpPr/>
                  <p:nvPr/>
                </p:nvSpPr>
                <p:spPr>
                  <a:xfrm>
                    <a:off x="8454885" y="6195250"/>
                    <a:ext cx="65620" cy="11737"/>
                  </a:xfrm>
                  <a:custGeom>
                    <a:avLst/>
                    <a:gdLst>
                      <a:gd name="connsiteX0" fmla="*/ 59752 w 65620"/>
                      <a:gd name="connsiteY0" fmla="*/ 11737 h 11737"/>
                      <a:gd name="connsiteX1" fmla="*/ 5869 w 65620"/>
                      <a:gd name="connsiteY1" fmla="*/ 11737 h 11737"/>
                      <a:gd name="connsiteX2" fmla="*/ 0 w 65620"/>
                      <a:gd name="connsiteY2" fmla="*/ 5869 h 11737"/>
                      <a:gd name="connsiteX3" fmla="*/ 5869 w 65620"/>
                      <a:gd name="connsiteY3" fmla="*/ 0 h 11737"/>
                      <a:gd name="connsiteX4" fmla="*/ 59752 w 65620"/>
                      <a:gd name="connsiteY4" fmla="*/ 0 h 11737"/>
                      <a:gd name="connsiteX5" fmla="*/ 65620 w 65620"/>
                      <a:gd name="connsiteY5" fmla="*/ 5869 h 11737"/>
                      <a:gd name="connsiteX6" fmla="*/ 59752 w 6562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20" h="11737">
                        <a:moveTo>
                          <a:pt x="59752" y="11737"/>
                        </a:moveTo>
                        <a:lnTo>
                          <a:pt x="5869" y="11737"/>
                        </a:lnTo>
                        <a:cubicBezTo>
                          <a:pt x="2667" y="11737"/>
                          <a:pt x="0" y="9070"/>
                          <a:pt x="0" y="5869"/>
                        </a:cubicBezTo>
                        <a:cubicBezTo>
                          <a:pt x="0" y="2667"/>
                          <a:pt x="2667" y="0"/>
                          <a:pt x="5869" y="0"/>
                        </a:cubicBezTo>
                        <a:lnTo>
                          <a:pt x="59752" y="0"/>
                        </a:lnTo>
                        <a:cubicBezTo>
                          <a:pt x="62953" y="0"/>
                          <a:pt x="65620" y="2667"/>
                          <a:pt x="65620" y="5869"/>
                        </a:cubicBezTo>
                        <a:cubicBezTo>
                          <a:pt x="65620" y="9070"/>
                          <a:pt x="62953" y="11737"/>
                          <a:pt x="59752" y="11737"/>
                        </a:cubicBezTo>
                        <a:close/>
                      </a:path>
                    </a:pathLst>
                  </a:custGeom>
                  <a:grpFill/>
                  <a:ln w="5331" cap="flat">
                    <a:noFill/>
                    <a:prstDash val="solid"/>
                    <a:miter/>
                  </a:ln>
                </p:spPr>
                <p:txBody>
                  <a:bodyPr rtlCol="0" anchor="ctr"/>
                  <a:lstStyle/>
                  <a:p>
                    <a:endParaRPr lang="en-US"/>
                  </a:p>
                </p:txBody>
              </p:sp>
            </p:grpSp>
            <p:sp>
              <p:nvSpPr>
                <p:cNvPr id="929" name="Freeform 928">
                  <a:extLst>
                    <a:ext uri="{FF2B5EF4-FFF2-40B4-BE49-F238E27FC236}">
                      <a16:creationId xmlns:a16="http://schemas.microsoft.com/office/drawing/2014/main" id="{AEE17327-31DC-5BF8-DE98-6E8CA50CCCD3}"/>
                    </a:ext>
                  </a:extLst>
                </p:cNvPr>
                <p:cNvSpPr/>
                <p:nvPr/>
              </p:nvSpPr>
              <p:spPr>
                <a:xfrm>
                  <a:off x="8399401" y="5923700"/>
                  <a:ext cx="379850" cy="91761"/>
                </a:xfrm>
                <a:custGeom>
                  <a:avLst/>
                  <a:gdLst>
                    <a:gd name="connsiteX0" fmla="*/ 375049 w 379850"/>
                    <a:gd name="connsiteY0" fmla="*/ 91762 h 91761"/>
                    <a:gd name="connsiteX1" fmla="*/ 238474 w 379850"/>
                    <a:gd name="connsiteY1" fmla="*/ 91762 h 91761"/>
                    <a:gd name="connsiteX2" fmla="*/ 238474 w 379850"/>
                    <a:gd name="connsiteY2" fmla="*/ 80558 h 91761"/>
                    <a:gd name="connsiteX3" fmla="*/ 369181 w 379850"/>
                    <a:gd name="connsiteY3" fmla="*/ 80558 h 91761"/>
                    <a:gd name="connsiteX4" fmla="*/ 369181 w 379850"/>
                    <a:gd name="connsiteY4" fmla="*/ 21340 h 91761"/>
                    <a:gd name="connsiteX5" fmla="*/ 359578 w 379850"/>
                    <a:gd name="connsiteY5" fmla="*/ 11737 h 91761"/>
                    <a:gd name="connsiteX6" fmla="*/ 21340 w 379850"/>
                    <a:gd name="connsiteY6" fmla="*/ 11737 h 91761"/>
                    <a:gd name="connsiteX7" fmla="*/ 11737 w 379850"/>
                    <a:gd name="connsiteY7" fmla="*/ 21340 h 91761"/>
                    <a:gd name="connsiteX8" fmla="*/ 11737 w 379850"/>
                    <a:gd name="connsiteY8" fmla="*/ 80558 h 91761"/>
                    <a:gd name="connsiteX9" fmla="*/ 142444 w 379850"/>
                    <a:gd name="connsiteY9" fmla="*/ 80558 h 91761"/>
                    <a:gd name="connsiteX10" fmla="*/ 142444 w 379850"/>
                    <a:gd name="connsiteY10" fmla="*/ 91762 h 91761"/>
                    <a:gd name="connsiteX11" fmla="*/ 5868 w 379850"/>
                    <a:gd name="connsiteY11" fmla="*/ 91762 h 91761"/>
                    <a:gd name="connsiteX12" fmla="*/ 0 w 379850"/>
                    <a:gd name="connsiteY12" fmla="*/ 85893 h 91761"/>
                    <a:gd name="connsiteX13" fmla="*/ 0 w 379850"/>
                    <a:gd name="connsiteY13" fmla="*/ 20806 h 91761"/>
                    <a:gd name="connsiteX14" fmla="*/ 20806 w 379850"/>
                    <a:gd name="connsiteY14" fmla="*/ 0 h 91761"/>
                    <a:gd name="connsiteX15" fmla="*/ 359045 w 379850"/>
                    <a:gd name="connsiteY15" fmla="*/ 0 h 91761"/>
                    <a:gd name="connsiteX16" fmla="*/ 379851 w 379850"/>
                    <a:gd name="connsiteY16" fmla="*/ 20806 h 91761"/>
                    <a:gd name="connsiteX17" fmla="*/ 379851 w 379850"/>
                    <a:gd name="connsiteY17" fmla="*/ 85893 h 91761"/>
                    <a:gd name="connsiteX18" fmla="*/ 373982 w 379850"/>
                    <a:gd name="connsiteY18" fmla="*/ 91762 h 91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9850" h="91761">
                      <a:moveTo>
                        <a:pt x="375049" y="91762"/>
                      </a:moveTo>
                      <a:lnTo>
                        <a:pt x="238474" y="91762"/>
                      </a:lnTo>
                      <a:lnTo>
                        <a:pt x="238474" y="80558"/>
                      </a:lnTo>
                      <a:lnTo>
                        <a:pt x="369181" y="80558"/>
                      </a:lnTo>
                      <a:lnTo>
                        <a:pt x="369181" y="21340"/>
                      </a:lnTo>
                      <a:cubicBezTo>
                        <a:pt x="369181" y="16005"/>
                        <a:pt x="364913" y="11737"/>
                        <a:pt x="359578" y="11737"/>
                      </a:cubicBezTo>
                      <a:lnTo>
                        <a:pt x="21340" y="11737"/>
                      </a:lnTo>
                      <a:cubicBezTo>
                        <a:pt x="16005" y="11737"/>
                        <a:pt x="11737" y="16005"/>
                        <a:pt x="11737" y="21340"/>
                      </a:cubicBezTo>
                      <a:lnTo>
                        <a:pt x="11737" y="80558"/>
                      </a:lnTo>
                      <a:lnTo>
                        <a:pt x="142444" y="80558"/>
                      </a:lnTo>
                      <a:lnTo>
                        <a:pt x="142444" y="91762"/>
                      </a:lnTo>
                      <a:lnTo>
                        <a:pt x="5868" y="91762"/>
                      </a:lnTo>
                      <a:cubicBezTo>
                        <a:pt x="2667" y="91762"/>
                        <a:pt x="0" y="89094"/>
                        <a:pt x="0" y="85893"/>
                      </a:cubicBezTo>
                      <a:lnTo>
                        <a:pt x="0" y="20806"/>
                      </a:lnTo>
                      <a:cubicBezTo>
                        <a:pt x="0" y="9070"/>
                        <a:pt x="9603" y="0"/>
                        <a:pt x="20806" y="0"/>
                      </a:cubicBezTo>
                      <a:lnTo>
                        <a:pt x="359045" y="0"/>
                      </a:lnTo>
                      <a:cubicBezTo>
                        <a:pt x="370782" y="0"/>
                        <a:pt x="379851" y="9603"/>
                        <a:pt x="379851" y="20806"/>
                      </a:cubicBezTo>
                      <a:lnTo>
                        <a:pt x="379851" y="85893"/>
                      </a:lnTo>
                      <a:cubicBezTo>
                        <a:pt x="379851" y="89094"/>
                        <a:pt x="377183" y="91762"/>
                        <a:pt x="373982" y="91762"/>
                      </a:cubicBezTo>
                      <a:close/>
                    </a:path>
                  </a:pathLst>
                </a:custGeom>
                <a:grpFill/>
                <a:ln w="5331" cap="flat">
                  <a:noFill/>
                  <a:prstDash val="solid"/>
                  <a:miter/>
                </a:ln>
              </p:spPr>
              <p:txBody>
                <a:bodyPr rtlCol="0" anchor="ctr"/>
                <a:lstStyle/>
                <a:p>
                  <a:endParaRPr lang="en-US"/>
                </a:p>
              </p:txBody>
            </p:sp>
            <p:sp>
              <p:nvSpPr>
                <p:cNvPr id="930" name="Freeform 929">
                  <a:extLst>
                    <a:ext uri="{FF2B5EF4-FFF2-40B4-BE49-F238E27FC236}">
                      <a16:creationId xmlns:a16="http://schemas.microsoft.com/office/drawing/2014/main" id="{EF82A487-EA08-665C-84AC-DA372E8F284D}"/>
                    </a:ext>
                  </a:extLst>
                </p:cNvPr>
                <p:cNvSpPr/>
                <p:nvPr/>
              </p:nvSpPr>
              <p:spPr>
                <a:xfrm>
                  <a:off x="8509835" y="5851144"/>
                  <a:ext cx="161116" cy="58151"/>
                </a:xfrm>
                <a:custGeom>
                  <a:avLst/>
                  <a:gdLst>
                    <a:gd name="connsiteX0" fmla="*/ 161117 w 161116"/>
                    <a:gd name="connsiteY0" fmla="*/ 58151 h 58151"/>
                    <a:gd name="connsiteX1" fmla="*/ 149913 w 161116"/>
                    <a:gd name="connsiteY1" fmla="*/ 58151 h 58151"/>
                    <a:gd name="connsiteX2" fmla="*/ 149913 w 161116"/>
                    <a:gd name="connsiteY2" fmla="*/ 30409 h 58151"/>
                    <a:gd name="connsiteX3" fmla="*/ 130707 w 161116"/>
                    <a:gd name="connsiteY3" fmla="*/ 11204 h 58151"/>
                    <a:gd name="connsiteX4" fmla="*/ 30409 w 161116"/>
                    <a:gd name="connsiteY4" fmla="*/ 11204 h 58151"/>
                    <a:gd name="connsiteX5" fmla="*/ 11204 w 161116"/>
                    <a:gd name="connsiteY5" fmla="*/ 30409 h 58151"/>
                    <a:gd name="connsiteX6" fmla="*/ 11204 w 161116"/>
                    <a:gd name="connsiteY6" fmla="*/ 58151 h 58151"/>
                    <a:gd name="connsiteX7" fmla="*/ 0 w 161116"/>
                    <a:gd name="connsiteY7" fmla="*/ 58151 h 58151"/>
                    <a:gd name="connsiteX8" fmla="*/ 0 w 161116"/>
                    <a:gd name="connsiteY8" fmla="*/ 30409 h 58151"/>
                    <a:gd name="connsiteX9" fmla="*/ 30409 w 161116"/>
                    <a:gd name="connsiteY9" fmla="*/ 0 h 58151"/>
                    <a:gd name="connsiteX10" fmla="*/ 130707 w 161116"/>
                    <a:gd name="connsiteY10" fmla="*/ 0 h 58151"/>
                    <a:gd name="connsiteX11" fmla="*/ 161117 w 161116"/>
                    <a:gd name="connsiteY11" fmla="*/ 30409 h 58151"/>
                    <a:gd name="connsiteX12" fmla="*/ 161117 w 161116"/>
                    <a:gd name="connsiteY12" fmla="*/ 58151 h 58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1116" h="58151">
                      <a:moveTo>
                        <a:pt x="161117" y="58151"/>
                      </a:moveTo>
                      <a:lnTo>
                        <a:pt x="149913" y="58151"/>
                      </a:lnTo>
                      <a:lnTo>
                        <a:pt x="149913" y="30409"/>
                      </a:lnTo>
                      <a:cubicBezTo>
                        <a:pt x="149913" y="19740"/>
                        <a:pt x="141377" y="11204"/>
                        <a:pt x="130707" y="11204"/>
                      </a:cubicBezTo>
                      <a:lnTo>
                        <a:pt x="30409" y="11204"/>
                      </a:lnTo>
                      <a:cubicBezTo>
                        <a:pt x="19740" y="11204"/>
                        <a:pt x="11204" y="19740"/>
                        <a:pt x="11204" y="30409"/>
                      </a:cubicBezTo>
                      <a:lnTo>
                        <a:pt x="11204" y="58151"/>
                      </a:lnTo>
                      <a:lnTo>
                        <a:pt x="0" y="58151"/>
                      </a:lnTo>
                      <a:lnTo>
                        <a:pt x="0" y="30409"/>
                      </a:lnTo>
                      <a:cubicBezTo>
                        <a:pt x="0" y="13337"/>
                        <a:pt x="13871" y="0"/>
                        <a:pt x="30409" y="0"/>
                      </a:cubicBezTo>
                      <a:lnTo>
                        <a:pt x="130707" y="0"/>
                      </a:lnTo>
                      <a:cubicBezTo>
                        <a:pt x="147779" y="0"/>
                        <a:pt x="161117" y="13871"/>
                        <a:pt x="161117" y="30409"/>
                      </a:cubicBezTo>
                      <a:lnTo>
                        <a:pt x="161117" y="58151"/>
                      </a:lnTo>
                      <a:close/>
                    </a:path>
                  </a:pathLst>
                </a:custGeom>
                <a:grpFill/>
                <a:ln w="5331" cap="flat">
                  <a:noFill/>
                  <a:prstDash val="solid"/>
                  <a:miter/>
                </a:ln>
              </p:spPr>
              <p:txBody>
                <a:bodyPr rtlCol="0" anchor="ctr"/>
                <a:lstStyle/>
                <a:p>
                  <a:endParaRPr lang="en-US"/>
                </a:p>
              </p:txBody>
            </p:sp>
            <p:sp>
              <p:nvSpPr>
                <p:cNvPr id="931" name="Freeform 930">
                  <a:extLst>
                    <a:ext uri="{FF2B5EF4-FFF2-40B4-BE49-F238E27FC236}">
                      <a16:creationId xmlns:a16="http://schemas.microsoft.com/office/drawing/2014/main" id="{2CE7DFE8-C6A1-6170-1FD2-01B5470CC9B3}"/>
                    </a:ext>
                  </a:extLst>
                </p:cNvPr>
                <p:cNvSpPr/>
                <p:nvPr/>
              </p:nvSpPr>
              <p:spPr>
                <a:xfrm>
                  <a:off x="8556249" y="5977050"/>
                  <a:ext cx="67221" cy="81625"/>
                </a:xfrm>
                <a:custGeom>
                  <a:avLst/>
                  <a:gdLst>
                    <a:gd name="connsiteX0" fmla="*/ 33610 w 67221"/>
                    <a:gd name="connsiteY0" fmla="*/ 81092 h 81625"/>
                    <a:gd name="connsiteX1" fmla="*/ 0 w 67221"/>
                    <a:gd name="connsiteY1" fmla="*/ 47481 h 81625"/>
                    <a:gd name="connsiteX2" fmla="*/ 0 w 67221"/>
                    <a:gd name="connsiteY2" fmla="*/ 47481 h 81625"/>
                    <a:gd name="connsiteX3" fmla="*/ 0 w 67221"/>
                    <a:gd name="connsiteY3" fmla="*/ 5868 h 81625"/>
                    <a:gd name="connsiteX4" fmla="*/ 5869 w 67221"/>
                    <a:gd name="connsiteY4" fmla="*/ 0 h 81625"/>
                    <a:gd name="connsiteX5" fmla="*/ 11737 w 67221"/>
                    <a:gd name="connsiteY5" fmla="*/ 5868 h 81625"/>
                    <a:gd name="connsiteX6" fmla="*/ 11737 w 67221"/>
                    <a:gd name="connsiteY6" fmla="*/ 48015 h 81625"/>
                    <a:gd name="connsiteX7" fmla="*/ 11737 w 67221"/>
                    <a:gd name="connsiteY7" fmla="*/ 48015 h 81625"/>
                    <a:gd name="connsiteX8" fmla="*/ 33610 w 67221"/>
                    <a:gd name="connsiteY8" fmla="*/ 69888 h 81625"/>
                    <a:gd name="connsiteX9" fmla="*/ 55484 w 67221"/>
                    <a:gd name="connsiteY9" fmla="*/ 48015 h 81625"/>
                    <a:gd name="connsiteX10" fmla="*/ 55484 w 67221"/>
                    <a:gd name="connsiteY10" fmla="*/ 5868 h 81625"/>
                    <a:gd name="connsiteX11" fmla="*/ 61352 w 67221"/>
                    <a:gd name="connsiteY11" fmla="*/ 0 h 81625"/>
                    <a:gd name="connsiteX12" fmla="*/ 67221 w 67221"/>
                    <a:gd name="connsiteY12" fmla="*/ 5868 h 81625"/>
                    <a:gd name="connsiteX13" fmla="*/ 67221 w 67221"/>
                    <a:gd name="connsiteY13" fmla="*/ 48015 h 81625"/>
                    <a:gd name="connsiteX14" fmla="*/ 33610 w 67221"/>
                    <a:gd name="connsiteY14" fmla="*/ 81625 h 8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7221" h="81625">
                      <a:moveTo>
                        <a:pt x="33610" y="81092"/>
                      </a:moveTo>
                      <a:cubicBezTo>
                        <a:pt x="14938" y="81092"/>
                        <a:pt x="0" y="66154"/>
                        <a:pt x="0" y="47481"/>
                      </a:cubicBezTo>
                      <a:cubicBezTo>
                        <a:pt x="0" y="28809"/>
                        <a:pt x="0" y="47481"/>
                        <a:pt x="0" y="47481"/>
                      </a:cubicBezTo>
                      <a:lnTo>
                        <a:pt x="0" y="5868"/>
                      </a:lnTo>
                      <a:cubicBezTo>
                        <a:pt x="0" y="2667"/>
                        <a:pt x="2667" y="0"/>
                        <a:pt x="5869" y="0"/>
                      </a:cubicBezTo>
                      <a:cubicBezTo>
                        <a:pt x="9070" y="0"/>
                        <a:pt x="11737" y="2667"/>
                        <a:pt x="11737" y="5868"/>
                      </a:cubicBezTo>
                      <a:lnTo>
                        <a:pt x="11737" y="48015"/>
                      </a:lnTo>
                      <a:cubicBezTo>
                        <a:pt x="11737" y="48015"/>
                        <a:pt x="11737" y="48015"/>
                        <a:pt x="11737" y="48015"/>
                      </a:cubicBezTo>
                      <a:cubicBezTo>
                        <a:pt x="11737" y="60285"/>
                        <a:pt x="21874" y="69888"/>
                        <a:pt x="33610" y="69888"/>
                      </a:cubicBezTo>
                      <a:cubicBezTo>
                        <a:pt x="45347" y="69888"/>
                        <a:pt x="55484" y="59752"/>
                        <a:pt x="55484" y="48015"/>
                      </a:cubicBezTo>
                      <a:lnTo>
                        <a:pt x="55484" y="5868"/>
                      </a:lnTo>
                      <a:cubicBezTo>
                        <a:pt x="55484" y="2667"/>
                        <a:pt x="58151" y="0"/>
                        <a:pt x="61352" y="0"/>
                      </a:cubicBezTo>
                      <a:cubicBezTo>
                        <a:pt x="64554" y="0"/>
                        <a:pt x="67221" y="2667"/>
                        <a:pt x="67221" y="5868"/>
                      </a:cubicBezTo>
                      <a:lnTo>
                        <a:pt x="67221" y="48015"/>
                      </a:lnTo>
                      <a:cubicBezTo>
                        <a:pt x="67221" y="66687"/>
                        <a:pt x="52283" y="81625"/>
                        <a:pt x="33610" y="81625"/>
                      </a:cubicBezTo>
                      <a:close/>
                    </a:path>
                  </a:pathLst>
                </a:custGeom>
                <a:grpFill/>
                <a:ln w="5331" cap="flat">
                  <a:noFill/>
                  <a:prstDash val="solid"/>
                  <a:miter/>
                </a:ln>
              </p:spPr>
              <p:txBody>
                <a:bodyPr rtlCol="0" anchor="ctr"/>
                <a:lstStyle/>
                <a:p>
                  <a:endParaRPr lang="en-US"/>
                </a:p>
              </p:txBody>
            </p:sp>
          </p:grpSp>
        </p:grpSp>
        <p:sp>
          <p:nvSpPr>
            <p:cNvPr id="944" name="Rectangle 943">
              <a:extLst>
                <a:ext uri="{FF2B5EF4-FFF2-40B4-BE49-F238E27FC236}">
                  <a16:creationId xmlns:a16="http://schemas.microsoft.com/office/drawing/2014/main" id="{A469CB6C-8C93-1C37-3C17-E30D0A1CF450}"/>
                </a:ext>
              </a:extLst>
            </p:cNvPr>
            <p:cNvSpPr/>
            <p:nvPr/>
          </p:nvSpPr>
          <p:spPr>
            <a:xfrm>
              <a:off x="6283223" y="7968411"/>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6" name="Rectangle 945">
              <a:extLst>
                <a:ext uri="{FF2B5EF4-FFF2-40B4-BE49-F238E27FC236}">
                  <a16:creationId xmlns:a16="http://schemas.microsoft.com/office/drawing/2014/main" id="{54E27974-0A0A-6901-7950-081D6B29F7B7}"/>
                </a:ext>
              </a:extLst>
            </p:cNvPr>
            <p:cNvSpPr/>
            <p:nvPr/>
          </p:nvSpPr>
          <p:spPr>
            <a:xfrm>
              <a:off x="3203348" y="5851774"/>
              <a:ext cx="651538" cy="46276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7" name="Text Placeholder 10">
              <a:extLst>
                <a:ext uri="{FF2B5EF4-FFF2-40B4-BE49-F238E27FC236}">
                  <a16:creationId xmlns:a16="http://schemas.microsoft.com/office/drawing/2014/main" id="{6B18F3A8-B291-9231-1742-951E466DC697}"/>
                </a:ext>
              </a:extLst>
            </p:cNvPr>
            <p:cNvSpPr txBox="1">
              <a:spLocks/>
            </p:cNvSpPr>
            <p:nvPr/>
          </p:nvSpPr>
          <p:spPr>
            <a:xfrm>
              <a:off x="898526" y="7001737"/>
              <a:ext cx="1478257" cy="67813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IE" sz="1500" b="1" kern="100" dirty="0" err="1">
                  <a:solidFill>
                    <a:srgbClr val="404040"/>
                  </a:solidFill>
                  <a:ea typeface="Aptos" panose="020B0004020202020204" pitchFamily="34" charset="0"/>
                </a:rPr>
                <a:t>Tworzenie</a:t>
              </a:r>
              <a:r>
                <a:rPr lang="en-IE" sz="1500" b="1" kern="100" dirty="0">
                  <a:solidFill>
                    <a:srgbClr val="404040"/>
                  </a:solidFill>
                  <a:ea typeface="Aptos" panose="020B0004020202020204" pitchFamily="34" charset="0"/>
                </a:rPr>
                <a:t> </a:t>
              </a:r>
              <a:r>
                <a:rPr lang="en-IE" sz="1500" b="1" kern="100" dirty="0" err="1">
                  <a:solidFill>
                    <a:srgbClr val="404040"/>
                  </a:solidFill>
                  <a:ea typeface="Aptos" panose="020B0004020202020204" pitchFamily="34" charset="0"/>
                </a:rPr>
                <a:t>dostępnych</a:t>
              </a:r>
              <a:r>
                <a:rPr lang="en-IE" sz="1500" b="1" kern="100" dirty="0">
                  <a:solidFill>
                    <a:srgbClr val="404040"/>
                  </a:solidFill>
                  <a:ea typeface="Aptos" panose="020B0004020202020204" pitchFamily="34" charset="0"/>
                </a:rPr>
                <a:t> </a:t>
              </a:r>
              <a:r>
                <a:rPr lang="en-IE" sz="1500" b="1" kern="100" dirty="0" err="1">
                  <a:solidFill>
                    <a:srgbClr val="404040"/>
                  </a:solidFill>
                  <a:ea typeface="Aptos" panose="020B0004020202020204" pitchFamily="34" charset="0"/>
                </a:rPr>
                <a:t>procesów</a:t>
              </a:r>
              <a:r>
                <a:rPr lang="en-IE" sz="1500" b="1" kern="100" dirty="0">
                  <a:solidFill>
                    <a:srgbClr val="404040"/>
                  </a:solidFill>
                  <a:ea typeface="Aptos" panose="020B0004020202020204" pitchFamily="34" charset="0"/>
                </a:rPr>
                <a:t> </a:t>
              </a:r>
              <a:r>
                <a:rPr lang="en-IE" sz="1500" b="1" kern="100" dirty="0" err="1">
                  <a:solidFill>
                    <a:srgbClr val="404040"/>
                  </a:solidFill>
                  <a:ea typeface="Aptos" panose="020B0004020202020204" pitchFamily="34" charset="0"/>
                </a:rPr>
                <a:t>rekrutacji</a:t>
              </a:r>
              <a:endParaRPr lang="en-US" sz="1500" b="1" dirty="0">
                <a:solidFill>
                  <a:srgbClr val="404040"/>
                </a:solidFill>
              </a:endParaRPr>
            </a:p>
          </p:txBody>
        </p:sp>
        <p:sp>
          <p:nvSpPr>
            <p:cNvPr id="1012" name="Text Placeholder 10">
              <a:extLst>
                <a:ext uri="{FF2B5EF4-FFF2-40B4-BE49-F238E27FC236}">
                  <a16:creationId xmlns:a16="http://schemas.microsoft.com/office/drawing/2014/main" id="{A6488D59-350E-83EF-96E4-C74072D4EB82}"/>
                </a:ext>
              </a:extLst>
            </p:cNvPr>
            <p:cNvSpPr txBox="1">
              <a:spLocks/>
            </p:cNvSpPr>
            <p:nvPr/>
          </p:nvSpPr>
          <p:spPr>
            <a:xfrm>
              <a:off x="2828748" y="7826694"/>
              <a:ext cx="1579601" cy="110320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US" sz="1500" b="1" kern="100" dirty="0" err="1">
                  <a:solidFill>
                    <a:srgbClr val="404040"/>
                  </a:solidFill>
                  <a:ea typeface="Aptos" panose="020B0004020202020204" pitchFamily="34" charset="0"/>
                </a:rPr>
                <a:t>Wdrożenie</a:t>
              </a:r>
              <a:r>
                <a:rPr lang="en-US" sz="1500" b="1" kern="100" dirty="0">
                  <a:solidFill>
                    <a:srgbClr val="404040"/>
                  </a:solidFill>
                  <a:ea typeface="Aptos" panose="020B0004020202020204" pitchFamily="34" charset="0"/>
                </a:rPr>
                <a:t> </a:t>
              </a:r>
              <a:r>
                <a:rPr lang="pl-PL" sz="1500" b="1" kern="100" dirty="0">
                  <a:solidFill>
                    <a:srgbClr val="404040"/>
                  </a:solidFill>
                  <a:ea typeface="Aptos" panose="020B0004020202020204" pitchFamily="34" charset="0"/>
                </a:rPr>
                <a:t>pracownika i wsparci</a:t>
              </a:r>
              <a:r>
                <a:rPr lang="en-US" sz="1500" b="1" kern="100" dirty="0">
                  <a:solidFill>
                    <a:srgbClr val="404040"/>
                  </a:solidFill>
                  <a:ea typeface="Aptos" panose="020B0004020202020204" pitchFamily="34" charset="0"/>
                </a:rPr>
                <a:t>e</a:t>
              </a:r>
              <a:r>
                <a:rPr lang="pl-PL" sz="1500" b="1" kern="100" dirty="0">
                  <a:solidFill>
                    <a:srgbClr val="404040"/>
                  </a:solidFill>
                  <a:ea typeface="Aptos" panose="020B0004020202020204" pitchFamily="34" charset="0"/>
                </a:rPr>
                <a:t> w poszczególnych sektorach</a:t>
              </a:r>
              <a:endParaRPr lang="en-US" sz="1500" b="1" kern="100" dirty="0">
                <a:solidFill>
                  <a:srgbClr val="404040"/>
                </a:solidFill>
                <a:ea typeface="Aptos" panose="020B0004020202020204" pitchFamily="34" charset="0"/>
              </a:endParaRPr>
            </a:p>
          </p:txBody>
        </p:sp>
        <p:sp>
          <p:nvSpPr>
            <p:cNvPr id="1018" name="Text Placeholder 10">
              <a:extLst>
                <a:ext uri="{FF2B5EF4-FFF2-40B4-BE49-F238E27FC236}">
                  <a16:creationId xmlns:a16="http://schemas.microsoft.com/office/drawing/2014/main" id="{2D991EF8-C311-5B3A-EFE0-F520ABEFA9C0}"/>
                </a:ext>
              </a:extLst>
            </p:cNvPr>
            <p:cNvSpPr txBox="1">
              <a:spLocks/>
            </p:cNvSpPr>
            <p:nvPr/>
          </p:nvSpPr>
          <p:spPr>
            <a:xfrm>
              <a:off x="3162270" y="5848200"/>
              <a:ext cx="1575757" cy="635080"/>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US" sz="1500" b="1" kern="100" dirty="0" err="1">
                  <a:solidFill>
                    <a:srgbClr val="404040"/>
                  </a:solidFill>
                  <a:ea typeface="Aptos" panose="020B0004020202020204" pitchFamily="34" charset="0"/>
                </a:rPr>
                <a:t>Oferowanie</a:t>
              </a:r>
              <a:r>
                <a:rPr lang="en-US" sz="1500" b="1" kern="100" dirty="0">
                  <a:solidFill>
                    <a:srgbClr val="404040"/>
                  </a:solidFill>
                  <a:ea typeface="Aptos" panose="020B0004020202020204" pitchFamily="34" charset="0"/>
                </a:rPr>
                <a:t> </a:t>
              </a:r>
              <a:r>
                <a:rPr lang="en-US" sz="1500" b="1" kern="100" dirty="0" err="1">
                  <a:solidFill>
                    <a:srgbClr val="404040"/>
                  </a:solidFill>
                  <a:ea typeface="Aptos" panose="020B0004020202020204" pitchFamily="34" charset="0"/>
                </a:rPr>
                <a:t>szkoleń</a:t>
              </a:r>
              <a:r>
                <a:rPr lang="en-US" sz="1500" b="1" kern="100" dirty="0">
                  <a:solidFill>
                    <a:srgbClr val="404040"/>
                  </a:solidFill>
                  <a:ea typeface="Aptos" panose="020B0004020202020204" pitchFamily="34" charset="0"/>
                </a:rPr>
                <a:t> </a:t>
              </a:r>
              <a:r>
                <a:rPr lang="en-US" sz="1500" b="1" kern="100" dirty="0" err="1">
                  <a:solidFill>
                    <a:srgbClr val="404040"/>
                  </a:solidFill>
                  <a:ea typeface="Aptos" panose="020B0004020202020204" pitchFamily="34" charset="0"/>
                </a:rPr>
                <a:t>branżowych</a:t>
              </a:r>
              <a:endParaRPr lang="en-US" sz="1500" b="1" kern="100" dirty="0">
                <a:solidFill>
                  <a:srgbClr val="404040"/>
                </a:solidFill>
                <a:effectLst/>
                <a:ea typeface="Aptos" panose="020B0004020202020204" pitchFamily="34" charset="0"/>
              </a:endParaRPr>
            </a:p>
          </p:txBody>
        </p:sp>
        <p:grpSp>
          <p:nvGrpSpPr>
            <p:cNvPr id="1019" name="Graphic 761">
              <a:extLst>
                <a:ext uri="{FF2B5EF4-FFF2-40B4-BE49-F238E27FC236}">
                  <a16:creationId xmlns:a16="http://schemas.microsoft.com/office/drawing/2014/main" id="{EA167E00-F27C-99E8-7B18-3C8FCF40D6E1}"/>
                </a:ext>
              </a:extLst>
            </p:cNvPr>
            <p:cNvGrpSpPr/>
            <p:nvPr/>
          </p:nvGrpSpPr>
          <p:grpSpPr>
            <a:xfrm>
              <a:off x="3492843" y="5200029"/>
              <a:ext cx="469311" cy="407671"/>
              <a:chOff x="8336981" y="7205164"/>
              <a:chExt cx="410260" cy="356376"/>
            </a:xfrm>
            <a:solidFill>
              <a:srgbClr val="404040"/>
            </a:solidFill>
          </p:grpSpPr>
          <p:sp>
            <p:nvSpPr>
              <p:cNvPr id="1020" name="Freeform 1019">
                <a:extLst>
                  <a:ext uri="{FF2B5EF4-FFF2-40B4-BE49-F238E27FC236}">
                    <a16:creationId xmlns:a16="http://schemas.microsoft.com/office/drawing/2014/main" id="{D81DD343-CFFB-904C-D8A9-8951BCB8F40B}"/>
                  </a:ext>
                </a:extLst>
              </p:cNvPr>
              <p:cNvSpPr/>
              <p:nvPr/>
            </p:nvSpPr>
            <p:spPr>
              <a:xfrm>
                <a:off x="8443996" y="7383667"/>
                <a:ext cx="209568" cy="131459"/>
              </a:xfrm>
              <a:custGeom>
                <a:avLst/>
                <a:gdLst>
                  <a:gd name="connsiteX0" fmla="*/ 5553 w 209568"/>
                  <a:gd name="connsiteY0" fmla="*/ 130926 h 131459"/>
                  <a:gd name="connsiteX1" fmla="*/ 752 w 209568"/>
                  <a:gd name="connsiteY1" fmla="*/ 128258 h 131459"/>
                  <a:gd name="connsiteX2" fmla="*/ 2886 w 209568"/>
                  <a:gd name="connsiteY2" fmla="*/ 120256 h 131459"/>
                  <a:gd name="connsiteX3" fmla="*/ 200814 w 209568"/>
                  <a:gd name="connsiteY3" fmla="*/ 752 h 131459"/>
                  <a:gd name="connsiteX4" fmla="*/ 208817 w 209568"/>
                  <a:gd name="connsiteY4" fmla="*/ 2886 h 131459"/>
                  <a:gd name="connsiteX5" fmla="*/ 206682 w 209568"/>
                  <a:gd name="connsiteY5" fmla="*/ 10889 h 131459"/>
                  <a:gd name="connsiteX6" fmla="*/ 8755 w 209568"/>
                  <a:gd name="connsiteY6" fmla="*/ 130392 h 131459"/>
                  <a:gd name="connsiteX7" fmla="*/ 6087 w 209568"/>
                  <a:gd name="connsiteY7" fmla="*/ 131459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5553" y="130926"/>
                    </a:moveTo>
                    <a:cubicBezTo>
                      <a:pt x="3420" y="130926"/>
                      <a:pt x="1819" y="129858"/>
                      <a:pt x="752" y="128258"/>
                    </a:cubicBezTo>
                    <a:cubicBezTo>
                      <a:pt x="-849" y="125591"/>
                      <a:pt x="218" y="121856"/>
                      <a:pt x="2886" y="120256"/>
                    </a:cubicBezTo>
                    <a:lnTo>
                      <a:pt x="200814" y="752"/>
                    </a:lnTo>
                    <a:cubicBezTo>
                      <a:pt x="203482" y="-849"/>
                      <a:pt x="207216" y="219"/>
                      <a:pt x="208817" y="2886"/>
                    </a:cubicBezTo>
                    <a:cubicBezTo>
                      <a:pt x="210417" y="5554"/>
                      <a:pt x="209350" y="9288"/>
                      <a:pt x="206682" y="10889"/>
                    </a:cubicBezTo>
                    <a:lnTo>
                      <a:pt x="8755" y="130392"/>
                    </a:lnTo>
                    <a:cubicBezTo>
                      <a:pt x="7688" y="130926"/>
                      <a:pt x="6621" y="131459"/>
                      <a:pt x="6087" y="131459"/>
                    </a:cubicBezTo>
                    <a:close/>
                  </a:path>
                </a:pathLst>
              </a:custGeom>
              <a:grpFill/>
              <a:ln w="5331" cap="flat">
                <a:noFill/>
                <a:prstDash val="solid"/>
                <a:miter/>
              </a:ln>
            </p:spPr>
            <p:txBody>
              <a:bodyPr rtlCol="0" anchor="ctr"/>
              <a:lstStyle/>
              <a:p>
                <a:endParaRPr lang="en-US"/>
              </a:p>
            </p:txBody>
          </p:sp>
          <p:sp>
            <p:nvSpPr>
              <p:cNvPr id="1021" name="Freeform 1020">
                <a:extLst>
                  <a:ext uri="{FF2B5EF4-FFF2-40B4-BE49-F238E27FC236}">
                    <a16:creationId xmlns:a16="http://schemas.microsoft.com/office/drawing/2014/main" id="{02D396EB-98DA-255D-AAFC-61F288532314}"/>
                  </a:ext>
                </a:extLst>
              </p:cNvPr>
              <p:cNvSpPr/>
              <p:nvPr/>
            </p:nvSpPr>
            <p:spPr>
              <a:xfrm>
                <a:off x="8443996" y="7383134"/>
                <a:ext cx="209568" cy="131459"/>
              </a:xfrm>
              <a:custGeom>
                <a:avLst/>
                <a:gdLst>
                  <a:gd name="connsiteX0" fmla="*/ 203482 w 209568"/>
                  <a:gd name="connsiteY0" fmla="*/ 131459 h 131459"/>
                  <a:gd name="connsiteX1" fmla="*/ 200814 w 209568"/>
                  <a:gd name="connsiteY1" fmla="*/ 130392 h 131459"/>
                  <a:gd name="connsiteX2" fmla="*/ 2886 w 209568"/>
                  <a:gd name="connsiteY2" fmla="*/ 10889 h 131459"/>
                  <a:gd name="connsiteX3" fmla="*/ 752 w 209568"/>
                  <a:gd name="connsiteY3" fmla="*/ 2886 h 131459"/>
                  <a:gd name="connsiteX4" fmla="*/ 8755 w 209568"/>
                  <a:gd name="connsiteY4" fmla="*/ 752 h 131459"/>
                  <a:gd name="connsiteX5" fmla="*/ 206682 w 209568"/>
                  <a:gd name="connsiteY5" fmla="*/ 120256 h 131459"/>
                  <a:gd name="connsiteX6" fmla="*/ 208817 w 209568"/>
                  <a:gd name="connsiteY6" fmla="*/ 128258 h 131459"/>
                  <a:gd name="connsiteX7" fmla="*/ 204015 w 209568"/>
                  <a:gd name="connsiteY7" fmla="*/ 130926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203482" y="131459"/>
                    </a:moveTo>
                    <a:cubicBezTo>
                      <a:pt x="202415" y="131459"/>
                      <a:pt x="201347" y="131459"/>
                      <a:pt x="200814" y="130392"/>
                    </a:cubicBezTo>
                    <a:lnTo>
                      <a:pt x="2886" y="10889"/>
                    </a:lnTo>
                    <a:cubicBezTo>
                      <a:pt x="218" y="9288"/>
                      <a:pt x="-849" y="5554"/>
                      <a:pt x="752" y="2886"/>
                    </a:cubicBezTo>
                    <a:cubicBezTo>
                      <a:pt x="2353" y="219"/>
                      <a:pt x="6087" y="-849"/>
                      <a:pt x="8755" y="752"/>
                    </a:cubicBezTo>
                    <a:lnTo>
                      <a:pt x="206682" y="120256"/>
                    </a:lnTo>
                    <a:cubicBezTo>
                      <a:pt x="209350" y="121856"/>
                      <a:pt x="210417" y="125591"/>
                      <a:pt x="208817" y="128258"/>
                    </a:cubicBezTo>
                    <a:cubicBezTo>
                      <a:pt x="207750" y="129858"/>
                      <a:pt x="205615" y="130926"/>
                      <a:pt x="204015" y="130926"/>
                    </a:cubicBezTo>
                    <a:close/>
                  </a:path>
                </a:pathLst>
              </a:custGeom>
              <a:grpFill/>
              <a:ln w="5331" cap="flat">
                <a:noFill/>
                <a:prstDash val="solid"/>
                <a:miter/>
              </a:ln>
            </p:spPr>
            <p:txBody>
              <a:bodyPr rtlCol="0" anchor="ctr"/>
              <a:lstStyle/>
              <a:p>
                <a:endParaRPr lang="en-US"/>
              </a:p>
            </p:txBody>
          </p:sp>
          <p:sp>
            <p:nvSpPr>
              <p:cNvPr id="1022" name="Freeform 1021">
                <a:extLst>
                  <a:ext uri="{FF2B5EF4-FFF2-40B4-BE49-F238E27FC236}">
                    <a16:creationId xmlns:a16="http://schemas.microsoft.com/office/drawing/2014/main" id="{9CBF557A-F31C-B007-CED5-9A189732327A}"/>
                  </a:ext>
                </a:extLst>
              </p:cNvPr>
              <p:cNvSpPr/>
              <p:nvPr/>
            </p:nvSpPr>
            <p:spPr>
              <a:xfrm>
                <a:off x="8443996" y="7383134"/>
                <a:ext cx="209568" cy="131459"/>
              </a:xfrm>
              <a:custGeom>
                <a:avLst/>
                <a:gdLst>
                  <a:gd name="connsiteX0" fmla="*/ 203482 w 209568"/>
                  <a:gd name="connsiteY0" fmla="*/ 131459 h 131459"/>
                  <a:gd name="connsiteX1" fmla="*/ 200814 w 209568"/>
                  <a:gd name="connsiteY1" fmla="*/ 130392 h 131459"/>
                  <a:gd name="connsiteX2" fmla="*/ 2886 w 209568"/>
                  <a:gd name="connsiteY2" fmla="*/ 10889 h 131459"/>
                  <a:gd name="connsiteX3" fmla="*/ 752 w 209568"/>
                  <a:gd name="connsiteY3" fmla="*/ 2886 h 131459"/>
                  <a:gd name="connsiteX4" fmla="*/ 8755 w 209568"/>
                  <a:gd name="connsiteY4" fmla="*/ 752 h 131459"/>
                  <a:gd name="connsiteX5" fmla="*/ 206682 w 209568"/>
                  <a:gd name="connsiteY5" fmla="*/ 120256 h 131459"/>
                  <a:gd name="connsiteX6" fmla="*/ 208817 w 209568"/>
                  <a:gd name="connsiteY6" fmla="*/ 128258 h 131459"/>
                  <a:gd name="connsiteX7" fmla="*/ 204015 w 209568"/>
                  <a:gd name="connsiteY7" fmla="*/ 130926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203482" y="131459"/>
                    </a:moveTo>
                    <a:cubicBezTo>
                      <a:pt x="202415" y="131459"/>
                      <a:pt x="201347" y="131459"/>
                      <a:pt x="200814" y="130392"/>
                    </a:cubicBezTo>
                    <a:lnTo>
                      <a:pt x="2886" y="10889"/>
                    </a:lnTo>
                    <a:cubicBezTo>
                      <a:pt x="218" y="9288"/>
                      <a:pt x="-849" y="5554"/>
                      <a:pt x="752" y="2886"/>
                    </a:cubicBezTo>
                    <a:cubicBezTo>
                      <a:pt x="2353" y="219"/>
                      <a:pt x="6087" y="-849"/>
                      <a:pt x="8755" y="752"/>
                    </a:cubicBezTo>
                    <a:lnTo>
                      <a:pt x="206682" y="120256"/>
                    </a:lnTo>
                    <a:cubicBezTo>
                      <a:pt x="209350" y="121856"/>
                      <a:pt x="210417" y="125591"/>
                      <a:pt x="208817" y="128258"/>
                    </a:cubicBezTo>
                    <a:cubicBezTo>
                      <a:pt x="207750" y="129858"/>
                      <a:pt x="205615" y="130926"/>
                      <a:pt x="204015" y="130926"/>
                    </a:cubicBezTo>
                    <a:close/>
                  </a:path>
                </a:pathLst>
              </a:custGeom>
              <a:grpFill/>
              <a:ln w="5331" cap="flat">
                <a:noFill/>
                <a:prstDash val="solid"/>
                <a:miter/>
              </a:ln>
            </p:spPr>
            <p:txBody>
              <a:bodyPr rtlCol="0" anchor="ctr"/>
              <a:lstStyle/>
              <a:p>
                <a:endParaRPr lang="en-US"/>
              </a:p>
            </p:txBody>
          </p:sp>
          <p:sp>
            <p:nvSpPr>
              <p:cNvPr id="1023" name="Freeform 1022">
                <a:extLst>
                  <a:ext uri="{FF2B5EF4-FFF2-40B4-BE49-F238E27FC236}">
                    <a16:creationId xmlns:a16="http://schemas.microsoft.com/office/drawing/2014/main" id="{8FE9D9CC-74E5-33BF-40B5-E7F005C41D8C}"/>
                  </a:ext>
                </a:extLst>
              </p:cNvPr>
              <p:cNvSpPr/>
              <p:nvPr/>
            </p:nvSpPr>
            <p:spPr>
              <a:xfrm>
                <a:off x="8402602" y="7205164"/>
                <a:ext cx="53349" cy="329701"/>
              </a:xfrm>
              <a:custGeom>
                <a:avLst/>
                <a:gdLst>
                  <a:gd name="connsiteX0" fmla="*/ 52816 w 53349"/>
                  <a:gd name="connsiteY0" fmla="*/ 329702 h 329701"/>
                  <a:gd name="connsiteX1" fmla="*/ 41613 w 53349"/>
                  <a:gd name="connsiteY1" fmla="*/ 329702 h 329701"/>
                  <a:gd name="connsiteX2" fmla="*/ 41613 w 53349"/>
                  <a:gd name="connsiteY2" fmla="*/ 11203 h 329701"/>
                  <a:gd name="connsiteX3" fmla="*/ 11203 w 53349"/>
                  <a:gd name="connsiteY3" fmla="*/ 11203 h 329701"/>
                  <a:gd name="connsiteX4" fmla="*/ 11203 w 53349"/>
                  <a:gd name="connsiteY4" fmla="*/ 329702 h 329701"/>
                  <a:gd name="connsiteX5" fmla="*/ 0 w 53349"/>
                  <a:gd name="connsiteY5" fmla="*/ 329702 h 329701"/>
                  <a:gd name="connsiteX6" fmla="*/ 0 w 53349"/>
                  <a:gd name="connsiteY6" fmla="*/ 5868 h 329701"/>
                  <a:gd name="connsiteX7" fmla="*/ 5868 w 53349"/>
                  <a:gd name="connsiteY7" fmla="*/ 0 h 329701"/>
                  <a:gd name="connsiteX8" fmla="*/ 47482 w 53349"/>
                  <a:gd name="connsiteY8" fmla="*/ 0 h 329701"/>
                  <a:gd name="connsiteX9" fmla="*/ 53350 w 53349"/>
                  <a:gd name="connsiteY9" fmla="*/ 5868 h 329701"/>
                  <a:gd name="connsiteX10" fmla="*/ 53350 w 53349"/>
                  <a:gd name="connsiteY10" fmla="*/ 329702 h 3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49" h="329701">
                    <a:moveTo>
                      <a:pt x="52816" y="329702"/>
                    </a:moveTo>
                    <a:lnTo>
                      <a:pt x="41613" y="329702"/>
                    </a:lnTo>
                    <a:lnTo>
                      <a:pt x="41613" y="11203"/>
                    </a:lnTo>
                    <a:lnTo>
                      <a:pt x="11203" y="11203"/>
                    </a:lnTo>
                    <a:lnTo>
                      <a:pt x="11203" y="329702"/>
                    </a:lnTo>
                    <a:lnTo>
                      <a:pt x="0" y="329702"/>
                    </a:lnTo>
                    <a:lnTo>
                      <a:pt x="0" y="5868"/>
                    </a:lnTo>
                    <a:cubicBezTo>
                      <a:pt x="0" y="2667"/>
                      <a:pt x="2667" y="0"/>
                      <a:pt x="5868" y="0"/>
                    </a:cubicBezTo>
                    <a:lnTo>
                      <a:pt x="47482" y="0"/>
                    </a:lnTo>
                    <a:cubicBezTo>
                      <a:pt x="50682" y="0"/>
                      <a:pt x="53350" y="2667"/>
                      <a:pt x="53350" y="5868"/>
                    </a:cubicBezTo>
                    <a:lnTo>
                      <a:pt x="53350" y="329702"/>
                    </a:lnTo>
                    <a:close/>
                  </a:path>
                </a:pathLst>
              </a:custGeom>
              <a:grpFill/>
              <a:ln w="5331" cap="flat">
                <a:noFill/>
                <a:prstDash val="solid"/>
                <a:miter/>
              </a:ln>
            </p:spPr>
            <p:txBody>
              <a:bodyPr rtlCol="0" anchor="ctr"/>
              <a:lstStyle/>
              <a:p>
                <a:endParaRPr lang="en-US"/>
              </a:p>
            </p:txBody>
          </p:sp>
          <p:sp>
            <p:nvSpPr>
              <p:cNvPr id="1024" name="Freeform 1023">
                <a:extLst>
                  <a:ext uri="{FF2B5EF4-FFF2-40B4-BE49-F238E27FC236}">
                    <a16:creationId xmlns:a16="http://schemas.microsoft.com/office/drawing/2014/main" id="{7D162A6A-370E-CB26-1AF5-88B2E045885E}"/>
                  </a:ext>
                </a:extLst>
              </p:cNvPr>
              <p:cNvSpPr/>
              <p:nvPr/>
            </p:nvSpPr>
            <p:spPr>
              <a:xfrm>
                <a:off x="8641609" y="7205164"/>
                <a:ext cx="53349" cy="329701"/>
              </a:xfrm>
              <a:custGeom>
                <a:avLst/>
                <a:gdLst>
                  <a:gd name="connsiteX0" fmla="*/ 52816 w 53349"/>
                  <a:gd name="connsiteY0" fmla="*/ 329702 h 329701"/>
                  <a:gd name="connsiteX1" fmla="*/ 41613 w 53349"/>
                  <a:gd name="connsiteY1" fmla="*/ 329702 h 329701"/>
                  <a:gd name="connsiteX2" fmla="*/ 41613 w 53349"/>
                  <a:gd name="connsiteY2" fmla="*/ 11203 h 329701"/>
                  <a:gd name="connsiteX3" fmla="*/ 11204 w 53349"/>
                  <a:gd name="connsiteY3" fmla="*/ 11203 h 329701"/>
                  <a:gd name="connsiteX4" fmla="*/ 11204 w 53349"/>
                  <a:gd name="connsiteY4" fmla="*/ 329702 h 329701"/>
                  <a:gd name="connsiteX5" fmla="*/ 0 w 53349"/>
                  <a:gd name="connsiteY5" fmla="*/ 329702 h 329701"/>
                  <a:gd name="connsiteX6" fmla="*/ 0 w 53349"/>
                  <a:gd name="connsiteY6" fmla="*/ 5868 h 329701"/>
                  <a:gd name="connsiteX7" fmla="*/ 5869 w 53349"/>
                  <a:gd name="connsiteY7" fmla="*/ 0 h 329701"/>
                  <a:gd name="connsiteX8" fmla="*/ 47482 w 53349"/>
                  <a:gd name="connsiteY8" fmla="*/ 0 h 329701"/>
                  <a:gd name="connsiteX9" fmla="*/ 53350 w 53349"/>
                  <a:gd name="connsiteY9" fmla="*/ 5868 h 329701"/>
                  <a:gd name="connsiteX10" fmla="*/ 53350 w 53349"/>
                  <a:gd name="connsiteY10" fmla="*/ 329702 h 3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49" h="329701">
                    <a:moveTo>
                      <a:pt x="52816" y="329702"/>
                    </a:moveTo>
                    <a:lnTo>
                      <a:pt x="41613" y="329702"/>
                    </a:lnTo>
                    <a:lnTo>
                      <a:pt x="41613" y="11203"/>
                    </a:lnTo>
                    <a:lnTo>
                      <a:pt x="11204" y="11203"/>
                    </a:lnTo>
                    <a:lnTo>
                      <a:pt x="11204" y="329702"/>
                    </a:lnTo>
                    <a:lnTo>
                      <a:pt x="0" y="329702"/>
                    </a:lnTo>
                    <a:lnTo>
                      <a:pt x="0" y="5868"/>
                    </a:lnTo>
                    <a:cubicBezTo>
                      <a:pt x="0" y="2667"/>
                      <a:pt x="2667" y="0"/>
                      <a:pt x="5869" y="0"/>
                    </a:cubicBezTo>
                    <a:lnTo>
                      <a:pt x="47482" y="0"/>
                    </a:lnTo>
                    <a:cubicBezTo>
                      <a:pt x="50682" y="0"/>
                      <a:pt x="53350" y="2667"/>
                      <a:pt x="53350" y="5868"/>
                    </a:cubicBezTo>
                    <a:lnTo>
                      <a:pt x="53350" y="329702"/>
                    </a:lnTo>
                    <a:close/>
                  </a:path>
                </a:pathLst>
              </a:custGeom>
              <a:grpFill/>
              <a:ln w="5331" cap="flat">
                <a:noFill/>
                <a:prstDash val="solid"/>
                <a:miter/>
              </a:ln>
            </p:spPr>
            <p:txBody>
              <a:bodyPr rtlCol="0" anchor="ctr"/>
              <a:lstStyle/>
              <a:p>
                <a:endParaRPr lang="en-US"/>
              </a:p>
            </p:txBody>
          </p:sp>
          <p:grpSp>
            <p:nvGrpSpPr>
              <p:cNvPr id="1025" name="Graphic 761">
                <a:extLst>
                  <a:ext uri="{FF2B5EF4-FFF2-40B4-BE49-F238E27FC236}">
                    <a16:creationId xmlns:a16="http://schemas.microsoft.com/office/drawing/2014/main" id="{265332FE-E937-BF4F-D804-AA56018DFB5F}"/>
                  </a:ext>
                </a:extLst>
              </p:cNvPr>
              <p:cNvGrpSpPr/>
              <p:nvPr/>
            </p:nvGrpSpPr>
            <p:grpSpPr>
              <a:xfrm>
                <a:off x="8336982" y="7261714"/>
                <a:ext cx="410260" cy="93895"/>
                <a:chOff x="8336982" y="7261714"/>
                <a:chExt cx="410260" cy="93895"/>
              </a:xfrm>
              <a:grpFill/>
            </p:grpSpPr>
            <p:sp>
              <p:nvSpPr>
                <p:cNvPr id="1045" name="Freeform 1044">
                  <a:extLst>
                    <a:ext uri="{FF2B5EF4-FFF2-40B4-BE49-F238E27FC236}">
                      <a16:creationId xmlns:a16="http://schemas.microsoft.com/office/drawing/2014/main" id="{2B58BFFA-8CFB-0EB1-96FC-E33BB322BE8D}"/>
                    </a:ext>
                  </a:extLst>
                </p:cNvPr>
                <p:cNvSpPr/>
                <p:nvPr/>
              </p:nvSpPr>
              <p:spPr>
                <a:xfrm>
                  <a:off x="8342850" y="7267583"/>
                  <a:ext cx="398523" cy="82158"/>
                </a:xfrm>
                <a:custGeom>
                  <a:avLst/>
                  <a:gdLst>
                    <a:gd name="connsiteX0" fmla="*/ 0 w 398523"/>
                    <a:gd name="connsiteY0" fmla="*/ 0 h 82158"/>
                    <a:gd name="connsiteX1" fmla="*/ 398523 w 398523"/>
                    <a:gd name="connsiteY1" fmla="*/ 0 h 82158"/>
                    <a:gd name="connsiteX2" fmla="*/ 398523 w 398523"/>
                    <a:gd name="connsiteY2" fmla="*/ 82159 h 82158"/>
                    <a:gd name="connsiteX3" fmla="*/ 0 w 398523"/>
                    <a:gd name="connsiteY3" fmla="*/ 82159 h 82158"/>
                  </a:gdLst>
                  <a:ahLst/>
                  <a:cxnLst>
                    <a:cxn ang="0">
                      <a:pos x="connsiteX0" y="connsiteY0"/>
                    </a:cxn>
                    <a:cxn ang="0">
                      <a:pos x="connsiteX1" y="connsiteY1"/>
                    </a:cxn>
                    <a:cxn ang="0">
                      <a:pos x="connsiteX2" y="connsiteY2"/>
                    </a:cxn>
                    <a:cxn ang="0">
                      <a:pos x="connsiteX3" y="connsiteY3"/>
                    </a:cxn>
                  </a:cxnLst>
                  <a:rect l="l" t="t" r="r" b="b"/>
                  <a:pathLst>
                    <a:path w="398523" h="82158">
                      <a:moveTo>
                        <a:pt x="0" y="0"/>
                      </a:moveTo>
                      <a:lnTo>
                        <a:pt x="398523" y="0"/>
                      </a:lnTo>
                      <a:lnTo>
                        <a:pt x="398523" y="82159"/>
                      </a:lnTo>
                      <a:lnTo>
                        <a:pt x="0" y="82159"/>
                      </a:lnTo>
                      <a:close/>
                    </a:path>
                  </a:pathLst>
                </a:custGeom>
                <a:solidFill>
                  <a:srgbClr val="EF3E23"/>
                </a:solidFill>
                <a:ln w="5331" cap="flat">
                  <a:noFill/>
                  <a:prstDash val="solid"/>
                  <a:miter/>
                </a:ln>
              </p:spPr>
              <p:txBody>
                <a:bodyPr rtlCol="0" anchor="ctr"/>
                <a:lstStyle/>
                <a:p>
                  <a:endParaRPr lang="en-US"/>
                </a:p>
              </p:txBody>
            </p:sp>
            <p:sp>
              <p:nvSpPr>
                <p:cNvPr id="1046" name="Freeform 1045">
                  <a:extLst>
                    <a:ext uri="{FF2B5EF4-FFF2-40B4-BE49-F238E27FC236}">
                      <a16:creationId xmlns:a16="http://schemas.microsoft.com/office/drawing/2014/main" id="{80587E5A-DFD4-73CF-0713-3BF2721113EB}"/>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grpSp>
          <p:grpSp>
            <p:nvGrpSpPr>
              <p:cNvPr id="1026" name="Graphic 761">
                <a:extLst>
                  <a:ext uri="{FF2B5EF4-FFF2-40B4-BE49-F238E27FC236}">
                    <a16:creationId xmlns:a16="http://schemas.microsoft.com/office/drawing/2014/main" id="{F702368D-1C5E-F9AB-2660-5834DAF2BBDC}"/>
                  </a:ext>
                </a:extLst>
              </p:cNvPr>
              <p:cNvGrpSpPr/>
              <p:nvPr/>
            </p:nvGrpSpPr>
            <p:grpSpPr>
              <a:xfrm>
                <a:off x="8336981" y="7262248"/>
                <a:ext cx="409726" cy="93362"/>
                <a:chOff x="8336981" y="7262248"/>
                <a:chExt cx="409726" cy="93362"/>
              </a:xfrm>
              <a:grpFill/>
            </p:grpSpPr>
            <p:grpSp>
              <p:nvGrpSpPr>
                <p:cNvPr id="1030" name="Graphic 761">
                  <a:extLst>
                    <a:ext uri="{FF2B5EF4-FFF2-40B4-BE49-F238E27FC236}">
                      <a16:creationId xmlns:a16="http://schemas.microsoft.com/office/drawing/2014/main" id="{960763B4-28FF-E7F0-FCE6-69632EB35F7A}"/>
                    </a:ext>
                  </a:extLst>
                </p:cNvPr>
                <p:cNvGrpSpPr/>
                <p:nvPr/>
              </p:nvGrpSpPr>
              <p:grpSpPr>
                <a:xfrm>
                  <a:off x="8336981" y="7262248"/>
                  <a:ext cx="93362" cy="93362"/>
                  <a:chOff x="8336981" y="7262248"/>
                  <a:chExt cx="93362" cy="93362"/>
                </a:xfrm>
                <a:grpFill/>
              </p:grpSpPr>
              <p:sp>
                <p:nvSpPr>
                  <p:cNvPr id="1043" name="Freeform 1042">
                    <a:extLst>
                      <a:ext uri="{FF2B5EF4-FFF2-40B4-BE49-F238E27FC236}">
                        <a16:creationId xmlns:a16="http://schemas.microsoft.com/office/drawing/2014/main" id="{4B2963C6-EA01-4853-D24B-B4E9E7EC2C02}"/>
                      </a:ext>
                    </a:extLst>
                  </p:cNvPr>
                  <p:cNvSpPr/>
                  <p:nvPr/>
                </p:nvSpPr>
                <p:spPr>
                  <a:xfrm>
                    <a:off x="8342850"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44" name="Freeform 1043">
                    <a:extLst>
                      <a:ext uri="{FF2B5EF4-FFF2-40B4-BE49-F238E27FC236}">
                        <a16:creationId xmlns:a16="http://schemas.microsoft.com/office/drawing/2014/main" id="{3908CF5F-B510-5448-3D9F-890BABD12EC6}"/>
                      </a:ext>
                    </a:extLst>
                  </p:cNvPr>
                  <p:cNvSpPr/>
                  <p:nvPr/>
                </p:nvSpPr>
                <p:spPr>
                  <a:xfrm>
                    <a:off x="8336981"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60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60"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1" name="Graphic 761">
                  <a:extLst>
                    <a:ext uri="{FF2B5EF4-FFF2-40B4-BE49-F238E27FC236}">
                      <a16:creationId xmlns:a16="http://schemas.microsoft.com/office/drawing/2014/main" id="{F1BDB6BE-DC1E-81A8-576F-19A820F02F93}"/>
                    </a:ext>
                  </a:extLst>
                </p:cNvPr>
                <p:cNvGrpSpPr/>
                <p:nvPr/>
              </p:nvGrpSpPr>
              <p:grpSpPr>
                <a:xfrm>
                  <a:off x="8416473" y="7262248"/>
                  <a:ext cx="93362" cy="93362"/>
                  <a:chOff x="8416473" y="7262248"/>
                  <a:chExt cx="93362" cy="93362"/>
                </a:xfrm>
                <a:grpFill/>
              </p:grpSpPr>
              <p:sp>
                <p:nvSpPr>
                  <p:cNvPr id="1041" name="Freeform 1040">
                    <a:extLst>
                      <a:ext uri="{FF2B5EF4-FFF2-40B4-BE49-F238E27FC236}">
                        <a16:creationId xmlns:a16="http://schemas.microsoft.com/office/drawing/2014/main" id="{0040BEE4-BE46-5061-6DB9-D8D7B5856D0C}"/>
                      </a:ext>
                    </a:extLst>
                  </p:cNvPr>
                  <p:cNvSpPr/>
                  <p:nvPr/>
                </p:nvSpPr>
                <p:spPr>
                  <a:xfrm>
                    <a:off x="8422341" y="7267583"/>
                    <a:ext cx="81625" cy="82158"/>
                  </a:xfrm>
                  <a:custGeom>
                    <a:avLst/>
                    <a:gdLst>
                      <a:gd name="connsiteX0" fmla="*/ 81625 w 81625"/>
                      <a:gd name="connsiteY0" fmla="*/ 0 h 82158"/>
                      <a:gd name="connsiteX1" fmla="*/ 0 w 81625"/>
                      <a:gd name="connsiteY1" fmla="*/ 82159 h 82158"/>
                    </a:gdLst>
                    <a:ahLst/>
                    <a:cxnLst>
                      <a:cxn ang="0">
                        <a:pos x="connsiteX0" y="connsiteY0"/>
                      </a:cxn>
                      <a:cxn ang="0">
                        <a:pos x="connsiteX1" y="connsiteY1"/>
                      </a:cxn>
                    </a:cxnLst>
                    <a:rect l="l" t="t" r="r" b="b"/>
                    <a:pathLst>
                      <a:path w="81625" h="82158">
                        <a:moveTo>
                          <a:pt x="81625" y="0"/>
                        </a:moveTo>
                        <a:lnTo>
                          <a:pt x="0" y="82159"/>
                        </a:lnTo>
                      </a:path>
                    </a:pathLst>
                  </a:custGeom>
                  <a:grpFill/>
                  <a:ln w="5331" cap="flat">
                    <a:noFill/>
                    <a:prstDash val="solid"/>
                    <a:miter/>
                  </a:ln>
                </p:spPr>
                <p:txBody>
                  <a:bodyPr rtlCol="0" anchor="ctr"/>
                  <a:lstStyle/>
                  <a:p>
                    <a:endParaRPr lang="en-US"/>
                  </a:p>
                </p:txBody>
              </p:sp>
              <p:sp>
                <p:nvSpPr>
                  <p:cNvPr id="1042" name="Freeform 1041">
                    <a:extLst>
                      <a:ext uri="{FF2B5EF4-FFF2-40B4-BE49-F238E27FC236}">
                        <a16:creationId xmlns:a16="http://schemas.microsoft.com/office/drawing/2014/main" id="{E5E6F390-9FE3-2A88-0229-263DEBCEBBA4}"/>
                      </a:ext>
                    </a:extLst>
                  </p:cNvPr>
                  <p:cNvSpPr/>
                  <p:nvPr/>
                </p:nvSpPr>
                <p:spPr>
                  <a:xfrm>
                    <a:off x="8416473"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59"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2" name="Graphic 761">
                  <a:extLst>
                    <a:ext uri="{FF2B5EF4-FFF2-40B4-BE49-F238E27FC236}">
                      <a16:creationId xmlns:a16="http://schemas.microsoft.com/office/drawing/2014/main" id="{3EE433AF-962E-A7AE-A594-312F413BBE27}"/>
                    </a:ext>
                  </a:extLst>
                </p:cNvPr>
                <p:cNvGrpSpPr/>
                <p:nvPr/>
              </p:nvGrpSpPr>
              <p:grpSpPr>
                <a:xfrm>
                  <a:off x="8495430" y="7262248"/>
                  <a:ext cx="93362" cy="93362"/>
                  <a:chOff x="8495430" y="7262248"/>
                  <a:chExt cx="93362" cy="93362"/>
                </a:xfrm>
                <a:grpFill/>
              </p:grpSpPr>
              <p:sp>
                <p:nvSpPr>
                  <p:cNvPr id="1039" name="Freeform 1038">
                    <a:extLst>
                      <a:ext uri="{FF2B5EF4-FFF2-40B4-BE49-F238E27FC236}">
                        <a16:creationId xmlns:a16="http://schemas.microsoft.com/office/drawing/2014/main" id="{55193380-3EF1-C9CF-09B0-4E288DC589E4}"/>
                      </a:ext>
                    </a:extLst>
                  </p:cNvPr>
                  <p:cNvSpPr/>
                  <p:nvPr/>
                </p:nvSpPr>
                <p:spPr>
                  <a:xfrm>
                    <a:off x="8501299"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40" name="Freeform 1039">
                    <a:extLst>
                      <a:ext uri="{FF2B5EF4-FFF2-40B4-BE49-F238E27FC236}">
                        <a16:creationId xmlns:a16="http://schemas.microsoft.com/office/drawing/2014/main" id="{F0DDF85B-07AA-1C57-68EC-72F880C54B37}"/>
                      </a:ext>
                    </a:extLst>
                  </p:cNvPr>
                  <p:cNvSpPr/>
                  <p:nvPr/>
                </p:nvSpPr>
                <p:spPr>
                  <a:xfrm>
                    <a:off x="8495430"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59"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3" name="Graphic 761">
                  <a:extLst>
                    <a:ext uri="{FF2B5EF4-FFF2-40B4-BE49-F238E27FC236}">
                      <a16:creationId xmlns:a16="http://schemas.microsoft.com/office/drawing/2014/main" id="{4C73A2BC-40FD-3F20-7E2C-4D49189DF07C}"/>
                    </a:ext>
                  </a:extLst>
                </p:cNvPr>
                <p:cNvGrpSpPr/>
                <p:nvPr/>
              </p:nvGrpSpPr>
              <p:grpSpPr>
                <a:xfrm>
                  <a:off x="8574388" y="7262248"/>
                  <a:ext cx="93362" cy="93362"/>
                  <a:chOff x="8574388" y="7262248"/>
                  <a:chExt cx="93362" cy="93362"/>
                </a:xfrm>
                <a:grpFill/>
              </p:grpSpPr>
              <p:sp>
                <p:nvSpPr>
                  <p:cNvPr id="1037" name="Freeform 1036">
                    <a:extLst>
                      <a:ext uri="{FF2B5EF4-FFF2-40B4-BE49-F238E27FC236}">
                        <a16:creationId xmlns:a16="http://schemas.microsoft.com/office/drawing/2014/main" id="{BF955195-A9AB-692E-5F65-276E85DB16D0}"/>
                      </a:ext>
                    </a:extLst>
                  </p:cNvPr>
                  <p:cNvSpPr/>
                  <p:nvPr/>
                </p:nvSpPr>
                <p:spPr>
                  <a:xfrm>
                    <a:off x="8580257"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38" name="Freeform 1037">
                    <a:extLst>
                      <a:ext uri="{FF2B5EF4-FFF2-40B4-BE49-F238E27FC236}">
                        <a16:creationId xmlns:a16="http://schemas.microsoft.com/office/drawing/2014/main" id="{B657EE53-9EE3-1751-FF02-A9DFC40D66AA}"/>
                      </a:ext>
                    </a:extLst>
                  </p:cNvPr>
                  <p:cNvSpPr/>
                  <p:nvPr/>
                </p:nvSpPr>
                <p:spPr>
                  <a:xfrm>
                    <a:off x="8574388"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60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60"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4" name="Graphic 761">
                  <a:extLst>
                    <a:ext uri="{FF2B5EF4-FFF2-40B4-BE49-F238E27FC236}">
                      <a16:creationId xmlns:a16="http://schemas.microsoft.com/office/drawing/2014/main" id="{82FBD07A-BA1F-3DDF-C316-3337A391837E}"/>
                    </a:ext>
                  </a:extLst>
                </p:cNvPr>
                <p:cNvGrpSpPr/>
                <p:nvPr/>
              </p:nvGrpSpPr>
              <p:grpSpPr>
                <a:xfrm>
                  <a:off x="8653346" y="7262248"/>
                  <a:ext cx="93362" cy="93362"/>
                  <a:chOff x="8653346" y="7262248"/>
                  <a:chExt cx="93362" cy="93362"/>
                </a:xfrm>
                <a:grpFill/>
              </p:grpSpPr>
              <p:sp>
                <p:nvSpPr>
                  <p:cNvPr id="1035" name="Freeform 1034">
                    <a:extLst>
                      <a:ext uri="{FF2B5EF4-FFF2-40B4-BE49-F238E27FC236}">
                        <a16:creationId xmlns:a16="http://schemas.microsoft.com/office/drawing/2014/main" id="{C548BC7E-4462-3D13-AA96-EE09904257D9}"/>
                      </a:ext>
                    </a:extLst>
                  </p:cNvPr>
                  <p:cNvSpPr/>
                  <p:nvPr/>
                </p:nvSpPr>
                <p:spPr>
                  <a:xfrm>
                    <a:off x="8659215"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36" name="Freeform 1035">
                    <a:extLst>
                      <a:ext uri="{FF2B5EF4-FFF2-40B4-BE49-F238E27FC236}">
                        <a16:creationId xmlns:a16="http://schemas.microsoft.com/office/drawing/2014/main" id="{4EE301E5-B1AD-3C80-622A-74928A9F0037}"/>
                      </a:ext>
                    </a:extLst>
                  </p:cNvPr>
                  <p:cNvSpPr/>
                  <p:nvPr/>
                </p:nvSpPr>
                <p:spPr>
                  <a:xfrm>
                    <a:off x="8653346" y="7262248"/>
                    <a:ext cx="93362" cy="93362"/>
                  </a:xfrm>
                  <a:custGeom>
                    <a:avLst/>
                    <a:gdLst>
                      <a:gd name="connsiteX0" fmla="*/ 5868 w 93362"/>
                      <a:gd name="connsiteY0" fmla="*/ 93362 h 93362"/>
                      <a:gd name="connsiteX1" fmla="*/ 1600 w 93362"/>
                      <a:gd name="connsiteY1" fmla="*/ 91762 h 93362"/>
                      <a:gd name="connsiteX2" fmla="*/ 1600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8" y="93362"/>
                        </a:moveTo>
                        <a:cubicBezTo>
                          <a:pt x="4268" y="93362"/>
                          <a:pt x="3201" y="92829"/>
                          <a:pt x="1600" y="91762"/>
                        </a:cubicBezTo>
                        <a:cubicBezTo>
                          <a:pt x="-533" y="89628"/>
                          <a:pt x="-533" y="85893"/>
                          <a:pt x="1600" y="83760"/>
                        </a:cubicBezTo>
                        <a:lnTo>
                          <a:pt x="83759" y="1601"/>
                        </a:lnTo>
                        <a:cubicBezTo>
                          <a:pt x="85893" y="-534"/>
                          <a:pt x="89628" y="-534"/>
                          <a:pt x="91762" y="1601"/>
                        </a:cubicBezTo>
                        <a:cubicBezTo>
                          <a:pt x="93896" y="3735"/>
                          <a:pt x="93896" y="7469"/>
                          <a:pt x="91762" y="9603"/>
                        </a:cubicBezTo>
                        <a:lnTo>
                          <a:pt x="9603" y="91762"/>
                        </a:lnTo>
                        <a:cubicBezTo>
                          <a:pt x="8536" y="92829"/>
                          <a:pt x="6935" y="93362"/>
                          <a:pt x="5335" y="93362"/>
                        </a:cubicBezTo>
                        <a:close/>
                      </a:path>
                    </a:pathLst>
                  </a:custGeom>
                  <a:grpFill/>
                  <a:ln w="5331" cap="flat">
                    <a:noFill/>
                    <a:prstDash val="solid"/>
                    <a:miter/>
                  </a:ln>
                </p:spPr>
                <p:txBody>
                  <a:bodyPr rtlCol="0" anchor="ctr"/>
                  <a:lstStyle/>
                  <a:p>
                    <a:endParaRPr lang="en-US"/>
                  </a:p>
                </p:txBody>
              </p:sp>
            </p:grpSp>
          </p:grpSp>
          <p:sp>
            <p:nvSpPr>
              <p:cNvPr id="1027" name="Freeform 1026">
                <a:extLst>
                  <a:ext uri="{FF2B5EF4-FFF2-40B4-BE49-F238E27FC236}">
                    <a16:creationId xmlns:a16="http://schemas.microsoft.com/office/drawing/2014/main" id="{58DB7710-0FD6-CA3E-8C4B-97E6BBD911CD}"/>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sp>
            <p:nvSpPr>
              <p:cNvPr id="1028" name="Freeform 1027">
                <a:extLst>
                  <a:ext uri="{FF2B5EF4-FFF2-40B4-BE49-F238E27FC236}">
                    <a16:creationId xmlns:a16="http://schemas.microsoft.com/office/drawing/2014/main" id="{244B7472-9099-3279-E0A4-1EE8C434D537}"/>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sp>
            <p:nvSpPr>
              <p:cNvPr id="1029" name="Freeform 1028">
                <a:extLst>
                  <a:ext uri="{FF2B5EF4-FFF2-40B4-BE49-F238E27FC236}">
                    <a16:creationId xmlns:a16="http://schemas.microsoft.com/office/drawing/2014/main" id="{8413F425-547E-C5E8-7BAD-4839DAC7D4B4}"/>
                  </a:ext>
                </a:extLst>
              </p:cNvPr>
              <p:cNvSpPr/>
              <p:nvPr/>
            </p:nvSpPr>
            <p:spPr>
              <a:xfrm>
                <a:off x="8336982" y="7549804"/>
                <a:ext cx="410260" cy="11736"/>
              </a:xfrm>
              <a:custGeom>
                <a:avLst/>
                <a:gdLst>
                  <a:gd name="connsiteX0" fmla="*/ 404392 w 410260"/>
                  <a:gd name="connsiteY0" fmla="*/ 11737 h 11736"/>
                  <a:gd name="connsiteX1" fmla="*/ 5868 w 410260"/>
                  <a:gd name="connsiteY1" fmla="*/ 11737 h 11736"/>
                  <a:gd name="connsiteX2" fmla="*/ 0 w 410260"/>
                  <a:gd name="connsiteY2" fmla="*/ 5868 h 11736"/>
                  <a:gd name="connsiteX3" fmla="*/ 5868 w 410260"/>
                  <a:gd name="connsiteY3" fmla="*/ 0 h 11736"/>
                  <a:gd name="connsiteX4" fmla="*/ 404392 w 410260"/>
                  <a:gd name="connsiteY4" fmla="*/ 0 h 11736"/>
                  <a:gd name="connsiteX5" fmla="*/ 410260 w 410260"/>
                  <a:gd name="connsiteY5" fmla="*/ 5868 h 11736"/>
                  <a:gd name="connsiteX6" fmla="*/ 404392 w 41026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0260" h="11736">
                    <a:moveTo>
                      <a:pt x="404392" y="11737"/>
                    </a:moveTo>
                    <a:lnTo>
                      <a:pt x="5868" y="11737"/>
                    </a:lnTo>
                    <a:cubicBezTo>
                      <a:pt x="2667" y="11737"/>
                      <a:pt x="0" y="9069"/>
                      <a:pt x="0" y="5868"/>
                    </a:cubicBezTo>
                    <a:cubicBezTo>
                      <a:pt x="0" y="2667"/>
                      <a:pt x="2667" y="0"/>
                      <a:pt x="5868" y="0"/>
                    </a:cubicBezTo>
                    <a:lnTo>
                      <a:pt x="404392" y="0"/>
                    </a:lnTo>
                    <a:cubicBezTo>
                      <a:pt x="407593" y="0"/>
                      <a:pt x="410260" y="2667"/>
                      <a:pt x="410260" y="5868"/>
                    </a:cubicBezTo>
                    <a:cubicBezTo>
                      <a:pt x="410260" y="9069"/>
                      <a:pt x="407593" y="11737"/>
                      <a:pt x="404392" y="11737"/>
                    </a:cubicBezTo>
                    <a:close/>
                  </a:path>
                </a:pathLst>
              </a:custGeom>
              <a:grpFill/>
              <a:ln w="5331" cap="flat">
                <a:noFill/>
                <a:prstDash val="solid"/>
                <a:miter/>
              </a:ln>
            </p:spPr>
            <p:txBody>
              <a:bodyPr rtlCol="0" anchor="ctr"/>
              <a:lstStyle/>
              <a:p>
                <a:endParaRPr lang="en-US"/>
              </a:p>
            </p:txBody>
          </p:sp>
        </p:grpSp>
        <p:sp>
          <p:nvSpPr>
            <p:cNvPr id="1047" name="Rectangle 1046">
              <a:extLst>
                <a:ext uri="{FF2B5EF4-FFF2-40B4-BE49-F238E27FC236}">
                  <a16:creationId xmlns:a16="http://schemas.microsoft.com/office/drawing/2014/main" id="{72FB3BEB-B4CC-85EE-5265-A7516AD4EB78}"/>
                </a:ext>
              </a:extLst>
            </p:cNvPr>
            <p:cNvSpPr/>
            <p:nvPr/>
          </p:nvSpPr>
          <p:spPr>
            <a:xfrm>
              <a:off x="4467771" y="7536043"/>
              <a:ext cx="741289"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48" name="Graphic 761">
              <a:extLst>
                <a:ext uri="{FF2B5EF4-FFF2-40B4-BE49-F238E27FC236}">
                  <a16:creationId xmlns:a16="http://schemas.microsoft.com/office/drawing/2014/main" id="{0FE80DCE-C7AB-2A78-D0A2-20FF4285E11D}"/>
                </a:ext>
              </a:extLst>
            </p:cNvPr>
            <p:cNvGrpSpPr/>
            <p:nvPr/>
          </p:nvGrpSpPr>
          <p:grpSpPr>
            <a:xfrm>
              <a:off x="4645524" y="7587336"/>
              <a:ext cx="407566" cy="407696"/>
              <a:chOff x="8373884" y="6441172"/>
              <a:chExt cx="356285" cy="356398"/>
            </a:xfrm>
            <a:solidFill>
              <a:srgbClr val="404040"/>
            </a:solidFill>
          </p:grpSpPr>
          <p:grpSp>
            <p:nvGrpSpPr>
              <p:cNvPr id="1049" name="Graphic 761">
                <a:extLst>
                  <a:ext uri="{FF2B5EF4-FFF2-40B4-BE49-F238E27FC236}">
                    <a16:creationId xmlns:a16="http://schemas.microsoft.com/office/drawing/2014/main" id="{903D3C92-DC83-D686-91F8-C4D67B3FF2DD}"/>
                  </a:ext>
                </a:extLst>
              </p:cNvPr>
              <p:cNvGrpSpPr/>
              <p:nvPr/>
            </p:nvGrpSpPr>
            <p:grpSpPr>
              <a:xfrm>
                <a:off x="8373884" y="6441172"/>
                <a:ext cx="356285" cy="356398"/>
                <a:chOff x="8373884" y="6441172"/>
                <a:chExt cx="356285" cy="356398"/>
              </a:xfrm>
              <a:grpFill/>
            </p:grpSpPr>
            <p:grpSp>
              <p:nvGrpSpPr>
                <p:cNvPr id="1056" name="Graphic 761">
                  <a:extLst>
                    <a:ext uri="{FF2B5EF4-FFF2-40B4-BE49-F238E27FC236}">
                      <a16:creationId xmlns:a16="http://schemas.microsoft.com/office/drawing/2014/main" id="{5CDE55DB-E790-A078-55FA-6738FC6350C3}"/>
                    </a:ext>
                  </a:extLst>
                </p:cNvPr>
                <p:cNvGrpSpPr/>
                <p:nvPr/>
              </p:nvGrpSpPr>
              <p:grpSpPr>
                <a:xfrm>
                  <a:off x="8671485" y="6525486"/>
                  <a:ext cx="58684" cy="272084"/>
                  <a:chOff x="8671485" y="6525486"/>
                  <a:chExt cx="58684" cy="272084"/>
                </a:xfrm>
                <a:grpFill/>
              </p:grpSpPr>
              <p:sp>
                <p:nvSpPr>
                  <p:cNvPr id="1059" name="Freeform 1058">
                    <a:extLst>
                      <a:ext uri="{FF2B5EF4-FFF2-40B4-BE49-F238E27FC236}">
                        <a16:creationId xmlns:a16="http://schemas.microsoft.com/office/drawing/2014/main" id="{50AE1C12-5EBF-48D5-C4D9-768C5B285209}"/>
                      </a:ext>
                    </a:extLst>
                  </p:cNvPr>
                  <p:cNvSpPr/>
                  <p:nvPr/>
                </p:nvSpPr>
                <p:spPr>
                  <a:xfrm>
                    <a:off x="8677354" y="6785833"/>
                    <a:ext cx="52816" cy="11737"/>
                  </a:xfrm>
                  <a:custGeom>
                    <a:avLst/>
                    <a:gdLst>
                      <a:gd name="connsiteX0" fmla="*/ 46948 w 52816"/>
                      <a:gd name="connsiteY0" fmla="*/ 11737 h 11737"/>
                      <a:gd name="connsiteX1" fmla="*/ 5868 w 52816"/>
                      <a:gd name="connsiteY1" fmla="*/ 11737 h 11737"/>
                      <a:gd name="connsiteX2" fmla="*/ 0 w 52816"/>
                      <a:gd name="connsiteY2" fmla="*/ 5869 h 11737"/>
                      <a:gd name="connsiteX3" fmla="*/ 5868 w 52816"/>
                      <a:gd name="connsiteY3" fmla="*/ 0 h 11737"/>
                      <a:gd name="connsiteX4" fmla="*/ 46948 w 52816"/>
                      <a:gd name="connsiteY4" fmla="*/ 0 h 11737"/>
                      <a:gd name="connsiteX5" fmla="*/ 52816 w 52816"/>
                      <a:gd name="connsiteY5" fmla="*/ 5869 h 11737"/>
                      <a:gd name="connsiteX6" fmla="*/ 46948 w 52816"/>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816" h="11737">
                        <a:moveTo>
                          <a:pt x="46948" y="11737"/>
                        </a:moveTo>
                        <a:lnTo>
                          <a:pt x="5868" y="11737"/>
                        </a:lnTo>
                        <a:cubicBezTo>
                          <a:pt x="2667" y="11737"/>
                          <a:pt x="0" y="9070"/>
                          <a:pt x="0" y="5869"/>
                        </a:cubicBezTo>
                        <a:cubicBezTo>
                          <a:pt x="0" y="2667"/>
                          <a:pt x="2667" y="0"/>
                          <a:pt x="5868" y="0"/>
                        </a:cubicBezTo>
                        <a:lnTo>
                          <a:pt x="46948" y="0"/>
                        </a:lnTo>
                        <a:cubicBezTo>
                          <a:pt x="50149" y="0"/>
                          <a:pt x="52816" y="2667"/>
                          <a:pt x="52816" y="5869"/>
                        </a:cubicBezTo>
                        <a:cubicBezTo>
                          <a:pt x="52816" y="9070"/>
                          <a:pt x="50149" y="11737"/>
                          <a:pt x="46948" y="11737"/>
                        </a:cubicBezTo>
                        <a:close/>
                      </a:path>
                    </a:pathLst>
                  </a:custGeom>
                  <a:grpFill/>
                  <a:ln w="5331" cap="flat">
                    <a:noFill/>
                    <a:prstDash val="solid"/>
                    <a:miter/>
                  </a:ln>
                </p:spPr>
                <p:txBody>
                  <a:bodyPr rtlCol="0" anchor="ctr"/>
                  <a:lstStyle/>
                  <a:p>
                    <a:endParaRPr lang="en-US"/>
                  </a:p>
                </p:txBody>
              </p:sp>
              <p:sp>
                <p:nvSpPr>
                  <p:cNvPr id="1060" name="Freeform 1059">
                    <a:extLst>
                      <a:ext uri="{FF2B5EF4-FFF2-40B4-BE49-F238E27FC236}">
                        <a16:creationId xmlns:a16="http://schemas.microsoft.com/office/drawing/2014/main" id="{8A6A9F56-671C-D2EA-96EC-6082A0BE13F8}"/>
                      </a:ext>
                    </a:extLst>
                  </p:cNvPr>
                  <p:cNvSpPr/>
                  <p:nvPr/>
                </p:nvSpPr>
                <p:spPr>
                  <a:xfrm>
                    <a:off x="8682689" y="6735151"/>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1061" name="Freeform 1060">
                    <a:extLst>
                      <a:ext uri="{FF2B5EF4-FFF2-40B4-BE49-F238E27FC236}">
                        <a16:creationId xmlns:a16="http://schemas.microsoft.com/office/drawing/2014/main" id="{4178FFA1-C792-6E10-ABBB-349F1B46B043}"/>
                      </a:ext>
                    </a:extLst>
                  </p:cNvPr>
                  <p:cNvSpPr/>
                  <p:nvPr/>
                </p:nvSpPr>
                <p:spPr>
                  <a:xfrm>
                    <a:off x="8671485" y="6682868"/>
                    <a:ext cx="58684" cy="11737"/>
                  </a:xfrm>
                  <a:custGeom>
                    <a:avLst/>
                    <a:gdLst>
                      <a:gd name="connsiteX0" fmla="*/ 52816 w 58684"/>
                      <a:gd name="connsiteY0" fmla="*/ 11737 h 11737"/>
                      <a:gd name="connsiteX1" fmla="*/ 5868 w 58684"/>
                      <a:gd name="connsiteY1" fmla="*/ 11737 h 11737"/>
                      <a:gd name="connsiteX2" fmla="*/ 0 w 58684"/>
                      <a:gd name="connsiteY2" fmla="*/ 5868 h 11737"/>
                      <a:gd name="connsiteX3" fmla="*/ 5868 w 58684"/>
                      <a:gd name="connsiteY3" fmla="*/ 0 h 11737"/>
                      <a:gd name="connsiteX4" fmla="*/ 52816 w 58684"/>
                      <a:gd name="connsiteY4" fmla="*/ 0 h 11737"/>
                      <a:gd name="connsiteX5" fmla="*/ 58685 w 58684"/>
                      <a:gd name="connsiteY5" fmla="*/ 5868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8"/>
                        </a:cubicBezTo>
                        <a:cubicBezTo>
                          <a:pt x="0" y="2667"/>
                          <a:pt x="2667" y="0"/>
                          <a:pt x="5868" y="0"/>
                        </a:cubicBezTo>
                        <a:lnTo>
                          <a:pt x="52816" y="0"/>
                        </a:lnTo>
                        <a:cubicBezTo>
                          <a:pt x="56017" y="0"/>
                          <a:pt x="58685" y="2667"/>
                          <a:pt x="58685" y="5868"/>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1062" name="Freeform 1061">
                    <a:extLst>
                      <a:ext uri="{FF2B5EF4-FFF2-40B4-BE49-F238E27FC236}">
                        <a16:creationId xmlns:a16="http://schemas.microsoft.com/office/drawing/2014/main" id="{84571D95-C4EC-7A88-EDC5-6CF5F48D5F70}"/>
                      </a:ext>
                    </a:extLst>
                  </p:cNvPr>
                  <p:cNvSpPr/>
                  <p:nvPr/>
                </p:nvSpPr>
                <p:spPr>
                  <a:xfrm>
                    <a:off x="8682689" y="6630052"/>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1063" name="Freeform 1062">
                    <a:extLst>
                      <a:ext uri="{FF2B5EF4-FFF2-40B4-BE49-F238E27FC236}">
                        <a16:creationId xmlns:a16="http://schemas.microsoft.com/office/drawing/2014/main" id="{89A7B71C-CD95-5A4D-31DB-D908A9198F40}"/>
                      </a:ext>
                    </a:extLst>
                  </p:cNvPr>
                  <p:cNvSpPr/>
                  <p:nvPr/>
                </p:nvSpPr>
                <p:spPr>
                  <a:xfrm>
                    <a:off x="8671485" y="6577769"/>
                    <a:ext cx="58684" cy="11737"/>
                  </a:xfrm>
                  <a:custGeom>
                    <a:avLst/>
                    <a:gdLst>
                      <a:gd name="connsiteX0" fmla="*/ 52816 w 58684"/>
                      <a:gd name="connsiteY0" fmla="*/ 11737 h 11737"/>
                      <a:gd name="connsiteX1" fmla="*/ 5868 w 58684"/>
                      <a:gd name="connsiteY1" fmla="*/ 11737 h 11737"/>
                      <a:gd name="connsiteX2" fmla="*/ 0 w 58684"/>
                      <a:gd name="connsiteY2" fmla="*/ 5869 h 11737"/>
                      <a:gd name="connsiteX3" fmla="*/ 5868 w 58684"/>
                      <a:gd name="connsiteY3" fmla="*/ 0 h 11737"/>
                      <a:gd name="connsiteX4" fmla="*/ 52816 w 58684"/>
                      <a:gd name="connsiteY4" fmla="*/ 0 h 11737"/>
                      <a:gd name="connsiteX5" fmla="*/ 58685 w 58684"/>
                      <a:gd name="connsiteY5" fmla="*/ 5869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9"/>
                        </a:cubicBezTo>
                        <a:cubicBezTo>
                          <a:pt x="0" y="2667"/>
                          <a:pt x="2667" y="0"/>
                          <a:pt x="5868" y="0"/>
                        </a:cubicBezTo>
                        <a:lnTo>
                          <a:pt x="52816" y="0"/>
                        </a:lnTo>
                        <a:cubicBezTo>
                          <a:pt x="56017" y="0"/>
                          <a:pt x="58685" y="2667"/>
                          <a:pt x="58685" y="5869"/>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1064" name="Freeform 1063">
                    <a:extLst>
                      <a:ext uri="{FF2B5EF4-FFF2-40B4-BE49-F238E27FC236}">
                        <a16:creationId xmlns:a16="http://schemas.microsoft.com/office/drawing/2014/main" id="{B2408CFD-DEC9-67C8-5E41-AE36CDBE49FF}"/>
                      </a:ext>
                    </a:extLst>
                  </p:cNvPr>
                  <p:cNvSpPr/>
                  <p:nvPr/>
                </p:nvSpPr>
                <p:spPr>
                  <a:xfrm>
                    <a:off x="8682689" y="6525486"/>
                    <a:ext cx="47481" cy="11737"/>
                  </a:xfrm>
                  <a:custGeom>
                    <a:avLst/>
                    <a:gdLst>
                      <a:gd name="connsiteX0" fmla="*/ 41613 w 47481"/>
                      <a:gd name="connsiteY0" fmla="*/ 11737 h 11737"/>
                      <a:gd name="connsiteX1" fmla="*/ 5868 w 47481"/>
                      <a:gd name="connsiteY1" fmla="*/ 11737 h 11737"/>
                      <a:gd name="connsiteX2" fmla="*/ 0 w 47481"/>
                      <a:gd name="connsiteY2" fmla="*/ 5868 h 11737"/>
                      <a:gd name="connsiteX3" fmla="*/ 5868 w 47481"/>
                      <a:gd name="connsiteY3" fmla="*/ 0 h 11737"/>
                      <a:gd name="connsiteX4" fmla="*/ 41613 w 47481"/>
                      <a:gd name="connsiteY4" fmla="*/ 0 h 11737"/>
                      <a:gd name="connsiteX5" fmla="*/ 47482 w 47481"/>
                      <a:gd name="connsiteY5" fmla="*/ 5868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8"/>
                        </a:cubicBezTo>
                        <a:cubicBezTo>
                          <a:pt x="0" y="2667"/>
                          <a:pt x="2667" y="0"/>
                          <a:pt x="5868" y="0"/>
                        </a:cubicBezTo>
                        <a:lnTo>
                          <a:pt x="41613" y="0"/>
                        </a:lnTo>
                        <a:cubicBezTo>
                          <a:pt x="44814" y="0"/>
                          <a:pt x="47482" y="2667"/>
                          <a:pt x="47482" y="5868"/>
                        </a:cubicBezTo>
                        <a:cubicBezTo>
                          <a:pt x="47482" y="9070"/>
                          <a:pt x="44814" y="11737"/>
                          <a:pt x="41613" y="11737"/>
                        </a:cubicBezTo>
                        <a:close/>
                      </a:path>
                    </a:pathLst>
                  </a:custGeom>
                  <a:grpFill/>
                  <a:ln w="5331" cap="flat">
                    <a:noFill/>
                    <a:prstDash val="solid"/>
                    <a:miter/>
                  </a:ln>
                </p:spPr>
                <p:txBody>
                  <a:bodyPr rtlCol="0" anchor="ctr"/>
                  <a:lstStyle/>
                  <a:p>
                    <a:endParaRPr lang="en-US"/>
                  </a:p>
                </p:txBody>
              </p:sp>
            </p:grpSp>
            <p:sp>
              <p:nvSpPr>
                <p:cNvPr id="1057" name="Freeform 1056">
                  <a:extLst>
                    <a:ext uri="{FF2B5EF4-FFF2-40B4-BE49-F238E27FC236}">
                      <a16:creationId xmlns:a16="http://schemas.microsoft.com/office/drawing/2014/main" id="{C79ECF3F-9ABF-C6A8-CE26-892FA79D4E2A}"/>
                    </a:ext>
                  </a:extLst>
                </p:cNvPr>
                <p:cNvSpPr/>
                <p:nvPr/>
              </p:nvSpPr>
              <p:spPr>
                <a:xfrm>
                  <a:off x="8718433" y="6441194"/>
                  <a:ext cx="11737" cy="356376"/>
                </a:xfrm>
                <a:custGeom>
                  <a:avLst/>
                  <a:gdLst>
                    <a:gd name="connsiteX0" fmla="*/ 5868 w 11737"/>
                    <a:gd name="connsiteY0" fmla="*/ 356377 h 356376"/>
                    <a:gd name="connsiteX1" fmla="*/ 0 w 11737"/>
                    <a:gd name="connsiteY1" fmla="*/ 350509 h 356376"/>
                    <a:gd name="connsiteX2" fmla="*/ 0 w 11737"/>
                    <a:gd name="connsiteY2" fmla="*/ 5868 h 356376"/>
                    <a:gd name="connsiteX3" fmla="*/ 5868 w 11737"/>
                    <a:gd name="connsiteY3" fmla="*/ 0 h 356376"/>
                    <a:gd name="connsiteX4" fmla="*/ 11737 w 11737"/>
                    <a:gd name="connsiteY4" fmla="*/ 5868 h 356376"/>
                    <a:gd name="connsiteX5" fmla="*/ 11737 w 11737"/>
                    <a:gd name="connsiteY5" fmla="*/ 350509 h 356376"/>
                    <a:gd name="connsiteX6" fmla="*/ 5868 w 11737"/>
                    <a:gd name="connsiteY6" fmla="*/ 356377 h 356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7" h="356376">
                      <a:moveTo>
                        <a:pt x="5868" y="356377"/>
                      </a:moveTo>
                      <a:cubicBezTo>
                        <a:pt x="2667" y="356377"/>
                        <a:pt x="0" y="353710"/>
                        <a:pt x="0" y="350509"/>
                      </a:cubicBezTo>
                      <a:lnTo>
                        <a:pt x="0" y="5868"/>
                      </a:lnTo>
                      <a:cubicBezTo>
                        <a:pt x="0" y="2667"/>
                        <a:pt x="2667" y="0"/>
                        <a:pt x="5868" y="0"/>
                      </a:cubicBezTo>
                      <a:cubicBezTo>
                        <a:pt x="9070" y="0"/>
                        <a:pt x="11737" y="2667"/>
                        <a:pt x="11737" y="5868"/>
                      </a:cubicBezTo>
                      <a:lnTo>
                        <a:pt x="11737" y="350509"/>
                      </a:lnTo>
                      <a:cubicBezTo>
                        <a:pt x="11737" y="353710"/>
                        <a:pt x="9070" y="356377"/>
                        <a:pt x="5868" y="356377"/>
                      </a:cubicBezTo>
                      <a:close/>
                    </a:path>
                  </a:pathLst>
                </a:custGeom>
                <a:grpFill/>
                <a:ln w="5331" cap="flat">
                  <a:noFill/>
                  <a:prstDash val="solid"/>
                  <a:miter/>
                </a:ln>
              </p:spPr>
              <p:txBody>
                <a:bodyPr rtlCol="0" anchor="ctr"/>
                <a:lstStyle/>
                <a:p>
                  <a:endParaRPr lang="en-US"/>
                </a:p>
              </p:txBody>
            </p:sp>
            <p:sp>
              <p:nvSpPr>
                <p:cNvPr id="1058" name="Freeform 1057">
                  <a:extLst>
                    <a:ext uri="{FF2B5EF4-FFF2-40B4-BE49-F238E27FC236}">
                      <a16:creationId xmlns:a16="http://schemas.microsoft.com/office/drawing/2014/main" id="{35570AE2-6451-0C72-59C6-F7A81E03EB1A}"/>
                    </a:ext>
                  </a:extLst>
                </p:cNvPr>
                <p:cNvSpPr/>
                <p:nvPr/>
              </p:nvSpPr>
              <p:spPr>
                <a:xfrm>
                  <a:off x="8373884" y="6441172"/>
                  <a:ext cx="356285" cy="356398"/>
                </a:xfrm>
                <a:custGeom>
                  <a:avLst/>
                  <a:gdLst>
                    <a:gd name="connsiteX0" fmla="*/ 350417 w 356285"/>
                    <a:gd name="connsiteY0" fmla="*/ 356399 h 356398"/>
                    <a:gd name="connsiteX1" fmla="*/ 5777 w 356285"/>
                    <a:gd name="connsiteY1" fmla="*/ 356399 h 356398"/>
                    <a:gd name="connsiteX2" fmla="*/ 442 w 356285"/>
                    <a:gd name="connsiteY2" fmla="*/ 352664 h 356398"/>
                    <a:gd name="connsiteX3" fmla="*/ 1509 w 356285"/>
                    <a:gd name="connsiteY3" fmla="*/ 346262 h 356398"/>
                    <a:gd name="connsiteX4" fmla="*/ 346149 w 356285"/>
                    <a:gd name="connsiteY4" fmla="*/ 1622 h 356398"/>
                    <a:gd name="connsiteX5" fmla="*/ 352551 w 356285"/>
                    <a:gd name="connsiteY5" fmla="*/ 555 h 356398"/>
                    <a:gd name="connsiteX6" fmla="*/ 356286 w 356285"/>
                    <a:gd name="connsiteY6" fmla="*/ 5890 h 356398"/>
                    <a:gd name="connsiteX7" fmla="*/ 356286 w 356285"/>
                    <a:gd name="connsiteY7" fmla="*/ 350530 h 356398"/>
                    <a:gd name="connsiteX8" fmla="*/ 350417 w 356285"/>
                    <a:gd name="connsiteY8" fmla="*/ 356399 h 356398"/>
                    <a:gd name="connsiteX9" fmla="*/ 19648 w 356285"/>
                    <a:gd name="connsiteY9" fmla="*/ 344662 h 356398"/>
                    <a:gd name="connsiteX10" fmla="*/ 345082 w 356285"/>
                    <a:gd name="connsiteY10" fmla="*/ 344662 h 356398"/>
                    <a:gd name="connsiteX11" fmla="*/ 345082 w 356285"/>
                    <a:gd name="connsiteY11" fmla="*/ 19228 h 356398"/>
                    <a:gd name="connsiteX12" fmla="*/ 19648 w 356285"/>
                    <a:gd name="connsiteY12" fmla="*/ 344662 h 356398"/>
                    <a:gd name="connsiteX13" fmla="*/ 274127 w 356285"/>
                    <a:gd name="connsiteY13" fmla="*/ 279575 h 356398"/>
                    <a:gd name="connsiteX14" fmla="*/ 183432 w 356285"/>
                    <a:gd name="connsiteY14" fmla="*/ 279575 h 356398"/>
                    <a:gd name="connsiteX15" fmla="*/ 178097 w 356285"/>
                    <a:gd name="connsiteY15" fmla="*/ 275841 h 356398"/>
                    <a:gd name="connsiteX16" fmla="*/ 179164 w 356285"/>
                    <a:gd name="connsiteY16" fmla="*/ 269439 h 356398"/>
                    <a:gd name="connsiteX17" fmla="*/ 269859 w 356285"/>
                    <a:gd name="connsiteY17" fmla="*/ 178744 h 356398"/>
                    <a:gd name="connsiteX18" fmla="*/ 276261 w 356285"/>
                    <a:gd name="connsiteY18" fmla="*/ 177677 h 356398"/>
                    <a:gd name="connsiteX19" fmla="*/ 279995 w 356285"/>
                    <a:gd name="connsiteY19" fmla="*/ 183012 h 356398"/>
                    <a:gd name="connsiteX20" fmla="*/ 279995 w 356285"/>
                    <a:gd name="connsiteY20" fmla="*/ 273706 h 356398"/>
                    <a:gd name="connsiteX21" fmla="*/ 274127 w 356285"/>
                    <a:gd name="connsiteY21" fmla="*/ 279575 h 356398"/>
                    <a:gd name="connsiteX22" fmla="*/ 196769 w 356285"/>
                    <a:gd name="connsiteY22" fmla="*/ 268371 h 356398"/>
                    <a:gd name="connsiteX23" fmla="*/ 268258 w 356285"/>
                    <a:gd name="connsiteY23" fmla="*/ 268371 h 356398"/>
                    <a:gd name="connsiteX24" fmla="*/ 268258 w 356285"/>
                    <a:gd name="connsiteY24" fmla="*/ 196883 h 356398"/>
                    <a:gd name="connsiteX25" fmla="*/ 196769 w 356285"/>
                    <a:gd name="connsiteY25" fmla="*/ 268371 h 356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56285" h="356398">
                      <a:moveTo>
                        <a:pt x="350417" y="356399"/>
                      </a:moveTo>
                      <a:lnTo>
                        <a:pt x="5777" y="356399"/>
                      </a:lnTo>
                      <a:cubicBezTo>
                        <a:pt x="3643" y="356399"/>
                        <a:pt x="1509" y="354798"/>
                        <a:pt x="442" y="352664"/>
                      </a:cubicBezTo>
                      <a:cubicBezTo>
                        <a:pt x="-625" y="350530"/>
                        <a:pt x="442" y="347863"/>
                        <a:pt x="1509" y="346262"/>
                      </a:cubicBezTo>
                      <a:lnTo>
                        <a:pt x="346149" y="1622"/>
                      </a:lnTo>
                      <a:cubicBezTo>
                        <a:pt x="347749" y="22"/>
                        <a:pt x="350417" y="-512"/>
                        <a:pt x="352551" y="555"/>
                      </a:cubicBezTo>
                      <a:cubicBezTo>
                        <a:pt x="354685" y="1622"/>
                        <a:pt x="356286" y="3756"/>
                        <a:pt x="356286" y="5890"/>
                      </a:cubicBezTo>
                      <a:lnTo>
                        <a:pt x="356286" y="350530"/>
                      </a:lnTo>
                      <a:cubicBezTo>
                        <a:pt x="356286" y="353731"/>
                        <a:pt x="353618" y="356399"/>
                        <a:pt x="350417" y="356399"/>
                      </a:cubicBezTo>
                      <a:close/>
                      <a:moveTo>
                        <a:pt x="19648" y="344662"/>
                      </a:moveTo>
                      <a:lnTo>
                        <a:pt x="345082" y="344662"/>
                      </a:lnTo>
                      <a:lnTo>
                        <a:pt x="345082" y="19228"/>
                      </a:lnTo>
                      <a:lnTo>
                        <a:pt x="19648" y="344662"/>
                      </a:lnTo>
                      <a:close/>
                      <a:moveTo>
                        <a:pt x="274127" y="279575"/>
                      </a:moveTo>
                      <a:lnTo>
                        <a:pt x="183432" y="279575"/>
                      </a:lnTo>
                      <a:cubicBezTo>
                        <a:pt x="181298" y="279575"/>
                        <a:pt x="179164" y="277974"/>
                        <a:pt x="178097" y="275841"/>
                      </a:cubicBezTo>
                      <a:cubicBezTo>
                        <a:pt x="177030" y="273706"/>
                        <a:pt x="178097" y="271039"/>
                        <a:pt x="179164" y="269439"/>
                      </a:cubicBezTo>
                      <a:lnTo>
                        <a:pt x="269859" y="178744"/>
                      </a:lnTo>
                      <a:cubicBezTo>
                        <a:pt x="271459" y="177143"/>
                        <a:pt x="274127" y="176610"/>
                        <a:pt x="276261" y="177677"/>
                      </a:cubicBezTo>
                      <a:cubicBezTo>
                        <a:pt x="278395" y="178744"/>
                        <a:pt x="279995" y="180878"/>
                        <a:pt x="279995" y="183012"/>
                      </a:cubicBezTo>
                      <a:lnTo>
                        <a:pt x="279995" y="273706"/>
                      </a:lnTo>
                      <a:cubicBezTo>
                        <a:pt x="279995" y="276907"/>
                        <a:pt x="277328" y="279575"/>
                        <a:pt x="274127" y="279575"/>
                      </a:cubicBezTo>
                      <a:close/>
                      <a:moveTo>
                        <a:pt x="196769" y="268371"/>
                      </a:moveTo>
                      <a:lnTo>
                        <a:pt x="268258" y="268371"/>
                      </a:lnTo>
                      <a:lnTo>
                        <a:pt x="268258" y="196883"/>
                      </a:lnTo>
                      <a:lnTo>
                        <a:pt x="196769" y="268371"/>
                      </a:lnTo>
                      <a:close/>
                    </a:path>
                  </a:pathLst>
                </a:custGeom>
                <a:grpFill/>
                <a:ln w="5331" cap="flat">
                  <a:noFill/>
                  <a:prstDash val="solid"/>
                  <a:miter/>
                </a:ln>
              </p:spPr>
              <p:txBody>
                <a:bodyPr rtlCol="0" anchor="ctr"/>
                <a:lstStyle/>
                <a:p>
                  <a:endParaRPr lang="en-US"/>
                </a:p>
              </p:txBody>
            </p:sp>
          </p:grpSp>
          <p:grpSp>
            <p:nvGrpSpPr>
              <p:cNvPr id="1050" name="Graphic 761">
                <a:extLst>
                  <a:ext uri="{FF2B5EF4-FFF2-40B4-BE49-F238E27FC236}">
                    <a16:creationId xmlns:a16="http://schemas.microsoft.com/office/drawing/2014/main" id="{00B55378-02B3-A0F5-78FF-7B48EF031052}"/>
                  </a:ext>
                </a:extLst>
              </p:cNvPr>
              <p:cNvGrpSpPr/>
              <p:nvPr/>
            </p:nvGrpSpPr>
            <p:grpSpPr>
              <a:xfrm>
                <a:off x="8451150" y="6441194"/>
                <a:ext cx="65086" cy="319032"/>
                <a:chOff x="8451150" y="6441194"/>
                <a:chExt cx="65086" cy="319032"/>
              </a:xfrm>
              <a:grpFill/>
            </p:grpSpPr>
            <p:grpSp>
              <p:nvGrpSpPr>
                <p:cNvPr id="1051" name="Graphic 761">
                  <a:extLst>
                    <a:ext uri="{FF2B5EF4-FFF2-40B4-BE49-F238E27FC236}">
                      <a16:creationId xmlns:a16="http://schemas.microsoft.com/office/drawing/2014/main" id="{5BCDC375-481C-2A4E-F8E8-A1B699F529E4}"/>
                    </a:ext>
                  </a:extLst>
                </p:cNvPr>
                <p:cNvGrpSpPr/>
                <p:nvPr/>
              </p:nvGrpSpPr>
              <p:grpSpPr>
                <a:xfrm>
                  <a:off x="8451150" y="6441194"/>
                  <a:ext cx="65086" cy="319032"/>
                  <a:chOff x="8451150" y="6441194"/>
                  <a:chExt cx="65086" cy="319032"/>
                </a:xfrm>
                <a:grpFill/>
              </p:grpSpPr>
              <p:sp>
                <p:nvSpPr>
                  <p:cNvPr id="1053" name="Freeform 1052">
                    <a:extLst>
                      <a:ext uri="{FF2B5EF4-FFF2-40B4-BE49-F238E27FC236}">
                        <a16:creationId xmlns:a16="http://schemas.microsoft.com/office/drawing/2014/main" id="{2E1F0707-4205-54B2-3628-CD41D4176DC7}"/>
                      </a:ext>
                    </a:extLst>
                  </p:cNvPr>
                  <p:cNvSpPr/>
                  <p:nvPr/>
                </p:nvSpPr>
                <p:spPr>
                  <a:xfrm>
                    <a:off x="8457552" y="6447062"/>
                    <a:ext cx="52282" cy="307295"/>
                  </a:xfrm>
                  <a:custGeom>
                    <a:avLst/>
                    <a:gdLst>
                      <a:gd name="connsiteX0" fmla="*/ 0 w 52282"/>
                      <a:gd name="connsiteY0" fmla="*/ 0 h 307295"/>
                      <a:gd name="connsiteX1" fmla="*/ 52283 w 52282"/>
                      <a:gd name="connsiteY1" fmla="*/ 0 h 307295"/>
                      <a:gd name="connsiteX2" fmla="*/ 52283 w 52282"/>
                      <a:gd name="connsiteY2" fmla="*/ 242742 h 307295"/>
                      <a:gd name="connsiteX3" fmla="*/ 26142 w 52282"/>
                      <a:gd name="connsiteY3" fmla="*/ 307295 h 307295"/>
                      <a:gd name="connsiteX4" fmla="*/ 0 w 52282"/>
                      <a:gd name="connsiteY4" fmla="*/ 242742 h 307295"/>
                      <a:gd name="connsiteX5" fmla="*/ 0 w 52282"/>
                      <a:gd name="connsiteY5" fmla="*/ 242742 h 307295"/>
                      <a:gd name="connsiteX6" fmla="*/ 0 w 52282"/>
                      <a:gd name="connsiteY6" fmla="*/ 0 h 307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282" h="307295">
                        <a:moveTo>
                          <a:pt x="0" y="0"/>
                        </a:moveTo>
                        <a:lnTo>
                          <a:pt x="52283" y="0"/>
                        </a:lnTo>
                        <a:cubicBezTo>
                          <a:pt x="52283" y="0"/>
                          <a:pt x="52283" y="242742"/>
                          <a:pt x="52283" y="242742"/>
                        </a:cubicBezTo>
                        <a:lnTo>
                          <a:pt x="26142" y="307295"/>
                        </a:lnTo>
                        <a:lnTo>
                          <a:pt x="0" y="242742"/>
                        </a:lnTo>
                        <a:lnTo>
                          <a:pt x="0" y="242742"/>
                        </a:lnTo>
                        <a:lnTo>
                          <a:pt x="0" y="0"/>
                        </a:lnTo>
                      </a:path>
                    </a:pathLst>
                  </a:custGeom>
                  <a:solidFill>
                    <a:srgbClr val="EF3E23"/>
                  </a:solidFill>
                  <a:ln w="5331" cap="flat">
                    <a:noFill/>
                    <a:prstDash val="solid"/>
                    <a:miter/>
                  </a:ln>
                </p:spPr>
                <p:txBody>
                  <a:bodyPr rtlCol="0" anchor="ctr"/>
                  <a:lstStyle/>
                  <a:p>
                    <a:endParaRPr lang="en-US"/>
                  </a:p>
                </p:txBody>
              </p:sp>
              <p:sp>
                <p:nvSpPr>
                  <p:cNvPr id="1054" name="Freeform 1053">
                    <a:extLst>
                      <a:ext uri="{FF2B5EF4-FFF2-40B4-BE49-F238E27FC236}">
                        <a16:creationId xmlns:a16="http://schemas.microsoft.com/office/drawing/2014/main" id="{B08FD20A-F693-C817-F7F3-B5350D549577}"/>
                      </a:ext>
                    </a:extLst>
                  </p:cNvPr>
                  <p:cNvSpPr/>
                  <p:nvPr/>
                </p:nvSpPr>
                <p:spPr>
                  <a:xfrm>
                    <a:off x="8452217" y="6441194"/>
                    <a:ext cx="64019" cy="319032"/>
                  </a:xfrm>
                  <a:custGeom>
                    <a:avLst/>
                    <a:gdLst>
                      <a:gd name="connsiteX0" fmla="*/ 31477 w 64019"/>
                      <a:gd name="connsiteY0" fmla="*/ 319032 h 319032"/>
                      <a:gd name="connsiteX1" fmla="*/ 26142 w 64019"/>
                      <a:gd name="connsiteY1" fmla="*/ 315298 h 319032"/>
                      <a:gd name="connsiteX2" fmla="*/ 0 w 64019"/>
                      <a:gd name="connsiteY2" fmla="*/ 250744 h 319032"/>
                      <a:gd name="connsiteX3" fmla="*/ 0 w 64019"/>
                      <a:gd name="connsiteY3" fmla="*/ 248610 h 319032"/>
                      <a:gd name="connsiteX4" fmla="*/ 0 w 64019"/>
                      <a:gd name="connsiteY4" fmla="*/ 5868 h 319032"/>
                      <a:gd name="connsiteX5" fmla="*/ 1600 w 64019"/>
                      <a:gd name="connsiteY5" fmla="*/ 1600 h 319032"/>
                      <a:gd name="connsiteX6" fmla="*/ 5869 w 64019"/>
                      <a:gd name="connsiteY6" fmla="*/ 0 h 319032"/>
                      <a:gd name="connsiteX7" fmla="*/ 58151 w 64019"/>
                      <a:gd name="connsiteY7" fmla="*/ 0 h 319032"/>
                      <a:gd name="connsiteX8" fmla="*/ 64020 w 64019"/>
                      <a:gd name="connsiteY8" fmla="*/ 5868 h 319032"/>
                      <a:gd name="connsiteX9" fmla="*/ 64020 w 64019"/>
                      <a:gd name="connsiteY9" fmla="*/ 248610 h 319032"/>
                      <a:gd name="connsiteX10" fmla="*/ 64020 w 64019"/>
                      <a:gd name="connsiteY10" fmla="*/ 250744 h 319032"/>
                      <a:gd name="connsiteX11" fmla="*/ 37879 w 64019"/>
                      <a:gd name="connsiteY11" fmla="*/ 315298 h 319032"/>
                      <a:gd name="connsiteX12" fmla="*/ 32544 w 64019"/>
                      <a:gd name="connsiteY12" fmla="*/ 319032 h 319032"/>
                      <a:gd name="connsiteX13" fmla="*/ 10670 w 64019"/>
                      <a:gd name="connsiteY13" fmla="*/ 247543 h 319032"/>
                      <a:gd name="connsiteX14" fmla="*/ 30943 w 64019"/>
                      <a:gd name="connsiteY14" fmla="*/ 298226 h 319032"/>
                      <a:gd name="connsiteX15" fmla="*/ 51216 w 64019"/>
                      <a:gd name="connsiteY15" fmla="*/ 247543 h 319032"/>
                      <a:gd name="connsiteX16" fmla="*/ 51216 w 64019"/>
                      <a:gd name="connsiteY16" fmla="*/ 11203 h 319032"/>
                      <a:gd name="connsiteX17" fmla="*/ 10670 w 64019"/>
                      <a:gd name="connsiteY17" fmla="*/ 11203 h 319032"/>
                      <a:gd name="connsiteX18" fmla="*/ 10670 w 64019"/>
                      <a:gd name="connsiteY18" fmla="*/ 247543 h 319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4019" h="319032">
                        <a:moveTo>
                          <a:pt x="31477" y="319032"/>
                        </a:moveTo>
                        <a:cubicBezTo>
                          <a:pt x="29342" y="319032"/>
                          <a:pt x="27209" y="317432"/>
                          <a:pt x="26142" y="315298"/>
                        </a:cubicBezTo>
                        <a:lnTo>
                          <a:pt x="0" y="250744"/>
                        </a:lnTo>
                        <a:cubicBezTo>
                          <a:pt x="0" y="250211"/>
                          <a:pt x="0" y="249144"/>
                          <a:pt x="0" y="248610"/>
                        </a:cubicBezTo>
                        <a:lnTo>
                          <a:pt x="0" y="5868"/>
                        </a:lnTo>
                        <a:cubicBezTo>
                          <a:pt x="0" y="4268"/>
                          <a:pt x="534" y="2667"/>
                          <a:pt x="1600" y="1600"/>
                        </a:cubicBezTo>
                        <a:cubicBezTo>
                          <a:pt x="2667" y="533"/>
                          <a:pt x="4268" y="0"/>
                          <a:pt x="5869" y="0"/>
                        </a:cubicBezTo>
                        <a:lnTo>
                          <a:pt x="58151" y="0"/>
                        </a:lnTo>
                        <a:cubicBezTo>
                          <a:pt x="61352" y="0"/>
                          <a:pt x="64020" y="2667"/>
                          <a:pt x="64020" y="5868"/>
                        </a:cubicBezTo>
                        <a:lnTo>
                          <a:pt x="64020" y="248610"/>
                        </a:lnTo>
                        <a:cubicBezTo>
                          <a:pt x="64020" y="249144"/>
                          <a:pt x="64020" y="250211"/>
                          <a:pt x="64020" y="250744"/>
                        </a:cubicBezTo>
                        <a:lnTo>
                          <a:pt x="37879" y="315298"/>
                        </a:lnTo>
                        <a:cubicBezTo>
                          <a:pt x="36812" y="317432"/>
                          <a:pt x="34677" y="319032"/>
                          <a:pt x="32544" y="319032"/>
                        </a:cubicBezTo>
                        <a:close/>
                        <a:moveTo>
                          <a:pt x="10670" y="247543"/>
                        </a:moveTo>
                        <a:lnTo>
                          <a:pt x="30943" y="298226"/>
                        </a:lnTo>
                        <a:lnTo>
                          <a:pt x="51216" y="247543"/>
                        </a:lnTo>
                        <a:lnTo>
                          <a:pt x="51216" y="11203"/>
                        </a:lnTo>
                        <a:lnTo>
                          <a:pt x="10670" y="11203"/>
                        </a:lnTo>
                        <a:cubicBezTo>
                          <a:pt x="10670" y="11203"/>
                          <a:pt x="10670" y="247543"/>
                          <a:pt x="10670" y="247543"/>
                        </a:cubicBezTo>
                        <a:close/>
                      </a:path>
                    </a:pathLst>
                  </a:custGeom>
                  <a:grpFill/>
                  <a:ln w="5331" cap="flat">
                    <a:noFill/>
                    <a:prstDash val="solid"/>
                    <a:miter/>
                  </a:ln>
                </p:spPr>
                <p:txBody>
                  <a:bodyPr rtlCol="0" anchor="ctr"/>
                  <a:lstStyle/>
                  <a:p>
                    <a:endParaRPr lang="en-US"/>
                  </a:p>
                </p:txBody>
              </p:sp>
              <p:sp>
                <p:nvSpPr>
                  <p:cNvPr id="1055" name="Freeform 1054">
                    <a:extLst>
                      <a:ext uri="{FF2B5EF4-FFF2-40B4-BE49-F238E27FC236}">
                        <a16:creationId xmlns:a16="http://schemas.microsoft.com/office/drawing/2014/main" id="{824AEDED-2DC2-E5D9-4F42-46CBB97A3019}"/>
                      </a:ext>
                    </a:extLst>
                  </p:cNvPr>
                  <p:cNvSpPr/>
                  <p:nvPr/>
                </p:nvSpPr>
                <p:spPr>
                  <a:xfrm>
                    <a:off x="8451150" y="6480139"/>
                    <a:ext cx="64019" cy="11737"/>
                  </a:xfrm>
                  <a:custGeom>
                    <a:avLst/>
                    <a:gdLst>
                      <a:gd name="connsiteX0" fmla="*/ 58151 w 64019"/>
                      <a:gd name="connsiteY0" fmla="*/ 11737 h 11737"/>
                      <a:gd name="connsiteX1" fmla="*/ 5869 w 64019"/>
                      <a:gd name="connsiteY1" fmla="*/ 11737 h 11737"/>
                      <a:gd name="connsiteX2" fmla="*/ 0 w 64019"/>
                      <a:gd name="connsiteY2" fmla="*/ 5868 h 11737"/>
                      <a:gd name="connsiteX3" fmla="*/ 5869 w 64019"/>
                      <a:gd name="connsiteY3" fmla="*/ 0 h 11737"/>
                      <a:gd name="connsiteX4" fmla="*/ 58151 w 64019"/>
                      <a:gd name="connsiteY4" fmla="*/ 0 h 11737"/>
                      <a:gd name="connsiteX5" fmla="*/ 64020 w 64019"/>
                      <a:gd name="connsiteY5" fmla="*/ 5868 h 11737"/>
                      <a:gd name="connsiteX6" fmla="*/ 58151 w 64019"/>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19" h="11737">
                        <a:moveTo>
                          <a:pt x="58151" y="11737"/>
                        </a:moveTo>
                        <a:lnTo>
                          <a:pt x="5869" y="11737"/>
                        </a:lnTo>
                        <a:cubicBezTo>
                          <a:pt x="2667" y="11737"/>
                          <a:pt x="0" y="9070"/>
                          <a:pt x="0" y="5868"/>
                        </a:cubicBezTo>
                        <a:cubicBezTo>
                          <a:pt x="0" y="2667"/>
                          <a:pt x="2667" y="0"/>
                          <a:pt x="5869" y="0"/>
                        </a:cubicBezTo>
                        <a:lnTo>
                          <a:pt x="58151" y="0"/>
                        </a:lnTo>
                        <a:cubicBezTo>
                          <a:pt x="61352" y="0"/>
                          <a:pt x="64020" y="2667"/>
                          <a:pt x="64020" y="5868"/>
                        </a:cubicBezTo>
                        <a:cubicBezTo>
                          <a:pt x="64020" y="9070"/>
                          <a:pt x="61352" y="11737"/>
                          <a:pt x="58151" y="11737"/>
                        </a:cubicBezTo>
                        <a:close/>
                      </a:path>
                    </a:pathLst>
                  </a:custGeom>
                  <a:grpFill/>
                  <a:ln w="5331" cap="flat">
                    <a:noFill/>
                    <a:prstDash val="solid"/>
                    <a:miter/>
                  </a:ln>
                </p:spPr>
                <p:txBody>
                  <a:bodyPr rtlCol="0" anchor="ctr"/>
                  <a:lstStyle/>
                  <a:p>
                    <a:endParaRPr lang="en-US"/>
                  </a:p>
                </p:txBody>
              </p:sp>
            </p:grpSp>
            <p:sp>
              <p:nvSpPr>
                <p:cNvPr id="1052" name="Freeform 1051">
                  <a:extLst>
                    <a:ext uri="{FF2B5EF4-FFF2-40B4-BE49-F238E27FC236}">
                      <a16:creationId xmlns:a16="http://schemas.microsoft.com/office/drawing/2014/main" id="{3DE11032-9504-D1EF-D1D6-03AA3449C23D}"/>
                    </a:ext>
                  </a:extLst>
                </p:cNvPr>
                <p:cNvSpPr/>
                <p:nvPr/>
              </p:nvSpPr>
              <p:spPr>
                <a:xfrm>
                  <a:off x="8477292" y="6683935"/>
                  <a:ext cx="37878" cy="11737"/>
                </a:xfrm>
                <a:custGeom>
                  <a:avLst/>
                  <a:gdLst>
                    <a:gd name="connsiteX0" fmla="*/ 32010 w 37878"/>
                    <a:gd name="connsiteY0" fmla="*/ 11737 h 11737"/>
                    <a:gd name="connsiteX1" fmla="*/ 5868 w 37878"/>
                    <a:gd name="connsiteY1" fmla="*/ 11737 h 11737"/>
                    <a:gd name="connsiteX2" fmla="*/ 0 w 37878"/>
                    <a:gd name="connsiteY2" fmla="*/ 5868 h 11737"/>
                    <a:gd name="connsiteX3" fmla="*/ 5868 w 37878"/>
                    <a:gd name="connsiteY3" fmla="*/ 0 h 11737"/>
                    <a:gd name="connsiteX4" fmla="*/ 32010 w 37878"/>
                    <a:gd name="connsiteY4" fmla="*/ 0 h 11737"/>
                    <a:gd name="connsiteX5" fmla="*/ 37878 w 37878"/>
                    <a:gd name="connsiteY5" fmla="*/ 5868 h 11737"/>
                    <a:gd name="connsiteX6" fmla="*/ 32010 w 37878"/>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78" h="11737">
                      <a:moveTo>
                        <a:pt x="32010" y="11737"/>
                      </a:moveTo>
                      <a:lnTo>
                        <a:pt x="5868" y="11737"/>
                      </a:lnTo>
                      <a:cubicBezTo>
                        <a:pt x="2667" y="11737"/>
                        <a:pt x="0" y="9070"/>
                        <a:pt x="0" y="5868"/>
                      </a:cubicBezTo>
                      <a:cubicBezTo>
                        <a:pt x="0" y="2667"/>
                        <a:pt x="2667" y="0"/>
                        <a:pt x="5868" y="0"/>
                      </a:cubicBezTo>
                      <a:lnTo>
                        <a:pt x="32010" y="0"/>
                      </a:lnTo>
                      <a:cubicBezTo>
                        <a:pt x="35211" y="0"/>
                        <a:pt x="37878" y="2667"/>
                        <a:pt x="37878" y="5868"/>
                      </a:cubicBezTo>
                      <a:cubicBezTo>
                        <a:pt x="37878" y="9070"/>
                        <a:pt x="35211" y="11737"/>
                        <a:pt x="32010" y="11737"/>
                      </a:cubicBezTo>
                      <a:close/>
                    </a:path>
                  </a:pathLst>
                </a:custGeom>
                <a:grpFill/>
                <a:ln w="5331" cap="flat">
                  <a:noFill/>
                  <a:prstDash val="solid"/>
                  <a:miter/>
                </a:ln>
              </p:spPr>
              <p:txBody>
                <a:bodyPr rtlCol="0" anchor="ctr"/>
                <a:lstStyle/>
                <a:p>
                  <a:endParaRPr lang="en-US"/>
                </a:p>
              </p:txBody>
            </p:sp>
          </p:grpSp>
        </p:grpSp>
        <p:grpSp>
          <p:nvGrpSpPr>
            <p:cNvPr id="1071" name="Graphic 761">
              <a:extLst>
                <a:ext uri="{FF2B5EF4-FFF2-40B4-BE49-F238E27FC236}">
                  <a16:creationId xmlns:a16="http://schemas.microsoft.com/office/drawing/2014/main" id="{C97FC6B3-967D-00BE-DE5C-79DA7EC57614}"/>
                </a:ext>
              </a:extLst>
            </p:cNvPr>
            <p:cNvGrpSpPr/>
            <p:nvPr/>
          </p:nvGrpSpPr>
          <p:grpSpPr>
            <a:xfrm>
              <a:off x="6503937" y="7943460"/>
              <a:ext cx="373495" cy="407671"/>
              <a:chOff x="8434078" y="7773340"/>
              <a:chExt cx="326500" cy="356376"/>
            </a:xfrm>
            <a:solidFill>
              <a:srgbClr val="404040"/>
            </a:solidFill>
          </p:grpSpPr>
          <p:sp>
            <p:nvSpPr>
              <p:cNvPr id="1072" name="Freeform 1071">
                <a:extLst>
                  <a:ext uri="{FF2B5EF4-FFF2-40B4-BE49-F238E27FC236}">
                    <a16:creationId xmlns:a16="http://schemas.microsoft.com/office/drawing/2014/main" id="{D5434195-BDAD-B277-BDA2-11E09F0A631E}"/>
                  </a:ext>
                </a:extLst>
              </p:cNvPr>
              <p:cNvSpPr/>
              <p:nvPr/>
            </p:nvSpPr>
            <p:spPr>
              <a:xfrm>
                <a:off x="8641508" y="7985037"/>
                <a:ext cx="119071" cy="144679"/>
              </a:xfrm>
              <a:custGeom>
                <a:avLst/>
                <a:gdLst>
                  <a:gd name="connsiteX0" fmla="*/ 113203 w 119071"/>
                  <a:gd name="connsiteY0" fmla="*/ 144679 h 144679"/>
                  <a:gd name="connsiteX1" fmla="*/ 107334 w 119071"/>
                  <a:gd name="connsiteY1" fmla="*/ 138811 h 144679"/>
                  <a:gd name="connsiteX2" fmla="*/ 107334 w 119071"/>
                  <a:gd name="connsiteY2" fmla="*/ 57719 h 144679"/>
                  <a:gd name="connsiteX3" fmla="*/ 82260 w 119071"/>
                  <a:gd name="connsiteY3" fmla="*/ 27309 h 144679"/>
                  <a:gd name="connsiteX4" fmla="*/ 4369 w 119071"/>
                  <a:gd name="connsiteY4" fmla="*/ 11304 h 144679"/>
                  <a:gd name="connsiteX5" fmla="*/ 101 w 119071"/>
                  <a:gd name="connsiteY5" fmla="*/ 4369 h 144679"/>
                  <a:gd name="connsiteX6" fmla="*/ 7036 w 119071"/>
                  <a:gd name="connsiteY6" fmla="*/ 101 h 144679"/>
                  <a:gd name="connsiteX7" fmla="*/ 84927 w 119071"/>
                  <a:gd name="connsiteY7" fmla="*/ 16106 h 144679"/>
                  <a:gd name="connsiteX8" fmla="*/ 119071 w 119071"/>
                  <a:gd name="connsiteY8" fmla="*/ 57719 h 144679"/>
                  <a:gd name="connsiteX9" fmla="*/ 119071 w 119071"/>
                  <a:gd name="connsiteY9" fmla="*/ 138811 h 144679"/>
                  <a:gd name="connsiteX10" fmla="*/ 113203 w 119071"/>
                  <a:gd name="connsiteY10" fmla="*/ 144679 h 144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071" h="144679">
                    <a:moveTo>
                      <a:pt x="113203" y="144679"/>
                    </a:moveTo>
                    <a:cubicBezTo>
                      <a:pt x="110002" y="144679"/>
                      <a:pt x="107334" y="142012"/>
                      <a:pt x="107334" y="138811"/>
                    </a:cubicBezTo>
                    <a:lnTo>
                      <a:pt x="107334" y="57719"/>
                    </a:lnTo>
                    <a:cubicBezTo>
                      <a:pt x="107334" y="42781"/>
                      <a:pt x="96665" y="29977"/>
                      <a:pt x="82260" y="27309"/>
                    </a:cubicBezTo>
                    <a:lnTo>
                      <a:pt x="4369" y="11304"/>
                    </a:lnTo>
                    <a:cubicBezTo>
                      <a:pt x="1168" y="10771"/>
                      <a:pt x="-432" y="7570"/>
                      <a:pt x="101" y="4369"/>
                    </a:cubicBezTo>
                    <a:cubicBezTo>
                      <a:pt x="635" y="1168"/>
                      <a:pt x="3836" y="-432"/>
                      <a:pt x="7036" y="101"/>
                    </a:cubicBezTo>
                    <a:lnTo>
                      <a:pt x="84927" y="16106"/>
                    </a:lnTo>
                    <a:cubicBezTo>
                      <a:pt x="104667" y="20374"/>
                      <a:pt x="119071" y="37979"/>
                      <a:pt x="119071" y="57719"/>
                    </a:cubicBezTo>
                    <a:lnTo>
                      <a:pt x="119071" y="138811"/>
                    </a:lnTo>
                    <a:cubicBezTo>
                      <a:pt x="119071" y="142012"/>
                      <a:pt x="116404" y="144679"/>
                      <a:pt x="113203" y="144679"/>
                    </a:cubicBezTo>
                    <a:close/>
                  </a:path>
                </a:pathLst>
              </a:custGeom>
              <a:grpFill/>
              <a:ln w="5331" cap="flat">
                <a:noFill/>
                <a:prstDash val="solid"/>
                <a:miter/>
              </a:ln>
            </p:spPr>
            <p:txBody>
              <a:bodyPr rtlCol="0" anchor="ctr"/>
              <a:lstStyle/>
              <a:p>
                <a:endParaRPr lang="en-US"/>
              </a:p>
            </p:txBody>
          </p:sp>
          <p:sp>
            <p:nvSpPr>
              <p:cNvPr id="1073" name="Freeform 1072">
                <a:extLst>
                  <a:ext uri="{FF2B5EF4-FFF2-40B4-BE49-F238E27FC236}">
                    <a16:creationId xmlns:a16="http://schemas.microsoft.com/office/drawing/2014/main" id="{43C26576-A3B2-1C55-C053-D0582692507C}"/>
                  </a:ext>
                </a:extLst>
              </p:cNvPr>
              <p:cNvSpPr/>
              <p:nvPr/>
            </p:nvSpPr>
            <p:spPr>
              <a:xfrm>
                <a:off x="8434078" y="7985056"/>
                <a:ext cx="119211" cy="144660"/>
              </a:xfrm>
              <a:custGeom>
                <a:avLst/>
                <a:gdLst>
                  <a:gd name="connsiteX0" fmla="*/ 5868 w 119211"/>
                  <a:gd name="connsiteY0" fmla="*/ 144660 h 144660"/>
                  <a:gd name="connsiteX1" fmla="*/ 0 w 119211"/>
                  <a:gd name="connsiteY1" fmla="*/ 138792 h 144660"/>
                  <a:gd name="connsiteX2" fmla="*/ 0 w 119211"/>
                  <a:gd name="connsiteY2" fmla="*/ 57700 h 144660"/>
                  <a:gd name="connsiteX3" fmla="*/ 34144 w 119211"/>
                  <a:gd name="connsiteY3" fmla="*/ 16087 h 144660"/>
                  <a:gd name="connsiteX4" fmla="*/ 112035 w 119211"/>
                  <a:gd name="connsiteY4" fmla="*/ 82 h 144660"/>
                  <a:gd name="connsiteX5" fmla="*/ 118970 w 119211"/>
                  <a:gd name="connsiteY5" fmla="*/ 4351 h 144660"/>
                  <a:gd name="connsiteX6" fmla="*/ 114702 w 119211"/>
                  <a:gd name="connsiteY6" fmla="*/ 11286 h 144660"/>
                  <a:gd name="connsiteX7" fmla="*/ 36811 w 119211"/>
                  <a:gd name="connsiteY7" fmla="*/ 27291 h 144660"/>
                  <a:gd name="connsiteX8" fmla="*/ 11737 w 119211"/>
                  <a:gd name="connsiteY8" fmla="*/ 57700 h 144660"/>
                  <a:gd name="connsiteX9" fmla="*/ 11737 w 119211"/>
                  <a:gd name="connsiteY9" fmla="*/ 138792 h 144660"/>
                  <a:gd name="connsiteX10" fmla="*/ 5868 w 119211"/>
                  <a:gd name="connsiteY10" fmla="*/ 144660 h 14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211" h="144660">
                    <a:moveTo>
                      <a:pt x="5868" y="144660"/>
                    </a:moveTo>
                    <a:cubicBezTo>
                      <a:pt x="2667" y="144660"/>
                      <a:pt x="0" y="141993"/>
                      <a:pt x="0" y="138792"/>
                    </a:cubicBezTo>
                    <a:lnTo>
                      <a:pt x="0" y="57700"/>
                    </a:lnTo>
                    <a:cubicBezTo>
                      <a:pt x="0" y="37427"/>
                      <a:pt x="14404" y="19822"/>
                      <a:pt x="34144" y="16087"/>
                    </a:cubicBezTo>
                    <a:lnTo>
                      <a:pt x="112035" y="82"/>
                    </a:lnTo>
                    <a:cubicBezTo>
                      <a:pt x="115236" y="-451"/>
                      <a:pt x="117903" y="1683"/>
                      <a:pt x="118970" y="4351"/>
                    </a:cubicBezTo>
                    <a:cubicBezTo>
                      <a:pt x="120037" y="7018"/>
                      <a:pt x="117370" y="10219"/>
                      <a:pt x="114702" y="11286"/>
                    </a:cubicBezTo>
                    <a:lnTo>
                      <a:pt x="36811" y="27291"/>
                    </a:lnTo>
                    <a:cubicBezTo>
                      <a:pt x="22407" y="30492"/>
                      <a:pt x="11737" y="43296"/>
                      <a:pt x="11737" y="57700"/>
                    </a:cubicBezTo>
                    <a:lnTo>
                      <a:pt x="11737" y="138792"/>
                    </a:lnTo>
                    <a:cubicBezTo>
                      <a:pt x="11737" y="141993"/>
                      <a:pt x="9069" y="144660"/>
                      <a:pt x="5868" y="144660"/>
                    </a:cubicBezTo>
                    <a:close/>
                  </a:path>
                </a:pathLst>
              </a:custGeom>
              <a:grpFill/>
              <a:ln w="5331" cap="flat">
                <a:noFill/>
                <a:prstDash val="solid"/>
                <a:miter/>
              </a:ln>
            </p:spPr>
            <p:txBody>
              <a:bodyPr rtlCol="0" anchor="ctr"/>
              <a:lstStyle/>
              <a:p>
                <a:endParaRPr lang="en-US"/>
              </a:p>
            </p:txBody>
          </p:sp>
          <p:grpSp>
            <p:nvGrpSpPr>
              <p:cNvPr id="1074" name="Graphic 761">
                <a:extLst>
                  <a:ext uri="{FF2B5EF4-FFF2-40B4-BE49-F238E27FC236}">
                    <a16:creationId xmlns:a16="http://schemas.microsoft.com/office/drawing/2014/main" id="{78A967A2-F40A-EF6F-7646-E8E8021522A5}"/>
                  </a:ext>
                </a:extLst>
              </p:cNvPr>
              <p:cNvGrpSpPr/>
              <p:nvPr/>
            </p:nvGrpSpPr>
            <p:grpSpPr>
              <a:xfrm>
                <a:off x="8495431" y="7985462"/>
                <a:ext cx="201662" cy="144253"/>
                <a:chOff x="8495431" y="7985462"/>
                <a:chExt cx="201662" cy="144253"/>
              </a:xfrm>
              <a:grpFill/>
            </p:grpSpPr>
            <p:sp>
              <p:nvSpPr>
                <p:cNvPr id="1082" name="Freeform 1081">
                  <a:extLst>
                    <a:ext uri="{FF2B5EF4-FFF2-40B4-BE49-F238E27FC236}">
                      <a16:creationId xmlns:a16="http://schemas.microsoft.com/office/drawing/2014/main" id="{434374DA-E5B1-D893-B1FE-4C337D545E89}"/>
                    </a:ext>
                  </a:extLst>
                </p:cNvPr>
                <p:cNvSpPr/>
                <p:nvPr/>
              </p:nvSpPr>
              <p:spPr>
                <a:xfrm>
                  <a:off x="8502366" y="7990473"/>
                  <a:ext cx="189925" cy="133374"/>
                </a:xfrm>
                <a:custGeom>
                  <a:avLst/>
                  <a:gdLst>
                    <a:gd name="connsiteX0" fmla="*/ 0 w 189925"/>
                    <a:gd name="connsiteY0" fmla="*/ 133375 h 133374"/>
                    <a:gd name="connsiteX1" fmla="*/ 0 w 189925"/>
                    <a:gd name="connsiteY1" fmla="*/ 9603 h 133374"/>
                    <a:gd name="connsiteX2" fmla="*/ 44814 w 189925"/>
                    <a:gd name="connsiteY2" fmla="*/ 0 h 133374"/>
                    <a:gd name="connsiteX3" fmla="*/ 44814 w 189925"/>
                    <a:gd name="connsiteY3" fmla="*/ 87494 h 133374"/>
                    <a:gd name="connsiteX4" fmla="*/ 145112 w 189925"/>
                    <a:gd name="connsiteY4" fmla="*/ 87494 h 133374"/>
                    <a:gd name="connsiteX5" fmla="*/ 145112 w 189925"/>
                    <a:gd name="connsiteY5" fmla="*/ 0 h 133374"/>
                    <a:gd name="connsiteX6" fmla="*/ 189925 w 189925"/>
                    <a:gd name="connsiteY6" fmla="*/ 10137 h 133374"/>
                    <a:gd name="connsiteX7" fmla="*/ 189925 w 189925"/>
                    <a:gd name="connsiteY7" fmla="*/ 133375 h 133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9925" h="133374">
                      <a:moveTo>
                        <a:pt x="0" y="133375"/>
                      </a:moveTo>
                      <a:lnTo>
                        <a:pt x="0" y="9603"/>
                      </a:lnTo>
                      <a:lnTo>
                        <a:pt x="44814" y="0"/>
                      </a:lnTo>
                      <a:lnTo>
                        <a:pt x="44814" y="87494"/>
                      </a:lnTo>
                      <a:lnTo>
                        <a:pt x="145112" y="87494"/>
                      </a:lnTo>
                      <a:lnTo>
                        <a:pt x="145112" y="0"/>
                      </a:lnTo>
                      <a:lnTo>
                        <a:pt x="189925" y="10137"/>
                      </a:lnTo>
                      <a:lnTo>
                        <a:pt x="189925" y="133375"/>
                      </a:lnTo>
                    </a:path>
                  </a:pathLst>
                </a:custGeom>
                <a:solidFill>
                  <a:srgbClr val="EF3E23"/>
                </a:solidFill>
                <a:ln w="5331" cap="flat">
                  <a:noFill/>
                  <a:prstDash val="solid"/>
                  <a:miter/>
                </a:ln>
              </p:spPr>
              <p:txBody>
                <a:bodyPr rtlCol="0" anchor="ctr"/>
                <a:lstStyle/>
                <a:p>
                  <a:endParaRPr lang="en-US"/>
                </a:p>
              </p:txBody>
            </p:sp>
            <p:sp>
              <p:nvSpPr>
                <p:cNvPr id="1083" name="Freeform 1082">
                  <a:extLst>
                    <a:ext uri="{FF2B5EF4-FFF2-40B4-BE49-F238E27FC236}">
                      <a16:creationId xmlns:a16="http://schemas.microsoft.com/office/drawing/2014/main" id="{AB663959-5763-E5A5-6EA1-91B555370595}"/>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grpSp>
          <p:sp>
            <p:nvSpPr>
              <p:cNvPr id="1075" name="Freeform 1074">
                <a:extLst>
                  <a:ext uri="{FF2B5EF4-FFF2-40B4-BE49-F238E27FC236}">
                    <a16:creationId xmlns:a16="http://schemas.microsoft.com/office/drawing/2014/main" id="{5FFEEF7A-DE02-7834-B4F4-ADBDC61E56FE}"/>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sp>
            <p:nvSpPr>
              <p:cNvPr id="1076" name="Freeform 1075">
                <a:extLst>
                  <a:ext uri="{FF2B5EF4-FFF2-40B4-BE49-F238E27FC236}">
                    <a16:creationId xmlns:a16="http://schemas.microsoft.com/office/drawing/2014/main" id="{375EBBB5-7309-3A4B-2F0A-F114F39B0F4A}"/>
                  </a:ext>
                </a:extLst>
              </p:cNvPr>
              <p:cNvSpPr/>
              <p:nvPr/>
            </p:nvSpPr>
            <p:spPr>
              <a:xfrm>
                <a:off x="8515170" y="7889901"/>
                <a:ext cx="165384" cy="100039"/>
              </a:xfrm>
              <a:custGeom>
                <a:avLst/>
                <a:gdLst>
                  <a:gd name="connsiteX0" fmla="*/ 82159 w 165384"/>
                  <a:gd name="connsiteY0" fmla="*/ 100039 h 100039"/>
                  <a:gd name="connsiteX1" fmla="*/ 20807 w 165384"/>
                  <a:gd name="connsiteY1" fmla="*/ 33885 h 100039"/>
                  <a:gd name="connsiteX2" fmla="*/ 0 w 165384"/>
                  <a:gd name="connsiteY2" fmla="*/ 7744 h 100039"/>
                  <a:gd name="connsiteX3" fmla="*/ 5869 w 165384"/>
                  <a:gd name="connsiteY3" fmla="*/ 1875 h 100039"/>
                  <a:gd name="connsiteX4" fmla="*/ 11737 w 165384"/>
                  <a:gd name="connsiteY4" fmla="*/ 7744 h 100039"/>
                  <a:gd name="connsiteX5" fmla="*/ 26142 w 165384"/>
                  <a:gd name="connsiteY5" fmla="*/ 23215 h 100039"/>
                  <a:gd name="connsiteX6" fmla="*/ 31477 w 165384"/>
                  <a:gd name="connsiteY6" fmla="*/ 27483 h 100039"/>
                  <a:gd name="connsiteX7" fmla="*/ 82692 w 165384"/>
                  <a:gd name="connsiteY7" fmla="*/ 88836 h 100039"/>
                  <a:gd name="connsiteX8" fmla="*/ 133908 w 165384"/>
                  <a:gd name="connsiteY8" fmla="*/ 27483 h 100039"/>
                  <a:gd name="connsiteX9" fmla="*/ 139243 w 165384"/>
                  <a:gd name="connsiteY9" fmla="*/ 23215 h 100039"/>
                  <a:gd name="connsiteX10" fmla="*/ 153648 w 165384"/>
                  <a:gd name="connsiteY10" fmla="*/ 7744 h 100039"/>
                  <a:gd name="connsiteX11" fmla="*/ 159516 w 165384"/>
                  <a:gd name="connsiteY11" fmla="*/ 1875 h 100039"/>
                  <a:gd name="connsiteX12" fmla="*/ 165385 w 165384"/>
                  <a:gd name="connsiteY12" fmla="*/ 7744 h 100039"/>
                  <a:gd name="connsiteX13" fmla="*/ 144578 w 165384"/>
                  <a:gd name="connsiteY13" fmla="*/ 33885 h 100039"/>
                  <a:gd name="connsiteX14" fmla="*/ 83226 w 165384"/>
                  <a:gd name="connsiteY14" fmla="*/ 100039 h 100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5384" h="100039">
                    <a:moveTo>
                      <a:pt x="82159" y="100039"/>
                    </a:moveTo>
                    <a:cubicBezTo>
                      <a:pt x="54951" y="100039"/>
                      <a:pt x="31477" y="74431"/>
                      <a:pt x="20807" y="33885"/>
                    </a:cubicBezTo>
                    <a:cubicBezTo>
                      <a:pt x="9070" y="31751"/>
                      <a:pt x="0" y="20548"/>
                      <a:pt x="0" y="7744"/>
                    </a:cubicBezTo>
                    <a:cubicBezTo>
                      <a:pt x="0" y="-5060"/>
                      <a:pt x="2667" y="1875"/>
                      <a:pt x="5869" y="1875"/>
                    </a:cubicBezTo>
                    <a:cubicBezTo>
                      <a:pt x="9070" y="1875"/>
                      <a:pt x="11737" y="4543"/>
                      <a:pt x="11737" y="7744"/>
                    </a:cubicBezTo>
                    <a:cubicBezTo>
                      <a:pt x="11737" y="16280"/>
                      <a:pt x="18139" y="23215"/>
                      <a:pt x="26142" y="23215"/>
                    </a:cubicBezTo>
                    <a:cubicBezTo>
                      <a:pt x="34144" y="23215"/>
                      <a:pt x="30943" y="24816"/>
                      <a:pt x="31477" y="27483"/>
                    </a:cubicBezTo>
                    <a:cubicBezTo>
                      <a:pt x="40012" y="64295"/>
                      <a:pt x="60819" y="88836"/>
                      <a:pt x="82692" y="88836"/>
                    </a:cubicBezTo>
                    <a:cubicBezTo>
                      <a:pt x="104566" y="88836"/>
                      <a:pt x="125372" y="64295"/>
                      <a:pt x="133908" y="27483"/>
                    </a:cubicBezTo>
                    <a:cubicBezTo>
                      <a:pt x="134442" y="24816"/>
                      <a:pt x="136576" y="23215"/>
                      <a:pt x="139243" y="23215"/>
                    </a:cubicBezTo>
                    <a:cubicBezTo>
                      <a:pt x="147246" y="23215"/>
                      <a:pt x="153648" y="16280"/>
                      <a:pt x="153648" y="7744"/>
                    </a:cubicBezTo>
                    <a:cubicBezTo>
                      <a:pt x="153648" y="-792"/>
                      <a:pt x="156315" y="1875"/>
                      <a:pt x="159516" y="1875"/>
                    </a:cubicBezTo>
                    <a:cubicBezTo>
                      <a:pt x="162717" y="1875"/>
                      <a:pt x="165385" y="4543"/>
                      <a:pt x="165385" y="7744"/>
                    </a:cubicBezTo>
                    <a:cubicBezTo>
                      <a:pt x="165385" y="21081"/>
                      <a:pt x="156315" y="31751"/>
                      <a:pt x="144578" y="33885"/>
                    </a:cubicBezTo>
                    <a:cubicBezTo>
                      <a:pt x="133908" y="74431"/>
                      <a:pt x="110434" y="100039"/>
                      <a:pt x="83226" y="100039"/>
                    </a:cubicBezTo>
                    <a:close/>
                  </a:path>
                </a:pathLst>
              </a:custGeom>
              <a:grpFill/>
              <a:ln w="5331" cap="flat">
                <a:noFill/>
                <a:prstDash val="solid"/>
                <a:miter/>
              </a:ln>
            </p:spPr>
            <p:txBody>
              <a:bodyPr rtlCol="0" anchor="ctr"/>
              <a:lstStyle/>
              <a:p>
                <a:endParaRPr lang="en-US"/>
              </a:p>
            </p:txBody>
          </p:sp>
          <p:sp>
            <p:nvSpPr>
              <p:cNvPr id="1077" name="Freeform 1076">
                <a:extLst>
                  <a:ext uri="{FF2B5EF4-FFF2-40B4-BE49-F238E27FC236}">
                    <a16:creationId xmlns:a16="http://schemas.microsoft.com/office/drawing/2014/main" id="{5E703462-0936-48EB-1F19-7655B6FBDD85}"/>
                  </a:ext>
                </a:extLst>
              </p:cNvPr>
              <p:cNvSpPr/>
              <p:nvPr/>
            </p:nvSpPr>
            <p:spPr>
              <a:xfrm>
                <a:off x="8517304" y="7785610"/>
                <a:ext cx="158982" cy="104489"/>
              </a:xfrm>
              <a:custGeom>
                <a:avLst/>
                <a:gdLst>
                  <a:gd name="connsiteX0" fmla="*/ 154181 w 158982"/>
                  <a:gd name="connsiteY0" fmla="*/ 88561 h 104489"/>
                  <a:gd name="connsiteX1" fmla="*/ 148313 w 158982"/>
                  <a:gd name="connsiteY1" fmla="*/ 82692 h 104489"/>
                  <a:gd name="connsiteX2" fmla="*/ 80025 w 158982"/>
                  <a:gd name="connsiteY2" fmla="*/ 11204 h 104489"/>
                  <a:gd name="connsiteX3" fmla="*/ 11737 w 158982"/>
                  <a:gd name="connsiteY3" fmla="*/ 82692 h 104489"/>
                  <a:gd name="connsiteX4" fmla="*/ 5868 w 158982"/>
                  <a:gd name="connsiteY4" fmla="*/ 88561 h 104489"/>
                  <a:gd name="connsiteX5" fmla="*/ 0 w 158982"/>
                  <a:gd name="connsiteY5" fmla="*/ 82692 h 104489"/>
                  <a:gd name="connsiteX6" fmla="*/ 79491 w 158982"/>
                  <a:gd name="connsiteY6" fmla="*/ 0 h 104489"/>
                  <a:gd name="connsiteX7" fmla="*/ 158983 w 158982"/>
                  <a:gd name="connsiteY7" fmla="*/ 82692 h 104489"/>
                  <a:gd name="connsiteX8" fmla="*/ 153114 w 158982"/>
                  <a:gd name="connsiteY8" fmla="*/ 88561 h 10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982" h="104489">
                    <a:moveTo>
                      <a:pt x="154181" y="88561"/>
                    </a:moveTo>
                    <a:cubicBezTo>
                      <a:pt x="150980" y="88561"/>
                      <a:pt x="148313" y="85894"/>
                      <a:pt x="148313" y="82692"/>
                    </a:cubicBezTo>
                    <a:cubicBezTo>
                      <a:pt x="148313" y="43214"/>
                      <a:pt x="117903" y="11204"/>
                      <a:pt x="80025" y="11204"/>
                    </a:cubicBezTo>
                    <a:cubicBezTo>
                      <a:pt x="42147" y="11204"/>
                      <a:pt x="11737" y="43214"/>
                      <a:pt x="11737" y="82692"/>
                    </a:cubicBezTo>
                    <a:cubicBezTo>
                      <a:pt x="11737" y="122171"/>
                      <a:pt x="9070" y="88561"/>
                      <a:pt x="5868" y="88561"/>
                    </a:cubicBezTo>
                    <a:cubicBezTo>
                      <a:pt x="2667" y="88561"/>
                      <a:pt x="0" y="85894"/>
                      <a:pt x="0" y="82692"/>
                    </a:cubicBezTo>
                    <a:cubicBezTo>
                      <a:pt x="0" y="36812"/>
                      <a:pt x="35744" y="0"/>
                      <a:pt x="79491" y="0"/>
                    </a:cubicBezTo>
                    <a:cubicBezTo>
                      <a:pt x="123238" y="0"/>
                      <a:pt x="158983" y="37345"/>
                      <a:pt x="158983" y="82692"/>
                    </a:cubicBezTo>
                    <a:cubicBezTo>
                      <a:pt x="158983" y="128040"/>
                      <a:pt x="156315" y="88561"/>
                      <a:pt x="153114" y="88561"/>
                    </a:cubicBezTo>
                    <a:close/>
                  </a:path>
                </a:pathLst>
              </a:custGeom>
              <a:grpFill/>
              <a:ln w="5331" cap="flat">
                <a:noFill/>
                <a:prstDash val="solid"/>
                <a:miter/>
              </a:ln>
            </p:spPr>
            <p:txBody>
              <a:bodyPr rtlCol="0" anchor="ctr"/>
              <a:lstStyle/>
              <a:p>
                <a:endParaRPr lang="en-US"/>
              </a:p>
            </p:txBody>
          </p:sp>
          <p:sp>
            <p:nvSpPr>
              <p:cNvPr id="1078" name="Freeform 1077">
                <a:extLst>
                  <a:ext uri="{FF2B5EF4-FFF2-40B4-BE49-F238E27FC236}">
                    <a16:creationId xmlns:a16="http://schemas.microsoft.com/office/drawing/2014/main" id="{472E9863-ADCC-F6AF-776B-4764B8F56482}"/>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1079" name="Freeform 1078">
                <a:extLst>
                  <a:ext uri="{FF2B5EF4-FFF2-40B4-BE49-F238E27FC236}">
                    <a16:creationId xmlns:a16="http://schemas.microsoft.com/office/drawing/2014/main" id="{7C58EB74-93E8-6100-A840-F0F2FC851DEF}"/>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1080" name="Freeform 1079">
                <a:extLst>
                  <a:ext uri="{FF2B5EF4-FFF2-40B4-BE49-F238E27FC236}">
                    <a16:creationId xmlns:a16="http://schemas.microsoft.com/office/drawing/2014/main" id="{932FD9F1-57E8-DA05-56A9-788823FC9EE7}"/>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sp>
            <p:nvSpPr>
              <p:cNvPr id="1081" name="Freeform 1080">
                <a:extLst>
                  <a:ext uri="{FF2B5EF4-FFF2-40B4-BE49-F238E27FC236}">
                    <a16:creationId xmlns:a16="http://schemas.microsoft.com/office/drawing/2014/main" id="{BE78B77F-A348-92B0-CED0-25B9C95E6A33}"/>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grpSp>
        <p:grpSp>
          <p:nvGrpSpPr>
            <p:cNvPr id="7" name="Group 6">
              <a:extLst>
                <a:ext uri="{FF2B5EF4-FFF2-40B4-BE49-F238E27FC236}">
                  <a16:creationId xmlns:a16="http://schemas.microsoft.com/office/drawing/2014/main" id="{3BEB8B8F-7E75-96A3-750C-DDE26D54D1A9}"/>
                </a:ext>
              </a:extLst>
            </p:cNvPr>
            <p:cNvGrpSpPr/>
            <p:nvPr/>
          </p:nvGrpSpPr>
          <p:grpSpPr>
            <a:xfrm>
              <a:off x="332090" y="6789202"/>
              <a:ext cx="694518" cy="591172"/>
              <a:chOff x="75700" y="4460811"/>
              <a:chExt cx="785328" cy="668473"/>
            </a:xfrm>
          </p:grpSpPr>
          <p:grpSp>
            <p:nvGrpSpPr>
              <p:cNvPr id="8" name="Group 7">
                <a:extLst>
                  <a:ext uri="{FF2B5EF4-FFF2-40B4-BE49-F238E27FC236}">
                    <a16:creationId xmlns:a16="http://schemas.microsoft.com/office/drawing/2014/main" id="{D1414E54-CA48-DB50-8936-05579E54146A}"/>
                  </a:ext>
                </a:extLst>
              </p:cNvPr>
              <p:cNvGrpSpPr/>
              <p:nvPr/>
            </p:nvGrpSpPr>
            <p:grpSpPr>
              <a:xfrm>
                <a:off x="75700" y="4460811"/>
                <a:ext cx="785328" cy="668473"/>
                <a:chOff x="457012" y="5595710"/>
                <a:chExt cx="785328" cy="668473"/>
              </a:xfrm>
            </p:grpSpPr>
            <p:sp>
              <p:nvSpPr>
                <p:cNvPr id="10" name="Oval 9">
                  <a:extLst>
                    <a:ext uri="{FF2B5EF4-FFF2-40B4-BE49-F238E27FC236}">
                      <a16:creationId xmlns:a16="http://schemas.microsoft.com/office/drawing/2014/main" id="{24DB9D28-853E-37F1-0948-346708686AEF}"/>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A7C2F847-7EFB-6E3B-3EDC-5469CEB82FBD}"/>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02</a:t>
                  </a:r>
                </a:p>
              </p:txBody>
            </p:sp>
          </p:grpSp>
          <p:sp>
            <p:nvSpPr>
              <p:cNvPr id="9" name="TextBox 8">
                <a:extLst>
                  <a:ext uri="{FF2B5EF4-FFF2-40B4-BE49-F238E27FC236}">
                    <a16:creationId xmlns:a16="http://schemas.microsoft.com/office/drawing/2014/main" id="{0AFCBACD-ABDF-29D8-8AC9-6A54CECBAB99}"/>
                  </a:ext>
                </a:extLst>
              </p:cNvPr>
              <p:cNvSpPr txBox="1"/>
              <p:nvPr/>
            </p:nvSpPr>
            <p:spPr>
              <a:xfrm>
                <a:off x="87064" y="4471260"/>
                <a:ext cx="732111"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nvGrpSpPr>
            <p:cNvPr id="17" name="Group 16">
              <a:extLst>
                <a:ext uri="{FF2B5EF4-FFF2-40B4-BE49-F238E27FC236}">
                  <a16:creationId xmlns:a16="http://schemas.microsoft.com/office/drawing/2014/main" id="{E7FC86D4-5859-9D3D-04F8-BD68AC801F5E}"/>
                </a:ext>
              </a:extLst>
            </p:cNvPr>
            <p:cNvGrpSpPr/>
            <p:nvPr/>
          </p:nvGrpSpPr>
          <p:grpSpPr>
            <a:xfrm>
              <a:off x="2204234" y="7604793"/>
              <a:ext cx="783477" cy="591172"/>
              <a:chOff x="-13529" y="4460811"/>
              <a:chExt cx="885919" cy="668473"/>
            </a:xfrm>
          </p:grpSpPr>
          <p:grpSp>
            <p:nvGrpSpPr>
              <p:cNvPr id="18" name="Group 17">
                <a:extLst>
                  <a:ext uri="{FF2B5EF4-FFF2-40B4-BE49-F238E27FC236}">
                    <a16:creationId xmlns:a16="http://schemas.microsoft.com/office/drawing/2014/main" id="{43507FED-4985-2023-622F-954CAAB7D72B}"/>
                  </a:ext>
                </a:extLst>
              </p:cNvPr>
              <p:cNvGrpSpPr/>
              <p:nvPr/>
            </p:nvGrpSpPr>
            <p:grpSpPr>
              <a:xfrm>
                <a:off x="87062" y="4460811"/>
                <a:ext cx="785328" cy="668473"/>
                <a:chOff x="468374" y="5595710"/>
                <a:chExt cx="785328" cy="668473"/>
              </a:xfrm>
            </p:grpSpPr>
            <p:sp>
              <p:nvSpPr>
                <p:cNvPr id="20" name="Oval 19">
                  <a:extLst>
                    <a:ext uri="{FF2B5EF4-FFF2-40B4-BE49-F238E27FC236}">
                      <a16:creationId xmlns:a16="http://schemas.microsoft.com/office/drawing/2014/main" id="{A1B6DA11-C085-9DD9-CF3E-7F9CDF60B196}"/>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CF2BF7A2-9931-E897-AB61-EABDAB700C19}"/>
                    </a:ext>
                  </a:extLst>
                </p:cNvPr>
                <p:cNvSpPr txBox="1"/>
                <p:nvPr/>
              </p:nvSpPr>
              <p:spPr>
                <a:xfrm>
                  <a:off x="468374"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03</a:t>
                  </a:r>
                </a:p>
              </p:txBody>
            </p:sp>
          </p:grpSp>
          <p:sp>
            <p:nvSpPr>
              <p:cNvPr id="19" name="TextBox 18">
                <a:extLst>
                  <a:ext uri="{FF2B5EF4-FFF2-40B4-BE49-F238E27FC236}">
                    <a16:creationId xmlns:a16="http://schemas.microsoft.com/office/drawing/2014/main" id="{837D1C37-7A15-99B7-8616-811E1FC0D686}"/>
                  </a:ext>
                </a:extLst>
              </p:cNvPr>
              <p:cNvSpPr txBox="1"/>
              <p:nvPr/>
            </p:nvSpPr>
            <p:spPr>
              <a:xfrm>
                <a:off x="-13529" y="4471260"/>
                <a:ext cx="832704"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nvGrpSpPr>
            <p:cNvPr id="27" name="Group 26">
              <a:extLst>
                <a:ext uri="{FF2B5EF4-FFF2-40B4-BE49-F238E27FC236}">
                  <a16:creationId xmlns:a16="http://schemas.microsoft.com/office/drawing/2014/main" id="{F4A49D3C-DE75-3D04-1C74-1633B8F2D6C3}"/>
                </a:ext>
              </a:extLst>
            </p:cNvPr>
            <p:cNvGrpSpPr/>
            <p:nvPr/>
          </p:nvGrpSpPr>
          <p:grpSpPr>
            <a:xfrm>
              <a:off x="2613604" y="5616894"/>
              <a:ext cx="707378" cy="591172"/>
              <a:chOff x="61159" y="4460811"/>
              <a:chExt cx="799869" cy="668473"/>
            </a:xfrm>
          </p:grpSpPr>
          <p:grpSp>
            <p:nvGrpSpPr>
              <p:cNvPr id="28" name="Group 27">
                <a:extLst>
                  <a:ext uri="{FF2B5EF4-FFF2-40B4-BE49-F238E27FC236}">
                    <a16:creationId xmlns:a16="http://schemas.microsoft.com/office/drawing/2014/main" id="{113535AC-C6F1-5A6D-B1AE-0CCEEEDE3BE0}"/>
                  </a:ext>
                </a:extLst>
              </p:cNvPr>
              <p:cNvGrpSpPr/>
              <p:nvPr/>
            </p:nvGrpSpPr>
            <p:grpSpPr>
              <a:xfrm>
                <a:off x="75700" y="4460811"/>
                <a:ext cx="785328" cy="668473"/>
                <a:chOff x="457012" y="5595710"/>
                <a:chExt cx="785328" cy="668473"/>
              </a:xfrm>
            </p:grpSpPr>
            <p:sp>
              <p:nvSpPr>
                <p:cNvPr id="30" name="Oval 29">
                  <a:extLst>
                    <a:ext uri="{FF2B5EF4-FFF2-40B4-BE49-F238E27FC236}">
                      <a16:creationId xmlns:a16="http://schemas.microsoft.com/office/drawing/2014/main" id="{EAF49EE4-797B-C1C9-3CA8-8C53EEB99F34}"/>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extBox 30">
                  <a:extLst>
                    <a:ext uri="{FF2B5EF4-FFF2-40B4-BE49-F238E27FC236}">
                      <a16:creationId xmlns:a16="http://schemas.microsoft.com/office/drawing/2014/main" id="{3CAC67DE-B1FA-C82F-8A95-CB23E889251D}"/>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04</a:t>
                  </a:r>
                </a:p>
              </p:txBody>
            </p:sp>
          </p:grpSp>
          <p:sp>
            <p:nvSpPr>
              <p:cNvPr id="29" name="TextBox 28">
                <a:extLst>
                  <a:ext uri="{FF2B5EF4-FFF2-40B4-BE49-F238E27FC236}">
                    <a16:creationId xmlns:a16="http://schemas.microsoft.com/office/drawing/2014/main" id="{1D2678A8-6F9B-F54F-382A-1F8724F566A6}"/>
                  </a:ext>
                </a:extLst>
              </p:cNvPr>
              <p:cNvSpPr txBox="1"/>
              <p:nvPr/>
            </p:nvSpPr>
            <p:spPr>
              <a:xfrm>
                <a:off x="61159" y="4471260"/>
                <a:ext cx="758016"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nvGrpSpPr>
            <p:cNvPr id="37" name="Group 36">
              <a:extLst>
                <a:ext uri="{FF2B5EF4-FFF2-40B4-BE49-F238E27FC236}">
                  <a16:creationId xmlns:a16="http://schemas.microsoft.com/office/drawing/2014/main" id="{95C906DA-6DDD-7D98-179A-C3AECBEC4255}"/>
                </a:ext>
              </a:extLst>
            </p:cNvPr>
            <p:cNvGrpSpPr/>
            <p:nvPr/>
          </p:nvGrpSpPr>
          <p:grpSpPr>
            <a:xfrm>
              <a:off x="4456938" y="6693742"/>
              <a:ext cx="694518" cy="591172"/>
              <a:chOff x="75700" y="4460811"/>
              <a:chExt cx="785328" cy="668473"/>
            </a:xfrm>
          </p:grpSpPr>
          <p:grpSp>
            <p:nvGrpSpPr>
              <p:cNvPr id="38" name="Group 37">
                <a:extLst>
                  <a:ext uri="{FF2B5EF4-FFF2-40B4-BE49-F238E27FC236}">
                    <a16:creationId xmlns:a16="http://schemas.microsoft.com/office/drawing/2014/main" id="{38A4A1DB-EA87-7866-5125-C635D4CC45A2}"/>
                  </a:ext>
                </a:extLst>
              </p:cNvPr>
              <p:cNvGrpSpPr/>
              <p:nvPr/>
            </p:nvGrpSpPr>
            <p:grpSpPr>
              <a:xfrm>
                <a:off x="75700" y="4460811"/>
                <a:ext cx="785328" cy="668473"/>
                <a:chOff x="457012" y="5595710"/>
                <a:chExt cx="785328" cy="668473"/>
              </a:xfrm>
            </p:grpSpPr>
            <p:sp>
              <p:nvSpPr>
                <p:cNvPr id="40" name="Oval 39">
                  <a:extLst>
                    <a:ext uri="{FF2B5EF4-FFF2-40B4-BE49-F238E27FC236}">
                      <a16:creationId xmlns:a16="http://schemas.microsoft.com/office/drawing/2014/main" id="{199679BE-3E29-A12D-A391-18E1EBF86721}"/>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TextBox 40">
                  <a:extLst>
                    <a:ext uri="{FF2B5EF4-FFF2-40B4-BE49-F238E27FC236}">
                      <a16:creationId xmlns:a16="http://schemas.microsoft.com/office/drawing/2014/main" id="{69BAAE7A-1B7C-5E5F-3D4D-E6E653D909F4}"/>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05</a:t>
                  </a:r>
                </a:p>
              </p:txBody>
            </p:sp>
          </p:grpSp>
          <p:sp>
            <p:nvSpPr>
              <p:cNvPr id="39" name="TextBox 38">
                <a:extLst>
                  <a:ext uri="{FF2B5EF4-FFF2-40B4-BE49-F238E27FC236}">
                    <a16:creationId xmlns:a16="http://schemas.microsoft.com/office/drawing/2014/main" id="{71F0F93C-8D64-2DD8-E3EB-EE7B3BD61233}"/>
                  </a:ext>
                </a:extLst>
              </p:cNvPr>
              <p:cNvSpPr txBox="1"/>
              <p:nvPr/>
            </p:nvSpPr>
            <p:spPr>
              <a:xfrm>
                <a:off x="75700" y="4471260"/>
                <a:ext cx="743475"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nvGrpSpPr>
            <p:cNvPr id="47" name="Group 46">
              <a:extLst>
                <a:ext uri="{FF2B5EF4-FFF2-40B4-BE49-F238E27FC236}">
                  <a16:creationId xmlns:a16="http://schemas.microsoft.com/office/drawing/2014/main" id="{8C8C256E-6DE2-6AFF-0C4D-79B8509F0E04}"/>
                </a:ext>
              </a:extLst>
            </p:cNvPr>
            <p:cNvGrpSpPr/>
            <p:nvPr/>
          </p:nvGrpSpPr>
          <p:grpSpPr>
            <a:xfrm>
              <a:off x="5480456" y="8413684"/>
              <a:ext cx="694518" cy="591172"/>
              <a:chOff x="75700" y="4460811"/>
              <a:chExt cx="785328" cy="668473"/>
            </a:xfrm>
          </p:grpSpPr>
          <p:grpSp>
            <p:nvGrpSpPr>
              <p:cNvPr id="48" name="Group 47">
                <a:extLst>
                  <a:ext uri="{FF2B5EF4-FFF2-40B4-BE49-F238E27FC236}">
                    <a16:creationId xmlns:a16="http://schemas.microsoft.com/office/drawing/2014/main" id="{A69290D3-24D3-09E9-FBDF-4BB7E519E1F4}"/>
                  </a:ext>
                </a:extLst>
              </p:cNvPr>
              <p:cNvGrpSpPr/>
              <p:nvPr/>
            </p:nvGrpSpPr>
            <p:grpSpPr>
              <a:xfrm>
                <a:off x="75700" y="4460811"/>
                <a:ext cx="785328" cy="668473"/>
                <a:chOff x="457012" y="5595710"/>
                <a:chExt cx="785328" cy="668473"/>
              </a:xfrm>
            </p:grpSpPr>
            <p:sp>
              <p:nvSpPr>
                <p:cNvPr id="50" name="Oval 49">
                  <a:extLst>
                    <a:ext uri="{FF2B5EF4-FFF2-40B4-BE49-F238E27FC236}">
                      <a16:creationId xmlns:a16="http://schemas.microsoft.com/office/drawing/2014/main" id="{04D7F968-82D8-AD52-974B-2D4E0C93AD90}"/>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TextBox 50">
                  <a:extLst>
                    <a:ext uri="{FF2B5EF4-FFF2-40B4-BE49-F238E27FC236}">
                      <a16:creationId xmlns:a16="http://schemas.microsoft.com/office/drawing/2014/main" id="{C4873BA5-E2C9-F079-5F1B-D2E69404F1E4}"/>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06</a:t>
                  </a:r>
                </a:p>
              </p:txBody>
            </p:sp>
          </p:grpSp>
          <p:sp>
            <p:nvSpPr>
              <p:cNvPr id="49" name="TextBox 48">
                <a:extLst>
                  <a:ext uri="{FF2B5EF4-FFF2-40B4-BE49-F238E27FC236}">
                    <a16:creationId xmlns:a16="http://schemas.microsoft.com/office/drawing/2014/main" id="{9F0CD1E9-49CA-2AD7-0C7F-12246DF74872}"/>
                  </a:ext>
                </a:extLst>
              </p:cNvPr>
              <p:cNvSpPr txBox="1"/>
              <p:nvPr/>
            </p:nvSpPr>
            <p:spPr>
              <a:xfrm>
                <a:off x="75700" y="4471260"/>
                <a:ext cx="743475"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spTree>
    <p:extLst>
      <p:ext uri="{BB962C8B-B14F-4D97-AF65-F5344CB8AC3E}">
        <p14:creationId xmlns:p14="http://schemas.microsoft.com/office/powerpoint/2010/main" val="28447995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Placeholder 39">
            <a:extLst>
              <a:ext uri="{FF2B5EF4-FFF2-40B4-BE49-F238E27FC236}">
                <a16:creationId xmlns:a16="http://schemas.microsoft.com/office/drawing/2014/main" id="{415A0A8D-714A-6421-CED9-C0B4CB17852F}"/>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25262" b="25262"/>
          <a:stretch>
            <a:fillRect/>
          </a:stretch>
        </p:blipFill>
        <p:spPr>
          <a:xfrm>
            <a:off x="981220" y="788059"/>
            <a:ext cx="6578454" cy="3253972"/>
          </a:xfrm>
        </p:spPr>
      </p:pic>
      <p:sp>
        <p:nvSpPr>
          <p:cNvPr id="45" name="Rectangle 44">
            <a:extLst>
              <a:ext uri="{FF2B5EF4-FFF2-40B4-BE49-F238E27FC236}">
                <a16:creationId xmlns:a16="http://schemas.microsoft.com/office/drawing/2014/main" id="{628BEEA1-D888-9F7A-189E-80677ECDF3E3}"/>
              </a:ext>
            </a:extLst>
          </p:cNvPr>
          <p:cNvSpPr/>
          <p:nvPr/>
        </p:nvSpPr>
        <p:spPr>
          <a:xfrm>
            <a:off x="6605249" y="288205"/>
            <a:ext cx="954426" cy="851529"/>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Text Placeholder 7">
            <a:extLst>
              <a:ext uri="{FF2B5EF4-FFF2-40B4-BE49-F238E27FC236}">
                <a16:creationId xmlns:a16="http://schemas.microsoft.com/office/drawing/2014/main" id="{0F2F8A90-A2CD-7E70-4406-13593850D0A6}"/>
              </a:ext>
            </a:extLst>
          </p:cNvPr>
          <p:cNvSpPr txBox="1">
            <a:spLocks/>
          </p:cNvSpPr>
          <p:nvPr/>
        </p:nvSpPr>
        <p:spPr>
          <a:xfrm>
            <a:off x="4638518" y="5004252"/>
            <a:ext cx="2419120" cy="5410763"/>
          </a:xfrm>
          <a:prstGeom prst="rect">
            <a:avLst/>
          </a:prstGeom>
        </p:spPr>
        <p:txBody>
          <a:bodyPr vert="horz" lIns="91440" tIns="45720" rIns="91440" bIns="45720" rtlCol="0" anchor="t">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640"/>
              </a:lnSpc>
              <a:spcBef>
                <a:spcPts val="0"/>
              </a:spcBef>
            </a:pPr>
            <a:r>
              <a:rPr lang="en-US" sz="1600" b="0" dirty="0" err="1">
                <a:latin typeface="Calibri"/>
                <a:ea typeface="Open Sans"/>
                <a:cs typeface="Calibri"/>
              </a:rPr>
              <a:t>Promowanie</a:t>
            </a:r>
            <a:r>
              <a:rPr lang="en-US" sz="1600" b="0" dirty="0">
                <a:latin typeface="Calibri"/>
                <a:ea typeface="Open Sans"/>
                <a:cs typeface="Calibri"/>
              </a:rPr>
              <a:t> </a:t>
            </a:r>
            <a:r>
              <a:rPr lang="pl-PL" sz="1600" b="0" dirty="0">
                <a:latin typeface="Calibri"/>
                <a:ea typeface="Open Sans"/>
                <a:cs typeface="Calibri"/>
              </a:rPr>
              <a:t>ofert pracy w kanałach społecznościowych dla migrantów i uchodźców</a:t>
            </a:r>
            <a:r>
              <a:rPr lang="en-GB" sz="1600" b="0" dirty="0">
                <a:latin typeface="Calibri"/>
                <a:ea typeface="Open Sans"/>
                <a:cs typeface="Calibri"/>
              </a:rPr>
              <a:t>	4</a:t>
            </a:r>
            <a:endParaRPr lang="pl-PL" sz="1600" b="0" dirty="0">
              <a:latin typeface="Calibri"/>
              <a:ea typeface="Open Sans"/>
              <a:cs typeface="Calibri"/>
            </a:endParaRPr>
          </a:p>
          <a:p>
            <a:pPr>
              <a:lnSpc>
                <a:spcPts val="1640"/>
              </a:lnSpc>
              <a:spcBef>
                <a:spcPts val="0"/>
              </a:spcBef>
            </a:pPr>
            <a:endParaRPr lang="en-GB" b="0" dirty="0"/>
          </a:p>
          <a:p>
            <a:pPr>
              <a:lnSpc>
                <a:spcPts val="1640"/>
              </a:lnSpc>
              <a:spcBef>
                <a:spcPts val="0"/>
              </a:spcBef>
            </a:pPr>
            <a:r>
              <a:rPr lang="en-GB" sz="1600" b="0" dirty="0" err="1" smtClean="0"/>
              <a:t>Upraszczanie</a:t>
            </a:r>
            <a:r>
              <a:rPr lang="en-GB" sz="1600" b="0" dirty="0" smtClean="0"/>
              <a:t> </a:t>
            </a:r>
            <a:r>
              <a:rPr lang="en-GB" sz="1600" b="0" dirty="0" err="1"/>
              <a:t>procesów</a:t>
            </a:r>
            <a:r>
              <a:rPr lang="en-GB" sz="1600" b="0" dirty="0"/>
              <a:t> </a:t>
            </a:r>
            <a:r>
              <a:rPr lang="en-GB" sz="1600" b="0" dirty="0" err="1"/>
              <a:t>aplikacyjnych</a:t>
            </a:r>
            <a:r>
              <a:rPr lang="en-GB" sz="1600" b="0" dirty="0"/>
              <a:t>	5</a:t>
            </a:r>
          </a:p>
          <a:p>
            <a:pPr>
              <a:spcBef>
                <a:spcPts val="0"/>
              </a:spcBef>
            </a:pPr>
            <a:endParaRPr lang="en-GB" b="0" dirty="0"/>
          </a:p>
          <a:p>
            <a:pPr>
              <a:lnSpc>
                <a:spcPts val="1640"/>
              </a:lnSpc>
              <a:spcBef>
                <a:spcPts val="0"/>
              </a:spcBef>
            </a:pPr>
            <a:r>
              <a:rPr lang="pl-PL" sz="1600" b="0" dirty="0"/>
              <a:t>Zapewni</a:t>
            </a:r>
            <a:r>
              <a:rPr lang="en-US" sz="1600" b="0" dirty="0"/>
              <a:t>a</a:t>
            </a:r>
            <a:r>
              <a:rPr lang="pl-PL" sz="1600" b="0" dirty="0"/>
              <a:t>nie wsparcia językowego </a:t>
            </a:r>
            <a:r>
              <a:rPr lang="en-GB" sz="1600" b="0" dirty="0"/>
              <a:t>	6</a:t>
            </a:r>
          </a:p>
          <a:p>
            <a:pPr>
              <a:spcBef>
                <a:spcPts val="0"/>
              </a:spcBef>
            </a:pPr>
            <a:endParaRPr lang="en-GB" b="0" dirty="0"/>
          </a:p>
          <a:p>
            <a:pPr>
              <a:lnSpc>
                <a:spcPts val="1640"/>
              </a:lnSpc>
              <a:spcBef>
                <a:spcPts val="0"/>
              </a:spcBef>
            </a:pPr>
            <a:r>
              <a:rPr lang="pl-PL" sz="1600" b="0" dirty="0" err="1">
                <a:latin typeface="Calibri"/>
                <a:ea typeface="Open Sans"/>
                <a:cs typeface="Calibri"/>
              </a:rPr>
              <a:t>Współpra</a:t>
            </a:r>
            <a:r>
              <a:rPr lang="en-US" sz="1600" b="0" dirty="0">
                <a:latin typeface="Calibri"/>
                <a:ea typeface="Open Sans"/>
                <a:cs typeface="Calibri"/>
              </a:rPr>
              <a:t>ca</a:t>
            </a:r>
            <a:r>
              <a:rPr lang="pl-PL" sz="1600" b="0" dirty="0">
                <a:latin typeface="Calibri"/>
                <a:ea typeface="Open Sans"/>
                <a:cs typeface="Calibri"/>
              </a:rPr>
              <a:t> z migrantami i
organizacjami zajmującymi się uchodźcami</a:t>
            </a:r>
            <a:r>
              <a:rPr lang="en-GB" sz="1600" b="0" dirty="0">
                <a:latin typeface="Calibri"/>
                <a:ea typeface="Open Sans"/>
                <a:cs typeface="Calibri"/>
              </a:rPr>
              <a:t>	6</a:t>
            </a:r>
          </a:p>
          <a:p>
            <a:pPr>
              <a:spcBef>
                <a:spcPts val="0"/>
              </a:spcBef>
            </a:pPr>
            <a:endParaRPr lang="en-GB" b="0" dirty="0"/>
          </a:p>
          <a:p>
            <a:pPr>
              <a:lnSpc>
                <a:spcPts val="1640"/>
              </a:lnSpc>
              <a:spcBef>
                <a:spcPts val="0"/>
              </a:spcBef>
            </a:pPr>
            <a:r>
              <a:rPr lang="pl-PL" sz="1600" b="0" dirty="0"/>
              <a:t>Współpraca ze związkami zawodowymi budowlanymi</a:t>
            </a:r>
            <a:r>
              <a:rPr lang="en-GB" sz="1600" b="0" dirty="0"/>
              <a:t>	7</a:t>
            </a:r>
          </a:p>
          <a:p>
            <a:pPr>
              <a:lnSpc>
                <a:spcPts val="1640"/>
              </a:lnSpc>
              <a:spcBef>
                <a:spcPts val="0"/>
              </a:spcBef>
            </a:pPr>
            <a:endParaRPr lang="en-GB" sz="1600" b="0" dirty="0"/>
          </a:p>
          <a:p>
            <a:pPr>
              <a:spcBef>
                <a:spcPts val="0"/>
              </a:spcBef>
            </a:pPr>
            <a:r>
              <a:rPr lang="en-US" sz="1600" b="0" dirty="0" err="1"/>
              <a:t>Rekrutacja</a:t>
            </a:r>
            <a:r>
              <a:rPr lang="en-US" sz="1600" b="0" dirty="0"/>
              <a:t> z </a:t>
            </a:r>
            <a:r>
              <a:rPr lang="pl-PL" sz="1600" b="0" dirty="0"/>
              <a:t>agencjami pośrednictwa pracy</a:t>
            </a:r>
            <a:r>
              <a:rPr lang="en-GB" sz="1600" b="0" dirty="0"/>
              <a:t>	7</a:t>
            </a:r>
          </a:p>
          <a:p>
            <a:pPr>
              <a:lnSpc>
                <a:spcPts val="1640"/>
              </a:lnSpc>
              <a:spcBef>
                <a:spcPts val="0"/>
              </a:spcBef>
            </a:pPr>
            <a:endParaRPr lang="en-GB" sz="1600" b="0" dirty="0"/>
          </a:p>
          <a:p>
            <a:pPr>
              <a:lnSpc>
                <a:spcPts val="1640"/>
              </a:lnSpc>
              <a:spcBef>
                <a:spcPts val="0"/>
              </a:spcBef>
            </a:pPr>
            <a:r>
              <a:rPr lang="en-GB" sz="1600" b="0" dirty="0" err="1" smtClean="0"/>
              <a:t>Agencje</a:t>
            </a:r>
            <a:r>
              <a:rPr lang="en-GB" sz="1600" b="0" dirty="0" smtClean="0"/>
              <a:t> </a:t>
            </a:r>
            <a:r>
              <a:rPr lang="en-GB" sz="1600" b="0" dirty="0" err="1" smtClean="0"/>
              <a:t>pośrednictwa</a:t>
            </a:r>
            <a:r>
              <a:rPr lang="en-GB" sz="1600" b="0" dirty="0" smtClean="0"/>
              <a:t> </a:t>
            </a:r>
            <a:r>
              <a:rPr lang="en-GB" sz="1600" b="0" dirty="0" err="1" smtClean="0"/>
              <a:t>pracy</a:t>
            </a:r>
            <a:r>
              <a:rPr lang="en-GB" sz="1600" b="0" dirty="0" smtClean="0"/>
              <a:t> </a:t>
            </a:r>
            <a:r>
              <a:rPr lang="en-GB" sz="1600" b="0" dirty="0" smtClean="0"/>
              <a:t>	8</a:t>
            </a:r>
            <a:endParaRPr lang="en-GB" sz="1600" b="0" dirty="0"/>
          </a:p>
          <a:p>
            <a:pPr>
              <a:lnSpc>
                <a:spcPts val="1640"/>
              </a:lnSpc>
              <a:spcBef>
                <a:spcPts val="0"/>
              </a:spcBef>
            </a:pPr>
            <a:endParaRPr lang="en-GB" sz="1600" b="0" dirty="0"/>
          </a:p>
        </p:txBody>
      </p:sp>
      <p:grpSp>
        <p:nvGrpSpPr>
          <p:cNvPr id="71" name="Group 70">
            <a:extLst>
              <a:ext uri="{FF2B5EF4-FFF2-40B4-BE49-F238E27FC236}">
                <a16:creationId xmlns:a16="http://schemas.microsoft.com/office/drawing/2014/main" id="{1640F7B7-5368-BC8A-0B2D-9A7CE4759383}"/>
              </a:ext>
            </a:extLst>
          </p:cNvPr>
          <p:cNvGrpSpPr/>
          <p:nvPr/>
        </p:nvGrpSpPr>
        <p:grpSpPr>
          <a:xfrm>
            <a:off x="3467273" y="5151640"/>
            <a:ext cx="1291994" cy="533005"/>
            <a:chOff x="3604437" y="5408752"/>
            <a:chExt cx="1291994" cy="533005"/>
          </a:xfrm>
        </p:grpSpPr>
        <p:cxnSp>
          <p:nvCxnSpPr>
            <p:cNvPr id="58" name="Straight Connector 57">
              <a:extLst>
                <a:ext uri="{FF2B5EF4-FFF2-40B4-BE49-F238E27FC236}">
                  <a16:creationId xmlns:a16="http://schemas.microsoft.com/office/drawing/2014/main" id="{B9574A28-4574-611A-1A5F-5F7C3B840BC4}"/>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59" name="Group 58">
              <a:extLst>
                <a:ext uri="{FF2B5EF4-FFF2-40B4-BE49-F238E27FC236}">
                  <a16:creationId xmlns:a16="http://schemas.microsoft.com/office/drawing/2014/main" id="{A39A4785-7282-A3C7-6F85-7EE7DC5027DE}"/>
                </a:ext>
              </a:extLst>
            </p:cNvPr>
            <p:cNvGrpSpPr/>
            <p:nvPr/>
          </p:nvGrpSpPr>
          <p:grpSpPr>
            <a:xfrm>
              <a:off x="4122748" y="5408752"/>
              <a:ext cx="773683" cy="533005"/>
              <a:chOff x="558011" y="5595711"/>
              <a:chExt cx="817028" cy="562866"/>
            </a:xfrm>
          </p:grpSpPr>
          <p:sp>
            <p:nvSpPr>
              <p:cNvPr id="60" name="Oval 59">
                <a:extLst>
                  <a:ext uri="{FF2B5EF4-FFF2-40B4-BE49-F238E27FC236}">
                    <a16:creationId xmlns:a16="http://schemas.microsoft.com/office/drawing/2014/main" id="{18ABCF73-8018-97AB-11FC-E6B7411CF843}"/>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TextBox 60">
                <a:extLst>
                  <a:ext uri="{FF2B5EF4-FFF2-40B4-BE49-F238E27FC236}">
                    <a16:creationId xmlns:a16="http://schemas.microsoft.com/office/drawing/2014/main" id="{232745E1-2542-AEE4-F1DA-E778E10C24B2}"/>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01</a:t>
                </a:r>
              </a:p>
            </p:txBody>
          </p:sp>
        </p:grpSp>
      </p:grpSp>
      <p:grpSp>
        <p:nvGrpSpPr>
          <p:cNvPr id="73" name="Group 72">
            <a:extLst>
              <a:ext uri="{FF2B5EF4-FFF2-40B4-BE49-F238E27FC236}">
                <a16:creationId xmlns:a16="http://schemas.microsoft.com/office/drawing/2014/main" id="{37F60A95-DD39-9AB9-DDA6-F4F302EDB5CA}"/>
              </a:ext>
            </a:extLst>
          </p:cNvPr>
          <p:cNvGrpSpPr/>
          <p:nvPr/>
        </p:nvGrpSpPr>
        <p:grpSpPr>
          <a:xfrm>
            <a:off x="3467273" y="6065256"/>
            <a:ext cx="1291994" cy="533005"/>
            <a:chOff x="3604437" y="5408752"/>
            <a:chExt cx="1291994" cy="533005"/>
          </a:xfrm>
        </p:grpSpPr>
        <p:cxnSp>
          <p:nvCxnSpPr>
            <p:cNvPr id="74" name="Straight Connector 73">
              <a:extLst>
                <a:ext uri="{FF2B5EF4-FFF2-40B4-BE49-F238E27FC236}">
                  <a16:creationId xmlns:a16="http://schemas.microsoft.com/office/drawing/2014/main" id="{6B915E9C-219B-C9EB-63A5-78BCBBBDB014}"/>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75" name="Group 74">
              <a:extLst>
                <a:ext uri="{FF2B5EF4-FFF2-40B4-BE49-F238E27FC236}">
                  <a16:creationId xmlns:a16="http://schemas.microsoft.com/office/drawing/2014/main" id="{30C4F7EC-C71E-BA8F-AB3F-C9D8DBEE9557}"/>
                </a:ext>
              </a:extLst>
            </p:cNvPr>
            <p:cNvGrpSpPr/>
            <p:nvPr/>
          </p:nvGrpSpPr>
          <p:grpSpPr>
            <a:xfrm>
              <a:off x="4122748" y="5408752"/>
              <a:ext cx="773683" cy="533005"/>
              <a:chOff x="558011" y="5595711"/>
              <a:chExt cx="817028" cy="562866"/>
            </a:xfrm>
          </p:grpSpPr>
          <p:sp>
            <p:nvSpPr>
              <p:cNvPr id="76" name="Oval 75">
                <a:extLst>
                  <a:ext uri="{FF2B5EF4-FFF2-40B4-BE49-F238E27FC236}">
                    <a16:creationId xmlns:a16="http://schemas.microsoft.com/office/drawing/2014/main" id="{231C270E-0580-F860-9C34-E5C2D4BEE4B5}"/>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TextBox 76">
                <a:extLst>
                  <a:ext uri="{FF2B5EF4-FFF2-40B4-BE49-F238E27FC236}">
                    <a16:creationId xmlns:a16="http://schemas.microsoft.com/office/drawing/2014/main" id="{824C463A-FC0E-8669-EE00-6F3A1B4D0065}"/>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02</a:t>
                </a:r>
              </a:p>
            </p:txBody>
          </p:sp>
        </p:grpSp>
      </p:grpSp>
      <p:grpSp>
        <p:nvGrpSpPr>
          <p:cNvPr id="79" name="Group 78">
            <a:extLst>
              <a:ext uri="{FF2B5EF4-FFF2-40B4-BE49-F238E27FC236}">
                <a16:creationId xmlns:a16="http://schemas.microsoft.com/office/drawing/2014/main" id="{A246EFDD-5060-D8D3-3702-27C2B77354FE}"/>
              </a:ext>
            </a:extLst>
          </p:cNvPr>
          <p:cNvGrpSpPr/>
          <p:nvPr/>
        </p:nvGrpSpPr>
        <p:grpSpPr>
          <a:xfrm>
            <a:off x="3467273" y="6745969"/>
            <a:ext cx="1291994" cy="533005"/>
            <a:chOff x="3604437" y="5408752"/>
            <a:chExt cx="1291994" cy="533005"/>
          </a:xfrm>
        </p:grpSpPr>
        <p:cxnSp>
          <p:nvCxnSpPr>
            <p:cNvPr id="80" name="Straight Connector 79">
              <a:extLst>
                <a:ext uri="{FF2B5EF4-FFF2-40B4-BE49-F238E27FC236}">
                  <a16:creationId xmlns:a16="http://schemas.microsoft.com/office/drawing/2014/main" id="{2FC90A4B-E5DB-2679-C443-C91F73568D38}"/>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81" name="Group 80">
              <a:extLst>
                <a:ext uri="{FF2B5EF4-FFF2-40B4-BE49-F238E27FC236}">
                  <a16:creationId xmlns:a16="http://schemas.microsoft.com/office/drawing/2014/main" id="{BB9BB443-C370-DF75-75B9-EE8357D0C32B}"/>
                </a:ext>
              </a:extLst>
            </p:cNvPr>
            <p:cNvGrpSpPr/>
            <p:nvPr/>
          </p:nvGrpSpPr>
          <p:grpSpPr>
            <a:xfrm>
              <a:off x="4122748" y="5408752"/>
              <a:ext cx="773683" cy="533005"/>
              <a:chOff x="558011" y="5595711"/>
              <a:chExt cx="817028" cy="562866"/>
            </a:xfrm>
          </p:grpSpPr>
          <p:sp>
            <p:nvSpPr>
              <p:cNvPr id="82" name="Oval 81">
                <a:extLst>
                  <a:ext uri="{FF2B5EF4-FFF2-40B4-BE49-F238E27FC236}">
                    <a16:creationId xmlns:a16="http://schemas.microsoft.com/office/drawing/2014/main" id="{744A69A4-0E14-F691-0C4A-8B68350CAB39}"/>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TextBox 82">
                <a:extLst>
                  <a:ext uri="{FF2B5EF4-FFF2-40B4-BE49-F238E27FC236}">
                    <a16:creationId xmlns:a16="http://schemas.microsoft.com/office/drawing/2014/main" id="{B6705073-1C42-A699-CAD9-B334FEAC786A}"/>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03</a:t>
                </a:r>
              </a:p>
            </p:txBody>
          </p:sp>
        </p:grpSp>
      </p:grpSp>
      <p:grpSp>
        <p:nvGrpSpPr>
          <p:cNvPr id="85" name="Group 84">
            <a:extLst>
              <a:ext uri="{FF2B5EF4-FFF2-40B4-BE49-F238E27FC236}">
                <a16:creationId xmlns:a16="http://schemas.microsoft.com/office/drawing/2014/main" id="{5CB85A68-CBD3-1292-E414-534C67644E17}"/>
              </a:ext>
            </a:extLst>
          </p:cNvPr>
          <p:cNvGrpSpPr/>
          <p:nvPr/>
        </p:nvGrpSpPr>
        <p:grpSpPr>
          <a:xfrm>
            <a:off x="3467273" y="7419861"/>
            <a:ext cx="1291994" cy="533005"/>
            <a:chOff x="3604437" y="5408752"/>
            <a:chExt cx="1291994" cy="533005"/>
          </a:xfrm>
        </p:grpSpPr>
        <p:cxnSp>
          <p:nvCxnSpPr>
            <p:cNvPr id="86" name="Straight Connector 85">
              <a:extLst>
                <a:ext uri="{FF2B5EF4-FFF2-40B4-BE49-F238E27FC236}">
                  <a16:creationId xmlns:a16="http://schemas.microsoft.com/office/drawing/2014/main" id="{BA84E178-5147-B594-6432-D1B23BF283EB}"/>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87" name="Group 86">
              <a:extLst>
                <a:ext uri="{FF2B5EF4-FFF2-40B4-BE49-F238E27FC236}">
                  <a16:creationId xmlns:a16="http://schemas.microsoft.com/office/drawing/2014/main" id="{8FE59F8A-166A-6411-408A-D68E3AADD0D3}"/>
                </a:ext>
              </a:extLst>
            </p:cNvPr>
            <p:cNvGrpSpPr/>
            <p:nvPr/>
          </p:nvGrpSpPr>
          <p:grpSpPr>
            <a:xfrm>
              <a:off x="4122748" y="5408752"/>
              <a:ext cx="773683" cy="533005"/>
              <a:chOff x="558011" y="5595711"/>
              <a:chExt cx="817028" cy="562866"/>
            </a:xfrm>
          </p:grpSpPr>
          <p:sp>
            <p:nvSpPr>
              <p:cNvPr id="88" name="Oval 87">
                <a:extLst>
                  <a:ext uri="{FF2B5EF4-FFF2-40B4-BE49-F238E27FC236}">
                    <a16:creationId xmlns:a16="http://schemas.microsoft.com/office/drawing/2014/main" id="{D563028B-1C93-F04C-C8EA-972978A21C02}"/>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TextBox 88">
                <a:extLst>
                  <a:ext uri="{FF2B5EF4-FFF2-40B4-BE49-F238E27FC236}">
                    <a16:creationId xmlns:a16="http://schemas.microsoft.com/office/drawing/2014/main" id="{FEA0DDEF-183F-5933-C7AB-81BCD0A4C500}"/>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04</a:t>
                </a:r>
              </a:p>
            </p:txBody>
          </p:sp>
        </p:grpSp>
      </p:grpSp>
      <p:sp>
        <p:nvSpPr>
          <p:cNvPr id="108" name="Slide Number Placeholder 17">
            <a:extLst>
              <a:ext uri="{FF2B5EF4-FFF2-40B4-BE49-F238E27FC236}">
                <a16:creationId xmlns:a16="http://schemas.microsoft.com/office/drawing/2014/main" id="{ECC2F61F-AC93-8976-6D88-A6D7912FF9CA}"/>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3</a:t>
            </a:fld>
            <a:endParaRPr lang="en-US" dirty="0"/>
          </a:p>
        </p:txBody>
      </p:sp>
      <p:grpSp>
        <p:nvGrpSpPr>
          <p:cNvPr id="3" name="Group 2">
            <a:extLst>
              <a:ext uri="{FF2B5EF4-FFF2-40B4-BE49-F238E27FC236}">
                <a16:creationId xmlns:a16="http://schemas.microsoft.com/office/drawing/2014/main" id="{C1F89638-70BB-7DFD-8AC2-479631E5AFD3}"/>
              </a:ext>
            </a:extLst>
          </p:cNvPr>
          <p:cNvGrpSpPr/>
          <p:nvPr/>
        </p:nvGrpSpPr>
        <p:grpSpPr>
          <a:xfrm>
            <a:off x="3467273" y="8298904"/>
            <a:ext cx="1291994" cy="533005"/>
            <a:chOff x="3604437" y="5408752"/>
            <a:chExt cx="1291994" cy="533005"/>
          </a:xfrm>
        </p:grpSpPr>
        <p:cxnSp>
          <p:nvCxnSpPr>
            <p:cNvPr id="4" name="Straight Connector 3">
              <a:extLst>
                <a:ext uri="{FF2B5EF4-FFF2-40B4-BE49-F238E27FC236}">
                  <a16:creationId xmlns:a16="http://schemas.microsoft.com/office/drawing/2014/main" id="{8FE38800-6A33-0323-0D5F-26E8E3B0A80F}"/>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34971593-D48F-DB61-4B7F-6AED217361E6}"/>
                </a:ext>
              </a:extLst>
            </p:cNvPr>
            <p:cNvGrpSpPr/>
            <p:nvPr/>
          </p:nvGrpSpPr>
          <p:grpSpPr>
            <a:xfrm>
              <a:off x="4122748" y="5408752"/>
              <a:ext cx="773683" cy="533005"/>
              <a:chOff x="558011" y="5595711"/>
              <a:chExt cx="817028" cy="562866"/>
            </a:xfrm>
          </p:grpSpPr>
          <p:sp>
            <p:nvSpPr>
              <p:cNvPr id="6" name="Oval 5">
                <a:extLst>
                  <a:ext uri="{FF2B5EF4-FFF2-40B4-BE49-F238E27FC236}">
                    <a16:creationId xmlns:a16="http://schemas.microsoft.com/office/drawing/2014/main" id="{44BE0214-7532-D262-1D99-421C3BDAF097}"/>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74AEF37E-B238-6C79-1F66-9B5F615A5FF2}"/>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05</a:t>
                </a:r>
              </a:p>
            </p:txBody>
          </p:sp>
        </p:grpSp>
      </p:grpSp>
      <p:grpSp>
        <p:nvGrpSpPr>
          <p:cNvPr id="8" name="Group 7">
            <a:extLst>
              <a:ext uri="{FF2B5EF4-FFF2-40B4-BE49-F238E27FC236}">
                <a16:creationId xmlns:a16="http://schemas.microsoft.com/office/drawing/2014/main" id="{28BC48C0-17DA-DFD9-3405-C731BEE16FD4}"/>
              </a:ext>
            </a:extLst>
          </p:cNvPr>
          <p:cNvGrpSpPr/>
          <p:nvPr/>
        </p:nvGrpSpPr>
        <p:grpSpPr>
          <a:xfrm>
            <a:off x="3467273" y="8995944"/>
            <a:ext cx="1291994" cy="533005"/>
            <a:chOff x="3604437" y="5408752"/>
            <a:chExt cx="1291994" cy="533005"/>
          </a:xfrm>
        </p:grpSpPr>
        <p:cxnSp>
          <p:nvCxnSpPr>
            <p:cNvPr id="9" name="Straight Connector 8">
              <a:extLst>
                <a:ext uri="{FF2B5EF4-FFF2-40B4-BE49-F238E27FC236}">
                  <a16:creationId xmlns:a16="http://schemas.microsoft.com/office/drawing/2014/main" id="{12743F3A-0E45-CCB6-BB66-27A4E0C1BB7A}"/>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BF0BE634-73D1-003D-BD1B-A09BEF095AF6}"/>
                </a:ext>
              </a:extLst>
            </p:cNvPr>
            <p:cNvGrpSpPr/>
            <p:nvPr/>
          </p:nvGrpSpPr>
          <p:grpSpPr>
            <a:xfrm>
              <a:off x="4122748" y="5408752"/>
              <a:ext cx="773683" cy="533005"/>
              <a:chOff x="558011" y="5595711"/>
              <a:chExt cx="817028" cy="562866"/>
            </a:xfrm>
          </p:grpSpPr>
          <p:sp>
            <p:nvSpPr>
              <p:cNvPr id="11" name="Oval 10">
                <a:extLst>
                  <a:ext uri="{FF2B5EF4-FFF2-40B4-BE49-F238E27FC236}">
                    <a16:creationId xmlns:a16="http://schemas.microsoft.com/office/drawing/2014/main" id="{87F869CE-DCBA-A339-BDF6-AD13D5788DB2}"/>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13C796F8-6714-D3AA-A654-C34A1238BD4C}"/>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06</a:t>
                </a:r>
              </a:p>
            </p:txBody>
          </p:sp>
        </p:grpSp>
      </p:grpSp>
      <p:sp>
        <p:nvSpPr>
          <p:cNvPr id="15" name="Freeform 14">
            <a:extLst>
              <a:ext uri="{FF2B5EF4-FFF2-40B4-BE49-F238E27FC236}">
                <a16:creationId xmlns:a16="http://schemas.microsoft.com/office/drawing/2014/main" id="{20536396-322F-6C29-2C0B-554C7C9C01F0}"/>
              </a:ext>
            </a:extLst>
          </p:cNvPr>
          <p:cNvSpPr/>
          <p:nvPr/>
        </p:nvSpPr>
        <p:spPr>
          <a:xfrm>
            <a:off x="0" y="3482787"/>
            <a:ext cx="3590365" cy="6589060"/>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solidFill>
            <a:srgbClr val="EF3E23"/>
          </a:solidFill>
          <a:ln w="30808" cap="flat">
            <a:noFill/>
            <a:prstDash val="solid"/>
            <a:miter/>
          </a:ln>
        </p:spPr>
        <p:txBody>
          <a:bodyPr rtlCol="0" anchor="ctr"/>
          <a:lstStyle/>
          <a:p>
            <a:endParaRPr lang="en-US"/>
          </a:p>
        </p:txBody>
      </p:sp>
      <p:grpSp>
        <p:nvGrpSpPr>
          <p:cNvPr id="16" name="Group 15">
            <a:extLst>
              <a:ext uri="{FF2B5EF4-FFF2-40B4-BE49-F238E27FC236}">
                <a16:creationId xmlns:a16="http://schemas.microsoft.com/office/drawing/2014/main" id="{1BFC7D74-2558-64F6-6AD4-FDD566B85D14}"/>
              </a:ext>
            </a:extLst>
          </p:cNvPr>
          <p:cNvGrpSpPr/>
          <p:nvPr/>
        </p:nvGrpSpPr>
        <p:grpSpPr>
          <a:xfrm>
            <a:off x="-1" y="4487805"/>
            <a:ext cx="4416425" cy="553998"/>
            <a:chOff x="-406400" y="2137471"/>
            <a:chExt cx="3776865" cy="779383"/>
          </a:xfrm>
        </p:grpSpPr>
        <p:sp>
          <p:nvSpPr>
            <p:cNvPr id="17" name="Rectangle 16">
              <a:extLst>
                <a:ext uri="{FF2B5EF4-FFF2-40B4-BE49-F238E27FC236}">
                  <a16:creationId xmlns:a16="http://schemas.microsoft.com/office/drawing/2014/main" id="{769CAAFD-C888-33B9-E564-8CC46FF61EE6}"/>
                </a:ext>
              </a:extLst>
            </p:cNvPr>
            <p:cNvSpPr/>
            <p:nvPr/>
          </p:nvSpPr>
          <p:spPr>
            <a:xfrm>
              <a:off x="-406400" y="2179441"/>
              <a:ext cx="3559227" cy="698629"/>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8" name="TextBox 17">
              <a:extLst>
                <a:ext uri="{FF2B5EF4-FFF2-40B4-BE49-F238E27FC236}">
                  <a16:creationId xmlns:a16="http://schemas.microsoft.com/office/drawing/2014/main" id="{89B917C1-0EFA-B7F8-8067-917B716146EB}"/>
                </a:ext>
              </a:extLst>
            </p:cNvPr>
            <p:cNvSpPr txBox="1"/>
            <p:nvPr/>
          </p:nvSpPr>
          <p:spPr>
            <a:xfrm>
              <a:off x="186416" y="2137471"/>
              <a:ext cx="3184049" cy="779383"/>
            </a:xfrm>
            <a:prstGeom prst="rect">
              <a:avLst/>
            </a:prstGeom>
            <a:noFill/>
          </p:spPr>
          <p:txBody>
            <a:bodyPr wrap="square" rtlCol="0">
              <a:spAutoFit/>
            </a:bodyPr>
            <a:lstStyle/>
            <a:p>
              <a:r>
                <a:rPr lang="en-US" sz="3000" b="1" dirty="0" err="1">
                  <a:solidFill>
                    <a:schemeClr val="bg1"/>
                  </a:solidFill>
                  <a:latin typeface="Calibri" panose="020F0502020204030204" pitchFamily="34" charset="0"/>
                  <a:cs typeface="Calibri" panose="020F0502020204030204" pitchFamily="34" charset="0"/>
                </a:rPr>
                <a:t>proces</a:t>
              </a:r>
              <a:r>
                <a:rPr lang="pl-PL" sz="3000" b="1" dirty="0">
                  <a:solidFill>
                    <a:schemeClr val="bg1"/>
                  </a:solidFill>
                  <a:latin typeface="Calibri" panose="020F0502020204030204" pitchFamily="34" charset="0"/>
                  <a:cs typeface="Calibri" panose="020F0502020204030204" pitchFamily="34" charset="0"/>
                </a:rPr>
                <a:t>ów</a:t>
              </a:r>
              <a:r>
                <a:rPr lang="en-US" sz="3000" b="1" dirty="0">
                  <a:solidFill>
                    <a:schemeClr val="bg1"/>
                  </a:solidFill>
                  <a:latin typeface="Calibri" panose="020F0502020204030204" pitchFamily="34" charset="0"/>
                  <a:cs typeface="Calibri" panose="020F0502020204030204" pitchFamily="34" charset="0"/>
                </a:rPr>
                <a:t> </a:t>
              </a:r>
              <a:r>
                <a:rPr lang="en-US" sz="3000" b="1" dirty="0" err="1">
                  <a:solidFill>
                    <a:schemeClr val="bg1"/>
                  </a:solidFill>
                  <a:latin typeface="Calibri" panose="020F0502020204030204" pitchFamily="34" charset="0"/>
                  <a:cs typeface="Calibri" panose="020F0502020204030204" pitchFamily="34" charset="0"/>
                </a:rPr>
                <a:t>rekrutacji</a:t>
              </a:r>
              <a:endParaRPr lang="en-US" sz="3000" b="1" dirty="0">
                <a:solidFill>
                  <a:schemeClr val="bg1"/>
                </a:solidFill>
                <a:latin typeface="Calibri" panose="020F0502020204030204" pitchFamily="34" charset="0"/>
                <a:cs typeface="Calibri" panose="020F0502020204030204" pitchFamily="34" charset="0"/>
              </a:endParaRPr>
            </a:p>
          </p:txBody>
        </p:sp>
      </p:grpSp>
      <p:grpSp>
        <p:nvGrpSpPr>
          <p:cNvPr id="19" name="Group 18">
            <a:extLst>
              <a:ext uri="{FF2B5EF4-FFF2-40B4-BE49-F238E27FC236}">
                <a16:creationId xmlns:a16="http://schemas.microsoft.com/office/drawing/2014/main" id="{944C2472-44F6-EFFD-E54D-C4AD5BE3E1D3}"/>
              </a:ext>
            </a:extLst>
          </p:cNvPr>
          <p:cNvGrpSpPr/>
          <p:nvPr/>
        </p:nvGrpSpPr>
        <p:grpSpPr>
          <a:xfrm>
            <a:off x="0" y="3966521"/>
            <a:ext cx="7559674" cy="553998"/>
            <a:chOff x="-406401" y="2300249"/>
            <a:chExt cx="6999415" cy="779383"/>
          </a:xfrm>
        </p:grpSpPr>
        <p:sp>
          <p:nvSpPr>
            <p:cNvPr id="20" name="Rectangle 19">
              <a:extLst>
                <a:ext uri="{FF2B5EF4-FFF2-40B4-BE49-F238E27FC236}">
                  <a16:creationId xmlns:a16="http://schemas.microsoft.com/office/drawing/2014/main" id="{90946317-215F-ACD0-C052-AE6747E2544F}"/>
                </a:ext>
              </a:extLst>
            </p:cNvPr>
            <p:cNvSpPr/>
            <p:nvPr/>
          </p:nvSpPr>
          <p:spPr>
            <a:xfrm>
              <a:off x="-406401" y="2322375"/>
              <a:ext cx="5711989" cy="698628"/>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21" name="TextBox 20">
              <a:extLst>
                <a:ext uri="{FF2B5EF4-FFF2-40B4-BE49-F238E27FC236}">
                  <a16:creationId xmlns:a16="http://schemas.microsoft.com/office/drawing/2014/main" id="{3EE20BD8-894F-E558-C0EF-CFE7BB2D9AF5}"/>
                </a:ext>
              </a:extLst>
            </p:cNvPr>
            <p:cNvSpPr txBox="1"/>
            <p:nvPr/>
          </p:nvSpPr>
          <p:spPr>
            <a:xfrm>
              <a:off x="201449" y="2300249"/>
              <a:ext cx="6391565" cy="779383"/>
            </a:xfrm>
            <a:prstGeom prst="rect">
              <a:avLst/>
            </a:prstGeom>
            <a:noFill/>
          </p:spPr>
          <p:txBody>
            <a:bodyPr wrap="square" rtlCol="0">
              <a:spAutoFit/>
            </a:bodyPr>
            <a:lstStyle/>
            <a:p>
              <a:r>
                <a:rPr lang="en-US" sz="3000" b="1" dirty="0">
                  <a:solidFill>
                    <a:schemeClr val="bg1"/>
                  </a:solidFill>
                  <a:latin typeface="Calibri" panose="020F0502020204030204" pitchFamily="34" charset="0"/>
                  <a:cs typeface="Calibri" panose="020F0502020204030204" pitchFamily="34" charset="0"/>
                </a:rPr>
                <a:t>KROK 02 - </a:t>
              </a:r>
              <a:r>
                <a:rPr lang="en-US" sz="3000" b="1" dirty="0" err="1">
                  <a:solidFill>
                    <a:schemeClr val="bg1"/>
                  </a:solidFill>
                  <a:latin typeface="Calibri" panose="020F0502020204030204" pitchFamily="34" charset="0"/>
                  <a:cs typeface="Calibri" panose="020F0502020204030204" pitchFamily="34" charset="0"/>
                </a:rPr>
                <a:t>Tworzenie</a:t>
              </a:r>
              <a:r>
                <a:rPr lang="en-US" sz="3000" b="1" dirty="0">
                  <a:solidFill>
                    <a:schemeClr val="bg1"/>
                  </a:solidFill>
                  <a:latin typeface="Calibri" panose="020F0502020204030204" pitchFamily="34" charset="0"/>
                  <a:cs typeface="Calibri" panose="020F0502020204030204" pitchFamily="34" charset="0"/>
                </a:rPr>
                <a:t> </a:t>
              </a:r>
              <a:r>
                <a:rPr lang="en-US" sz="3000" b="1" dirty="0" err="1">
                  <a:solidFill>
                    <a:schemeClr val="bg1"/>
                  </a:solidFill>
                  <a:latin typeface="Calibri" panose="020F0502020204030204" pitchFamily="34" charset="0"/>
                  <a:cs typeface="Calibri" panose="020F0502020204030204" pitchFamily="34" charset="0"/>
                </a:rPr>
                <a:t>dostępnych</a:t>
              </a:r>
              <a:endParaRPr lang="en-US" sz="3000" b="1" dirty="0">
                <a:solidFill>
                  <a:schemeClr val="bg1"/>
                </a:solidFill>
                <a:latin typeface="Calibri" panose="020F0502020204030204" pitchFamily="34" charset="0"/>
                <a:cs typeface="Calibri" panose="020F0502020204030204" pitchFamily="34" charset="0"/>
              </a:endParaRPr>
            </a:p>
          </p:txBody>
        </p:sp>
      </p:grpSp>
      <p:grpSp>
        <p:nvGrpSpPr>
          <p:cNvPr id="22" name="Group 21">
            <a:extLst>
              <a:ext uri="{FF2B5EF4-FFF2-40B4-BE49-F238E27FC236}">
                <a16:creationId xmlns:a16="http://schemas.microsoft.com/office/drawing/2014/main" id="{22DFEB64-873B-0100-391C-7609B743F484}"/>
              </a:ext>
            </a:extLst>
          </p:cNvPr>
          <p:cNvGrpSpPr/>
          <p:nvPr/>
        </p:nvGrpSpPr>
        <p:grpSpPr>
          <a:xfrm>
            <a:off x="1264023" y="7069698"/>
            <a:ext cx="2403974" cy="3744394"/>
            <a:chOff x="4387351" y="4867570"/>
            <a:chExt cx="581843" cy="906270"/>
          </a:xfrm>
          <a:solidFill>
            <a:schemeClr val="bg1">
              <a:alpha val="20641"/>
            </a:schemeClr>
          </a:solidFill>
        </p:grpSpPr>
        <p:grpSp>
          <p:nvGrpSpPr>
            <p:cNvPr id="23" name="Graphic 7">
              <a:extLst>
                <a:ext uri="{FF2B5EF4-FFF2-40B4-BE49-F238E27FC236}">
                  <a16:creationId xmlns:a16="http://schemas.microsoft.com/office/drawing/2014/main" id="{285A8C0B-1466-5DC9-53E8-7F720E0E7BD0}"/>
                </a:ext>
              </a:extLst>
            </p:cNvPr>
            <p:cNvGrpSpPr/>
            <p:nvPr/>
          </p:nvGrpSpPr>
          <p:grpSpPr>
            <a:xfrm>
              <a:off x="4388301" y="4867570"/>
              <a:ext cx="580893" cy="324279"/>
              <a:chOff x="4388301" y="4867570"/>
              <a:chExt cx="580893" cy="324279"/>
            </a:xfrm>
            <a:grpFill/>
          </p:grpSpPr>
          <p:sp>
            <p:nvSpPr>
              <p:cNvPr id="29" name="Freeform 28">
                <a:extLst>
                  <a:ext uri="{FF2B5EF4-FFF2-40B4-BE49-F238E27FC236}">
                    <a16:creationId xmlns:a16="http://schemas.microsoft.com/office/drawing/2014/main" id="{A18CA411-6FFB-7BD0-2C1D-CCF291E6005A}"/>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id="{A39E34A1-B681-DF1A-42AF-F8A7934F7517}"/>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25" name="Freeform 24">
              <a:extLst>
                <a:ext uri="{FF2B5EF4-FFF2-40B4-BE49-F238E27FC236}">
                  <a16:creationId xmlns:a16="http://schemas.microsoft.com/office/drawing/2014/main" id="{01D15008-90EC-18EA-826F-464622F41E41}"/>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26" name="Graphic 7">
              <a:extLst>
                <a:ext uri="{FF2B5EF4-FFF2-40B4-BE49-F238E27FC236}">
                  <a16:creationId xmlns:a16="http://schemas.microsoft.com/office/drawing/2014/main" id="{D0AD21B6-6B19-EE22-1FA8-E42F015DB917}"/>
                </a:ext>
              </a:extLst>
            </p:cNvPr>
            <p:cNvGrpSpPr/>
            <p:nvPr/>
          </p:nvGrpSpPr>
          <p:grpSpPr>
            <a:xfrm>
              <a:off x="4387351" y="5189947"/>
              <a:ext cx="580893" cy="583893"/>
              <a:chOff x="4387351" y="5189947"/>
              <a:chExt cx="580893" cy="583893"/>
            </a:xfrm>
            <a:grpFill/>
          </p:grpSpPr>
          <p:sp>
            <p:nvSpPr>
              <p:cNvPr id="27" name="Freeform 26">
                <a:extLst>
                  <a:ext uri="{FF2B5EF4-FFF2-40B4-BE49-F238E27FC236}">
                    <a16:creationId xmlns:a16="http://schemas.microsoft.com/office/drawing/2014/main" id="{3AEABD85-A18E-6ACD-8D2C-010AC8DD0B42}"/>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id="{8485A1DC-414A-D574-0393-CF6ABA5189AB}"/>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31" name="TextBox 30">
            <a:extLst>
              <a:ext uri="{FF2B5EF4-FFF2-40B4-BE49-F238E27FC236}">
                <a16:creationId xmlns:a16="http://schemas.microsoft.com/office/drawing/2014/main" id="{44E05A8F-DA7E-03E6-656C-B7C673EA94FB}"/>
              </a:ext>
            </a:extLst>
          </p:cNvPr>
          <p:cNvSpPr txBox="1"/>
          <p:nvPr/>
        </p:nvSpPr>
        <p:spPr>
          <a:xfrm>
            <a:off x="719947" y="5280537"/>
            <a:ext cx="2423304" cy="1554272"/>
          </a:xfrm>
          <a:prstGeom prst="rect">
            <a:avLst/>
          </a:prstGeom>
          <a:noFill/>
        </p:spPr>
        <p:txBody>
          <a:bodyPr wrap="square">
            <a:spAutoFit/>
          </a:bodyPr>
          <a:lstStyle/>
          <a:p>
            <a:pPr>
              <a:lnSpc>
                <a:spcPts val="1860"/>
              </a:lnSpc>
              <a:buClr>
                <a:srgbClr val="000000"/>
              </a:buClr>
            </a:pPr>
            <a:r>
              <a:rPr lang="pl-PL" sz="1800" dirty="0">
                <a:solidFill>
                  <a:schemeClr val="bg1"/>
                </a:solidFill>
                <a:latin typeface="Calibri" panose="020F0502020204030204" pitchFamily="34" charset="0"/>
                <a:cs typeface="Calibri" panose="020F0502020204030204" pitchFamily="34" charset="0"/>
              </a:rPr>
              <a:t>W tym kroku omawiamy procesy zatrudniania, które są </a:t>
            </a:r>
            <a:r>
              <a:rPr lang="pl-PL" sz="1800" dirty="0" err="1">
                <a:solidFill>
                  <a:schemeClr val="bg1"/>
                </a:solidFill>
                <a:latin typeface="Calibri" panose="020F0502020204030204" pitchFamily="34" charset="0"/>
                <a:cs typeface="Calibri" panose="020F0502020204030204" pitchFamily="34" charset="0"/>
              </a:rPr>
              <a:t>inkluzywne</a:t>
            </a:r>
            <a:r>
              <a:rPr lang="pl-PL" sz="1800" dirty="0">
                <a:solidFill>
                  <a:schemeClr val="bg1"/>
                </a:solidFill>
                <a:latin typeface="Calibri" panose="020F0502020204030204" pitchFamily="34" charset="0"/>
                <a:cs typeface="Calibri" panose="020F0502020204030204" pitchFamily="34" charset="0"/>
              </a:rPr>
              <a:t> i łatwe dla wszystkich pracodawców.</a:t>
            </a:r>
            <a:endParaRPr lang="en-US" sz="1800" dirty="0">
              <a:solidFill>
                <a:schemeClr val="bg1"/>
              </a:solidFill>
              <a:latin typeface="Calibri" panose="020F0502020204030204" pitchFamily="34" charset="0"/>
              <a:cs typeface="Calibri" panose="020F0502020204030204" pitchFamily="34" charset="0"/>
            </a:endParaRPr>
          </a:p>
        </p:txBody>
      </p:sp>
      <p:grpSp>
        <p:nvGrpSpPr>
          <p:cNvPr id="52" name="Group 7">
            <a:extLst>
              <a:ext uri="{FF2B5EF4-FFF2-40B4-BE49-F238E27FC236}">
                <a16:creationId xmlns:a16="http://schemas.microsoft.com/office/drawing/2014/main" id="{28BC48C0-17DA-DFD9-3405-C731BEE16FD4}"/>
              </a:ext>
            </a:extLst>
          </p:cNvPr>
          <p:cNvGrpSpPr/>
          <p:nvPr/>
        </p:nvGrpSpPr>
        <p:grpSpPr>
          <a:xfrm>
            <a:off x="3496881" y="9780709"/>
            <a:ext cx="1291994" cy="533005"/>
            <a:chOff x="3604437" y="5408752"/>
            <a:chExt cx="1291994" cy="533005"/>
          </a:xfrm>
        </p:grpSpPr>
        <p:cxnSp>
          <p:nvCxnSpPr>
            <p:cNvPr id="53" name="Straight Connector 8">
              <a:extLst>
                <a:ext uri="{FF2B5EF4-FFF2-40B4-BE49-F238E27FC236}">
                  <a16:creationId xmlns:a16="http://schemas.microsoft.com/office/drawing/2014/main" id="{12743F3A-0E45-CCB6-BB66-27A4E0C1BB7A}"/>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54" name="Group 9">
              <a:extLst>
                <a:ext uri="{FF2B5EF4-FFF2-40B4-BE49-F238E27FC236}">
                  <a16:creationId xmlns:a16="http://schemas.microsoft.com/office/drawing/2014/main" id="{BF0BE634-73D1-003D-BD1B-A09BEF095AF6}"/>
                </a:ext>
              </a:extLst>
            </p:cNvPr>
            <p:cNvGrpSpPr/>
            <p:nvPr/>
          </p:nvGrpSpPr>
          <p:grpSpPr>
            <a:xfrm>
              <a:off x="4122748" y="5408752"/>
              <a:ext cx="773683" cy="533005"/>
              <a:chOff x="558011" y="5595711"/>
              <a:chExt cx="817028" cy="562866"/>
            </a:xfrm>
          </p:grpSpPr>
          <p:sp>
            <p:nvSpPr>
              <p:cNvPr id="55" name="Oval 10">
                <a:extLst>
                  <a:ext uri="{FF2B5EF4-FFF2-40B4-BE49-F238E27FC236}">
                    <a16:creationId xmlns:a16="http://schemas.microsoft.com/office/drawing/2014/main" id="{87F869CE-DCBA-A339-BDF6-AD13D5788DB2}"/>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TextBox 11">
                <a:extLst>
                  <a:ext uri="{FF2B5EF4-FFF2-40B4-BE49-F238E27FC236}">
                    <a16:creationId xmlns:a16="http://schemas.microsoft.com/office/drawing/2014/main" id="{13C796F8-6714-D3AA-A654-C34A1238BD4C}"/>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smtClean="0">
                    <a:solidFill>
                      <a:schemeClr val="bg1"/>
                    </a:solidFill>
                    <a:latin typeface="Calibri" panose="020F0502020204030204" pitchFamily="34" charset="0"/>
                    <a:ea typeface="Calibri" panose="020F0502020204030204" pitchFamily="34" charset="0"/>
                  </a:rPr>
                  <a:t>07</a:t>
                </a:r>
                <a:endParaRPr lang="en-US" sz="2600" b="1" dirty="0">
                  <a:solidFill>
                    <a:schemeClr val="bg1"/>
                  </a:solidFill>
                  <a:latin typeface="Calibri" panose="020F0502020204030204" pitchFamily="34" charset="0"/>
                  <a:ea typeface="Calibri" panose="020F0502020204030204" pitchFamily="34" charset="0"/>
                </a:endParaRPr>
              </a:p>
            </p:txBody>
          </p:sp>
        </p:grpSp>
      </p:grpSp>
    </p:spTree>
    <p:extLst>
      <p:ext uri="{BB962C8B-B14F-4D97-AF65-F5344CB8AC3E}">
        <p14:creationId xmlns:p14="http://schemas.microsoft.com/office/powerpoint/2010/main" val="1721580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3AC1A3-C66F-495F-69F2-45F619DCE79D}"/>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54741282-113E-0558-517F-657CEB2E96F7}"/>
              </a:ext>
            </a:extLst>
          </p:cNvPr>
          <p:cNvSpPr>
            <a:spLocks noGrp="1"/>
          </p:cNvSpPr>
          <p:nvPr>
            <p:ph type="body" sz="quarter" idx="48"/>
          </p:nvPr>
        </p:nvSpPr>
        <p:spPr>
          <a:xfrm>
            <a:off x="978196" y="4960963"/>
            <a:ext cx="2302886" cy="1041721"/>
          </a:xfrm>
        </p:spPr>
        <p:txBody>
          <a:bodyPr numCol="1"/>
          <a:lstStyle/>
          <a:p>
            <a:pPr algn="r">
              <a:lnSpc>
                <a:spcPts val="1580"/>
              </a:lnSpc>
            </a:pPr>
            <a:r>
              <a:rPr lang="pl-PL" sz="1600" b="1" dirty="0"/>
              <a:t>Zidentyfikuj i wykorzystaj przestrzenie powszechnie dostępne dla uchodźców z Ukrainy, takie jak</a:t>
            </a:r>
            <a:r>
              <a:rPr lang="en-GB" sz="1800" b="1" dirty="0"/>
              <a:t>:</a:t>
            </a:r>
          </a:p>
          <a:p>
            <a:pPr>
              <a:lnSpc>
                <a:spcPts val="1580"/>
              </a:lnSpc>
            </a:pPr>
            <a:endParaRPr lang="en-GB" sz="1800" b="1" dirty="0"/>
          </a:p>
          <a:p>
            <a:pPr>
              <a:lnSpc>
                <a:spcPts val="1580"/>
              </a:lnSpc>
            </a:pPr>
            <a:endParaRPr lang="en-GB" sz="1800" dirty="0"/>
          </a:p>
        </p:txBody>
      </p:sp>
      <p:sp>
        <p:nvSpPr>
          <p:cNvPr id="8" name="Text Placeholder 7">
            <a:extLst>
              <a:ext uri="{FF2B5EF4-FFF2-40B4-BE49-F238E27FC236}">
                <a16:creationId xmlns:a16="http://schemas.microsoft.com/office/drawing/2014/main" id="{C0E4C3D9-D882-1D5E-D117-125028C65B9A}"/>
              </a:ext>
            </a:extLst>
          </p:cNvPr>
          <p:cNvSpPr>
            <a:spLocks noGrp="1"/>
          </p:cNvSpPr>
          <p:nvPr>
            <p:ph type="body" sz="quarter" idx="47"/>
          </p:nvPr>
        </p:nvSpPr>
        <p:spPr>
          <a:xfrm>
            <a:off x="1384646" y="3954912"/>
            <a:ext cx="4652920" cy="428623"/>
          </a:xfrm>
        </p:spPr>
        <p:txBody>
          <a:bodyPr vert="horz" lIns="91440" tIns="45720" rIns="91440" bIns="45720" rtlCol="0" anchor="t">
            <a:noAutofit/>
          </a:bodyPr>
          <a:lstStyle/>
          <a:p>
            <a:pPr>
              <a:lnSpc>
                <a:spcPts val="2340"/>
              </a:lnSpc>
              <a:spcBef>
                <a:spcPts val="0"/>
              </a:spcBef>
            </a:pPr>
            <a:r>
              <a:rPr lang="en-US" sz="2200" dirty="0" err="1">
                <a:solidFill>
                  <a:srgbClr val="EF3E23"/>
                </a:solidFill>
                <a:latin typeface="Calibri"/>
                <a:ea typeface="Open Sans"/>
                <a:cs typeface="Calibri"/>
              </a:rPr>
              <a:t>Promocja</a:t>
            </a:r>
            <a:r>
              <a:rPr lang="pl-PL" sz="2200" dirty="0">
                <a:solidFill>
                  <a:srgbClr val="EF3E23"/>
                </a:solidFill>
                <a:latin typeface="Calibri"/>
                <a:ea typeface="Open Sans"/>
                <a:cs typeface="Calibri"/>
              </a:rPr>
              <a:t> ofert pracy w kanałach społecznościowych dla migrantów i uchodźców</a:t>
            </a:r>
            <a:endParaRPr lang="en-GB" sz="2200" dirty="0">
              <a:solidFill>
                <a:srgbClr val="EF3E23"/>
              </a:solidFill>
              <a:latin typeface="Calibri"/>
              <a:ea typeface="Open Sans"/>
              <a:cs typeface="Calibri"/>
            </a:endParaRPr>
          </a:p>
        </p:txBody>
      </p:sp>
      <p:cxnSp>
        <p:nvCxnSpPr>
          <p:cNvPr id="9" name="Straight Connector 8">
            <a:extLst>
              <a:ext uri="{FF2B5EF4-FFF2-40B4-BE49-F238E27FC236}">
                <a16:creationId xmlns:a16="http://schemas.microsoft.com/office/drawing/2014/main" id="{F6A367BA-C3EE-E3EE-D696-B5BEE641F636}"/>
              </a:ext>
            </a:extLst>
          </p:cNvPr>
          <p:cNvCxnSpPr>
            <a:cxnSpLocks/>
          </p:cNvCxnSpPr>
          <p:nvPr/>
        </p:nvCxnSpPr>
        <p:spPr>
          <a:xfrm flipH="1">
            <a:off x="-39757" y="4102427"/>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927E3094-C582-1C29-B30C-D5EF956A5175}"/>
              </a:ext>
            </a:extLst>
          </p:cNvPr>
          <p:cNvGrpSpPr/>
          <p:nvPr/>
        </p:nvGrpSpPr>
        <p:grpSpPr>
          <a:xfrm>
            <a:off x="695306" y="3839524"/>
            <a:ext cx="780507" cy="533005"/>
            <a:chOff x="558011" y="5595711"/>
            <a:chExt cx="824234" cy="562866"/>
          </a:xfrm>
        </p:grpSpPr>
        <p:sp>
          <p:nvSpPr>
            <p:cNvPr id="13" name="Oval 12">
              <a:extLst>
                <a:ext uri="{FF2B5EF4-FFF2-40B4-BE49-F238E27FC236}">
                  <a16:creationId xmlns:a16="http://schemas.microsoft.com/office/drawing/2014/main" id="{40F08FA3-E2EF-F261-C1DC-2662830E5495}"/>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DF041B2F-1DC0-04DB-E167-B601CD1026F4}"/>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01</a:t>
              </a:r>
            </a:p>
          </p:txBody>
        </p:sp>
      </p:grpSp>
      <p:sp>
        <p:nvSpPr>
          <p:cNvPr id="36" name="Rectangle 35">
            <a:extLst>
              <a:ext uri="{FF2B5EF4-FFF2-40B4-BE49-F238E27FC236}">
                <a16:creationId xmlns:a16="http://schemas.microsoft.com/office/drawing/2014/main" id="{C178C8D1-F9A8-19FE-9526-5AEE54739650}"/>
              </a:ext>
            </a:extLst>
          </p:cNvPr>
          <p:cNvSpPr/>
          <p:nvPr/>
        </p:nvSpPr>
        <p:spPr>
          <a:xfrm>
            <a:off x="0" y="0"/>
            <a:ext cx="408562" cy="10691813"/>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3">
            <a:extLst>
              <a:ext uri="{FF2B5EF4-FFF2-40B4-BE49-F238E27FC236}">
                <a16:creationId xmlns:a16="http://schemas.microsoft.com/office/drawing/2014/main" id="{A75A1B7D-4F67-BA37-80A8-FBE38D3B4768}"/>
              </a:ext>
            </a:extLst>
          </p:cNvPr>
          <p:cNvSpPr txBox="1">
            <a:spLocks/>
          </p:cNvSpPr>
          <p:nvPr/>
        </p:nvSpPr>
        <p:spPr>
          <a:xfrm>
            <a:off x="3671045" y="4960963"/>
            <a:ext cx="3578695" cy="163235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pl-PL" sz="1250" dirty="0">
                <a:latin typeface="Calibri"/>
                <a:ea typeface="Open Sans"/>
                <a:cs typeface="Calibri"/>
              </a:rPr>
              <a:t>Ośrodki dla migrantów i uchodźców.
Sieci wsparcia dla migrantów i uchodźców.
Platformy mediów społecznościowych, </a:t>
            </a:r>
            <a:r>
              <a:rPr lang="en-US" sz="1250" dirty="0">
                <a:latin typeface="Calibri"/>
                <a:ea typeface="Open Sans"/>
                <a:cs typeface="Calibri"/>
              </a:rPr>
              <a:t>np. </a:t>
            </a:r>
            <a:r>
              <a:rPr lang="pl-PL" sz="1250" dirty="0">
                <a:latin typeface="Calibri"/>
                <a:ea typeface="Open Sans"/>
                <a:cs typeface="Calibri"/>
              </a:rPr>
              <a:t>Facebook i Telegram.
Internetowe portale z ogłoszeniami o pracę</a:t>
            </a:r>
            <a:r>
              <a:rPr lang="en-US" sz="1250" dirty="0">
                <a:latin typeface="Calibri"/>
                <a:ea typeface="Open Sans"/>
                <a:cs typeface="Calibri"/>
              </a:rPr>
              <a:t>, </a:t>
            </a:r>
            <a:r>
              <a:rPr lang="en-US" sz="1250" dirty="0" err="1">
                <a:latin typeface="Calibri"/>
                <a:ea typeface="Open Sans"/>
                <a:cs typeface="Calibri"/>
              </a:rPr>
              <a:t>które</a:t>
            </a:r>
            <a:r>
              <a:rPr lang="pl-PL" sz="1250" dirty="0">
                <a:latin typeface="Calibri"/>
                <a:ea typeface="Open Sans"/>
                <a:cs typeface="Calibri"/>
              </a:rPr>
              <a:t> są powszechnie używane w Europie (np. OLX lub podobne platformy).</a:t>
            </a:r>
            <a:endParaRPr lang="en-GB" sz="1250" dirty="0"/>
          </a:p>
          <a:p>
            <a:endParaRPr lang="en-GB" dirty="0"/>
          </a:p>
        </p:txBody>
      </p:sp>
      <p:cxnSp>
        <p:nvCxnSpPr>
          <p:cNvPr id="5" name="Straight Connector 4">
            <a:extLst>
              <a:ext uri="{FF2B5EF4-FFF2-40B4-BE49-F238E27FC236}">
                <a16:creationId xmlns:a16="http://schemas.microsoft.com/office/drawing/2014/main" id="{BE590E2D-DE7E-6EBA-4C1B-D5B81F6E101B}"/>
              </a:ext>
            </a:extLst>
          </p:cNvPr>
          <p:cNvCxnSpPr>
            <a:cxnSpLocks/>
          </p:cNvCxnSpPr>
          <p:nvPr/>
        </p:nvCxnSpPr>
        <p:spPr>
          <a:xfrm>
            <a:off x="3558266" y="4912736"/>
            <a:ext cx="0" cy="1451977"/>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pic>
        <p:nvPicPr>
          <p:cNvPr id="125" name="Picture 124">
            <a:extLst>
              <a:ext uri="{FF2B5EF4-FFF2-40B4-BE49-F238E27FC236}">
                <a16:creationId xmlns:a16="http://schemas.microsoft.com/office/drawing/2014/main" id="{A12F64C8-69F6-118D-8CE0-50A0C5730F1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55585" b="13933"/>
          <a:stretch/>
        </p:blipFill>
        <p:spPr>
          <a:xfrm>
            <a:off x="-1" y="-139148"/>
            <a:ext cx="7559675" cy="3252738"/>
          </a:xfrm>
          <a:prstGeom prst="rect">
            <a:avLst/>
          </a:prstGeom>
        </p:spPr>
      </p:pic>
      <p:sp>
        <p:nvSpPr>
          <p:cNvPr id="126" name="Slide Number Placeholder 17">
            <a:extLst>
              <a:ext uri="{FF2B5EF4-FFF2-40B4-BE49-F238E27FC236}">
                <a16:creationId xmlns:a16="http://schemas.microsoft.com/office/drawing/2014/main" id="{3B0035F5-3D69-83FE-27F0-D47B360F7C8F}"/>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4</a:t>
            </a:fld>
            <a:endParaRPr lang="en-US" dirty="0"/>
          </a:p>
        </p:txBody>
      </p:sp>
      <p:sp>
        <p:nvSpPr>
          <p:cNvPr id="10" name="Text Placeholder 3">
            <a:extLst>
              <a:ext uri="{FF2B5EF4-FFF2-40B4-BE49-F238E27FC236}">
                <a16:creationId xmlns:a16="http://schemas.microsoft.com/office/drawing/2014/main" id="{FBAD1A3A-D800-B1BA-8827-AFC570FC4A30}"/>
              </a:ext>
            </a:extLst>
          </p:cNvPr>
          <p:cNvSpPr txBox="1">
            <a:spLocks/>
          </p:cNvSpPr>
          <p:nvPr/>
        </p:nvSpPr>
        <p:spPr>
          <a:xfrm>
            <a:off x="1384646" y="7075593"/>
            <a:ext cx="2042019" cy="1292230"/>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lnSpc>
                <a:spcPts val="1580"/>
              </a:lnSpc>
            </a:pPr>
            <a:r>
              <a:rPr lang="pl-PL" sz="1600" b="1" dirty="0"/>
              <a:t>Używaj przystępnego i prostego języka w reklamach, aby zapewnić </a:t>
            </a:r>
            <a:r>
              <a:rPr lang="en-US" sz="1600" b="1" dirty="0" err="1"/>
              <a:t>efektywność</a:t>
            </a:r>
            <a:r>
              <a:rPr lang="en-US" sz="1600" b="1" dirty="0"/>
              <a:t> </a:t>
            </a:r>
            <a:r>
              <a:rPr lang="en-US" sz="1600" b="1" dirty="0" err="1"/>
              <a:t>komunikacji</a:t>
            </a:r>
            <a:r>
              <a:rPr lang="pl-PL" sz="1600" b="1" dirty="0"/>
              <a:t>.</a:t>
            </a:r>
            <a:endParaRPr lang="en-GB" sz="1600" dirty="0"/>
          </a:p>
        </p:txBody>
      </p:sp>
      <p:sp>
        <p:nvSpPr>
          <p:cNvPr id="11" name="Text Placeholder 3">
            <a:extLst>
              <a:ext uri="{FF2B5EF4-FFF2-40B4-BE49-F238E27FC236}">
                <a16:creationId xmlns:a16="http://schemas.microsoft.com/office/drawing/2014/main" id="{70C7F165-3EFA-9B29-1703-9ADE50F20570}"/>
              </a:ext>
            </a:extLst>
          </p:cNvPr>
          <p:cNvSpPr txBox="1">
            <a:spLocks/>
          </p:cNvSpPr>
          <p:nvPr/>
        </p:nvSpPr>
        <p:spPr>
          <a:xfrm>
            <a:off x="3671044" y="7141068"/>
            <a:ext cx="3578695" cy="163235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pl-PL" sz="1250" dirty="0"/>
              <a:t>Rozpowszechniaj reklamy za pośrednictwem organizacji kulturalnych i lokalnych grup uchodźców, aby zmaksymalizować widoczność.
Podkreśl</a:t>
            </a:r>
            <a:r>
              <a:rPr lang="en-US" sz="1250" dirty="0" err="1"/>
              <a:t>aj</a:t>
            </a:r>
            <a:r>
              <a:rPr lang="en-US" sz="1250" dirty="0"/>
              <a:t> </a:t>
            </a:r>
            <a:r>
              <a:rPr lang="pl-PL" sz="1250" dirty="0" err="1"/>
              <a:t>możliwoś</a:t>
            </a:r>
            <a:r>
              <a:rPr lang="en-US" sz="1250" dirty="0"/>
              <a:t>ć</a:t>
            </a:r>
            <a:r>
              <a:rPr lang="pl-PL" sz="1250" dirty="0"/>
              <a:t> </a:t>
            </a:r>
            <a:r>
              <a:rPr lang="en-US" sz="1250" dirty="0" err="1"/>
              <a:t>odbycia</a:t>
            </a:r>
            <a:r>
              <a:rPr lang="en-US" sz="1250" dirty="0"/>
              <a:t> </a:t>
            </a:r>
            <a:r>
              <a:rPr lang="en-US" sz="1250" dirty="0" err="1"/>
              <a:t>szkoleń</a:t>
            </a:r>
            <a:r>
              <a:rPr lang="en-US" sz="1250" dirty="0"/>
              <a:t> </a:t>
            </a:r>
            <a:r>
              <a:rPr lang="pl-PL" sz="1250" dirty="0"/>
              <a:t>lub pomoc</a:t>
            </a:r>
            <a:r>
              <a:rPr lang="en-US" sz="1250" dirty="0"/>
              <a:t>y</a:t>
            </a:r>
            <a:r>
              <a:rPr lang="pl-PL" sz="1250" dirty="0"/>
              <a:t> w </a:t>
            </a:r>
            <a:r>
              <a:rPr lang="en-US" sz="1250" dirty="0" err="1"/>
              <a:t>wypełnianiu</a:t>
            </a:r>
            <a:r>
              <a:rPr lang="en-US" sz="1250" dirty="0"/>
              <a:t> </a:t>
            </a:r>
            <a:r>
              <a:rPr lang="en-US" sz="1250" dirty="0" err="1"/>
              <a:t>formalności</a:t>
            </a:r>
            <a:r>
              <a:rPr lang="pl-PL" sz="1250" dirty="0"/>
              <a:t>, aby przyciągnąć więcej kandydatów</a:t>
            </a:r>
            <a:endParaRPr lang="en-GB" sz="1250" dirty="0"/>
          </a:p>
          <a:p>
            <a:pPr marL="171450" indent="-171450">
              <a:buClr>
                <a:srgbClr val="5DC7D0"/>
              </a:buClr>
              <a:buFont typeface="Arial" panose="020B0604020202020204" pitchFamily="34" charset="0"/>
              <a:buChar char="•"/>
            </a:pPr>
            <a:endParaRPr lang="en-GB" sz="1250" dirty="0"/>
          </a:p>
          <a:p>
            <a:endParaRPr lang="en-GB" dirty="0"/>
          </a:p>
        </p:txBody>
      </p:sp>
      <p:cxnSp>
        <p:nvCxnSpPr>
          <p:cNvPr id="15" name="Straight Connector 14">
            <a:extLst>
              <a:ext uri="{FF2B5EF4-FFF2-40B4-BE49-F238E27FC236}">
                <a16:creationId xmlns:a16="http://schemas.microsoft.com/office/drawing/2014/main" id="{1AB37A1A-BB2A-279B-4B30-26A8FC9751DA}"/>
              </a:ext>
            </a:extLst>
          </p:cNvPr>
          <p:cNvCxnSpPr>
            <a:cxnSpLocks/>
          </p:cNvCxnSpPr>
          <p:nvPr/>
        </p:nvCxnSpPr>
        <p:spPr>
          <a:xfrm>
            <a:off x="3595119" y="7075593"/>
            <a:ext cx="0" cy="1451977"/>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grpSp>
        <p:nvGrpSpPr>
          <p:cNvPr id="31" name="Group 30">
            <a:extLst>
              <a:ext uri="{FF2B5EF4-FFF2-40B4-BE49-F238E27FC236}">
                <a16:creationId xmlns:a16="http://schemas.microsoft.com/office/drawing/2014/main" id="{FB879D22-30C4-CA3D-BC28-1CEB69044B7C}"/>
              </a:ext>
            </a:extLst>
          </p:cNvPr>
          <p:cNvGrpSpPr/>
          <p:nvPr/>
        </p:nvGrpSpPr>
        <p:grpSpPr>
          <a:xfrm>
            <a:off x="5676547" y="8682965"/>
            <a:ext cx="995902" cy="1008961"/>
            <a:chOff x="-513092" y="4659042"/>
            <a:chExt cx="995902" cy="1008961"/>
          </a:xfrm>
        </p:grpSpPr>
        <p:sp>
          <p:nvSpPr>
            <p:cNvPr id="32" name="Freeform 31">
              <a:extLst>
                <a:ext uri="{FF2B5EF4-FFF2-40B4-BE49-F238E27FC236}">
                  <a16:creationId xmlns:a16="http://schemas.microsoft.com/office/drawing/2014/main" id="{F3A8A2B2-56A0-3032-47D9-656C333F5A69}"/>
                </a:ext>
              </a:extLst>
            </p:cNvPr>
            <p:cNvSpPr/>
            <p:nvPr/>
          </p:nvSpPr>
          <p:spPr>
            <a:xfrm>
              <a:off x="-513092" y="4805679"/>
              <a:ext cx="862323" cy="862324"/>
            </a:xfrm>
            <a:custGeom>
              <a:avLst/>
              <a:gdLst>
                <a:gd name="connsiteX0" fmla="*/ 817798 w 862323"/>
                <a:gd name="connsiteY0" fmla="*/ 862324 h 862324"/>
                <a:gd name="connsiteX1" fmla="*/ 786629 w 862323"/>
                <a:gd name="connsiteY1" fmla="*/ 848966 h 862324"/>
                <a:gd name="connsiteX2" fmla="*/ 13358 w 862323"/>
                <a:gd name="connsiteY2" fmla="*/ 75695 h 862324"/>
                <a:gd name="connsiteX3" fmla="*/ 13358 w 862323"/>
                <a:gd name="connsiteY3" fmla="*/ 13358 h 862324"/>
                <a:gd name="connsiteX4" fmla="*/ 75694 w 862323"/>
                <a:gd name="connsiteY4" fmla="*/ 13358 h 862324"/>
                <a:gd name="connsiteX5" fmla="*/ 848966 w 862323"/>
                <a:gd name="connsiteY5" fmla="*/ 786630 h 862324"/>
                <a:gd name="connsiteX6" fmla="*/ 848966 w 862323"/>
                <a:gd name="connsiteY6" fmla="*/ 848966 h 862324"/>
                <a:gd name="connsiteX7" fmla="*/ 817798 w 862323"/>
                <a:gd name="connsiteY7" fmla="*/ 862324 h 862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2323" h="862324">
                  <a:moveTo>
                    <a:pt x="817798" y="862324"/>
                  </a:moveTo>
                  <a:cubicBezTo>
                    <a:pt x="805924" y="862324"/>
                    <a:pt x="795534" y="857872"/>
                    <a:pt x="786629" y="848966"/>
                  </a:cubicBezTo>
                  <a:lnTo>
                    <a:pt x="13358" y="75695"/>
                  </a:lnTo>
                  <a:cubicBezTo>
                    <a:pt x="-4453" y="57884"/>
                    <a:pt x="-4453" y="29685"/>
                    <a:pt x="13358" y="13358"/>
                  </a:cubicBezTo>
                  <a:cubicBezTo>
                    <a:pt x="31168" y="-4453"/>
                    <a:pt x="59368" y="-4453"/>
                    <a:pt x="75694" y="13358"/>
                  </a:cubicBezTo>
                  <a:lnTo>
                    <a:pt x="848966" y="786630"/>
                  </a:lnTo>
                  <a:cubicBezTo>
                    <a:pt x="866776" y="804440"/>
                    <a:pt x="866776" y="832640"/>
                    <a:pt x="848966" y="848966"/>
                  </a:cubicBezTo>
                  <a:cubicBezTo>
                    <a:pt x="840061" y="857872"/>
                    <a:pt x="828187" y="862324"/>
                    <a:pt x="817798" y="862324"/>
                  </a:cubicBezTo>
                  <a:close/>
                </a:path>
              </a:pathLst>
            </a:custGeom>
            <a:solidFill>
              <a:srgbClr val="EF3E23"/>
            </a:solidFill>
            <a:ln w="14842" cap="flat">
              <a:noFill/>
              <a:prstDash val="solid"/>
              <a:miter/>
            </a:ln>
          </p:spPr>
          <p:txBody>
            <a:bodyPr rtlCol="0" anchor="ctr"/>
            <a:lstStyle/>
            <a:p>
              <a:endParaRPr lang="en-US"/>
            </a:p>
          </p:txBody>
        </p:sp>
        <p:grpSp>
          <p:nvGrpSpPr>
            <p:cNvPr id="33" name="Graphic 311">
              <a:extLst>
                <a:ext uri="{FF2B5EF4-FFF2-40B4-BE49-F238E27FC236}">
                  <a16:creationId xmlns:a16="http://schemas.microsoft.com/office/drawing/2014/main" id="{18EACC99-A829-CA17-2313-E0250800A799}"/>
                </a:ext>
              </a:extLst>
            </p:cNvPr>
            <p:cNvGrpSpPr/>
            <p:nvPr/>
          </p:nvGrpSpPr>
          <p:grpSpPr>
            <a:xfrm>
              <a:off x="-482811" y="4659042"/>
              <a:ext cx="965621" cy="966218"/>
              <a:chOff x="1174503" y="5029432"/>
              <a:chExt cx="965621" cy="966218"/>
            </a:xfrm>
            <a:solidFill>
              <a:srgbClr val="404040"/>
            </a:solidFill>
          </p:grpSpPr>
          <p:sp>
            <p:nvSpPr>
              <p:cNvPr id="34" name="Freeform 33">
                <a:extLst>
                  <a:ext uri="{FF2B5EF4-FFF2-40B4-BE49-F238E27FC236}">
                    <a16:creationId xmlns:a16="http://schemas.microsoft.com/office/drawing/2014/main" id="{8AB00A66-5DFC-704B-60C7-91D9247B3B58}"/>
                  </a:ext>
                </a:extLst>
              </p:cNvPr>
              <p:cNvSpPr/>
              <p:nvPr/>
            </p:nvSpPr>
            <p:spPr>
              <a:xfrm>
                <a:off x="1292643" y="5833872"/>
                <a:ext cx="86083" cy="86248"/>
              </a:xfrm>
              <a:custGeom>
                <a:avLst/>
                <a:gdLst>
                  <a:gd name="connsiteX0" fmla="*/ 71242 w 86083"/>
                  <a:gd name="connsiteY0" fmla="*/ 86084 h 86248"/>
                  <a:gd name="connsiteX1" fmla="*/ 62337 w 86083"/>
                  <a:gd name="connsiteY1" fmla="*/ 81631 h 86248"/>
                  <a:gd name="connsiteX2" fmla="*/ 4453 w 86083"/>
                  <a:gd name="connsiteY2" fmla="*/ 23747 h 86248"/>
                  <a:gd name="connsiteX3" fmla="*/ 4453 w 86083"/>
                  <a:gd name="connsiteY3" fmla="*/ 4452 h 86248"/>
                  <a:gd name="connsiteX4" fmla="*/ 23747 w 86083"/>
                  <a:gd name="connsiteY4" fmla="*/ 4452 h 86248"/>
                  <a:gd name="connsiteX5" fmla="*/ 81631 w 86083"/>
                  <a:gd name="connsiteY5" fmla="*/ 62337 h 86248"/>
                  <a:gd name="connsiteX6" fmla="*/ 81631 w 86083"/>
                  <a:gd name="connsiteY6" fmla="*/ 81631 h 86248"/>
                  <a:gd name="connsiteX7" fmla="*/ 72726 w 86083"/>
                  <a:gd name="connsiteY7" fmla="*/ 86084 h 86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083" h="86248">
                    <a:moveTo>
                      <a:pt x="71242" y="86084"/>
                    </a:moveTo>
                    <a:cubicBezTo>
                      <a:pt x="68274" y="86084"/>
                      <a:pt x="63821" y="86084"/>
                      <a:pt x="62337" y="81631"/>
                    </a:cubicBezTo>
                    <a:lnTo>
                      <a:pt x="4453" y="23747"/>
                    </a:lnTo>
                    <a:cubicBezTo>
                      <a:pt x="-1484" y="17810"/>
                      <a:pt x="-1484" y="10389"/>
                      <a:pt x="4453" y="4452"/>
                    </a:cubicBezTo>
                    <a:cubicBezTo>
                      <a:pt x="10390" y="-1484"/>
                      <a:pt x="17811" y="-1484"/>
                      <a:pt x="23747" y="4452"/>
                    </a:cubicBezTo>
                    <a:lnTo>
                      <a:pt x="81631" y="62337"/>
                    </a:lnTo>
                    <a:cubicBezTo>
                      <a:pt x="87568" y="68273"/>
                      <a:pt x="87568" y="75694"/>
                      <a:pt x="81631" y="81631"/>
                    </a:cubicBezTo>
                    <a:cubicBezTo>
                      <a:pt x="75695" y="87568"/>
                      <a:pt x="75695" y="86084"/>
                      <a:pt x="72726" y="86084"/>
                    </a:cubicBezTo>
                    <a:close/>
                  </a:path>
                </a:pathLst>
              </a:custGeom>
              <a:grpFill/>
              <a:ln w="14842" cap="flat">
                <a:noFill/>
                <a:prstDash val="solid"/>
                <a:miter/>
              </a:ln>
            </p:spPr>
            <p:txBody>
              <a:bodyPr rtlCol="0" anchor="ctr"/>
              <a:lstStyle/>
              <a:p>
                <a:endParaRPr lang="en-US"/>
              </a:p>
            </p:txBody>
          </p:sp>
          <p:grpSp>
            <p:nvGrpSpPr>
              <p:cNvPr id="37" name="Graphic 311">
                <a:extLst>
                  <a:ext uri="{FF2B5EF4-FFF2-40B4-BE49-F238E27FC236}">
                    <a16:creationId xmlns:a16="http://schemas.microsoft.com/office/drawing/2014/main" id="{3FC923BC-C5A7-B51C-AEFB-BCEC69FDA042}"/>
                  </a:ext>
                </a:extLst>
              </p:cNvPr>
              <p:cNvGrpSpPr/>
              <p:nvPr/>
            </p:nvGrpSpPr>
            <p:grpSpPr>
              <a:xfrm>
                <a:off x="1174503" y="5029432"/>
                <a:ext cx="965621" cy="966218"/>
                <a:chOff x="1174503" y="5029432"/>
                <a:chExt cx="965621" cy="966218"/>
              </a:xfrm>
              <a:grpFill/>
            </p:grpSpPr>
            <p:sp>
              <p:nvSpPr>
                <p:cNvPr id="40" name="Freeform 39">
                  <a:extLst>
                    <a:ext uri="{FF2B5EF4-FFF2-40B4-BE49-F238E27FC236}">
                      <a16:creationId xmlns:a16="http://schemas.microsoft.com/office/drawing/2014/main" id="{10919CF5-E562-6C61-7A69-6B0E41A22A38}"/>
                    </a:ext>
                  </a:extLst>
                </p:cNvPr>
                <p:cNvSpPr/>
                <p:nvPr/>
              </p:nvSpPr>
              <p:spPr>
                <a:xfrm>
                  <a:off x="1892262" y="5118484"/>
                  <a:ext cx="187752" cy="351756"/>
                </a:xfrm>
                <a:custGeom>
                  <a:avLst/>
                  <a:gdLst>
                    <a:gd name="connsiteX0" fmla="*/ 29684 w 187752"/>
                    <a:gd name="connsiteY0" fmla="*/ 351757 h 351756"/>
                    <a:gd name="connsiteX1" fmla="*/ 20779 w 187752"/>
                    <a:gd name="connsiteY1" fmla="*/ 347304 h 351756"/>
                    <a:gd name="connsiteX2" fmla="*/ 20779 w 187752"/>
                    <a:gd name="connsiteY2" fmla="*/ 328010 h 351756"/>
                    <a:gd name="connsiteX3" fmla="*/ 157326 w 187752"/>
                    <a:gd name="connsiteY3" fmla="*/ 191463 h 351756"/>
                    <a:gd name="connsiteX4" fmla="*/ 157326 w 187752"/>
                    <a:gd name="connsiteY4" fmla="*/ 176621 h 351756"/>
                    <a:gd name="connsiteX5" fmla="*/ 4453 w 187752"/>
                    <a:gd name="connsiteY5" fmla="*/ 23748 h 351756"/>
                    <a:gd name="connsiteX6" fmla="*/ 4453 w 187752"/>
                    <a:gd name="connsiteY6" fmla="*/ 4452 h 351756"/>
                    <a:gd name="connsiteX7" fmla="*/ 23747 w 187752"/>
                    <a:gd name="connsiteY7" fmla="*/ 4452 h 351756"/>
                    <a:gd name="connsiteX8" fmla="*/ 176621 w 187752"/>
                    <a:gd name="connsiteY8" fmla="*/ 157326 h 351756"/>
                    <a:gd name="connsiteX9" fmla="*/ 176621 w 187752"/>
                    <a:gd name="connsiteY9" fmla="*/ 209273 h 351756"/>
                    <a:gd name="connsiteX10" fmla="*/ 40073 w 187752"/>
                    <a:gd name="connsiteY10" fmla="*/ 345820 h 351756"/>
                    <a:gd name="connsiteX11" fmla="*/ 31168 w 187752"/>
                    <a:gd name="connsiteY11" fmla="*/ 350273 h 351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7752" h="351756">
                      <a:moveTo>
                        <a:pt x="29684" y="351757"/>
                      </a:moveTo>
                      <a:cubicBezTo>
                        <a:pt x="26716" y="351757"/>
                        <a:pt x="22263" y="351757"/>
                        <a:pt x="20779" y="347304"/>
                      </a:cubicBezTo>
                      <a:cubicBezTo>
                        <a:pt x="14842" y="341367"/>
                        <a:pt x="14842" y="333946"/>
                        <a:pt x="20779" y="328010"/>
                      </a:cubicBezTo>
                      <a:lnTo>
                        <a:pt x="157326" y="191463"/>
                      </a:lnTo>
                      <a:cubicBezTo>
                        <a:pt x="161778" y="187010"/>
                        <a:pt x="161778" y="181073"/>
                        <a:pt x="157326" y="176621"/>
                      </a:cubicBezTo>
                      <a:lnTo>
                        <a:pt x="4453" y="23748"/>
                      </a:lnTo>
                      <a:cubicBezTo>
                        <a:pt x="-1484" y="17810"/>
                        <a:pt x="-1484" y="10389"/>
                        <a:pt x="4453" y="4452"/>
                      </a:cubicBezTo>
                      <a:cubicBezTo>
                        <a:pt x="10389" y="-1484"/>
                        <a:pt x="17810" y="-1484"/>
                        <a:pt x="23747" y="4452"/>
                      </a:cubicBezTo>
                      <a:lnTo>
                        <a:pt x="176621" y="157326"/>
                      </a:lnTo>
                      <a:cubicBezTo>
                        <a:pt x="191463" y="172168"/>
                        <a:pt x="191463" y="194431"/>
                        <a:pt x="176621" y="209273"/>
                      </a:cubicBezTo>
                      <a:lnTo>
                        <a:pt x="40073" y="345820"/>
                      </a:lnTo>
                      <a:cubicBezTo>
                        <a:pt x="37105" y="348788"/>
                        <a:pt x="34137" y="350273"/>
                        <a:pt x="31168" y="350273"/>
                      </a:cubicBezTo>
                      <a:close/>
                    </a:path>
                  </a:pathLst>
                </a:custGeom>
                <a:grpFill/>
                <a:ln w="14842" cap="flat">
                  <a:noFill/>
                  <a:prstDash val="solid"/>
                  <a:miter/>
                </a:ln>
              </p:spPr>
              <p:txBody>
                <a:bodyPr rtlCol="0" anchor="ctr"/>
                <a:lstStyle/>
                <a:p>
                  <a:endParaRPr lang="en-US"/>
                </a:p>
              </p:txBody>
            </p:sp>
            <p:sp>
              <p:nvSpPr>
                <p:cNvPr id="43" name="Freeform 42">
                  <a:extLst>
                    <a:ext uri="{FF2B5EF4-FFF2-40B4-BE49-F238E27FC236}">
                      <a16:creationId xmlns:a16="http://schemas.microsoft.com/office/drawing/2014/main" id="{0028B7B6-0467-4B07-805F-43AFFCC521C0}"/>
                    </a:ext>
                  </a:extLst>
                </p:cNvPr>
                <p:cNvSpPr/>
                <p:nvPr/>
              </p:nvSpPr>
              <p:spPr>
                <a:xfrm>
                  <a:off x="1174503" y="5029432"/>
                  <a:ext cx="965621" cy="966218"/>
                </a:xfrm>
                <a:custGeom>
                  <a:avLst/>
                  <a:gdLst>
                    <a:gd name="connsiteX0" fmla="*/ 12761 w 965621"/>
                    <a:gd name="connsiteY0" fmla="*/ 966218 h 966218"/>
                    <a:gd name="connsiteX1" fmla="*/ 3856 w 965621"/>
                    <a:gd name="connsiteY1" fmla="*/ 961765 h 966218"/>
                    <a:gd name="connsiteX2" fmla="*/ 888 w 965621"/>
                    <a:gd name="connsiteY2" fmla="*/ 946923 h 966218"/>
                    <a:gd name="connsiteX3" fmla="*/ 76582 w 965621"/>
                    <a:gd name="connsiteY3" fmla="*/ 770303 h 966218"/>
                    <a:gd name="connsiteX4" fmla="*/ 79550 w 965621"/>
                    <a:gd name="connsiteY4" fmla="*/ 765851 h 966218"/>
                    <a:gd name="connsiteX5" fmla="*/ 840948 w 965621"/>
                    <a:gd name="connsiteY5" fmla="*/ 4452 h 966218"/>
                    <a:gd name="connsiteX6" fmla="*/ 860243 w 965621"/>
                    <a:gd name="connsiteY6" fmla="*/ 4452 h 966218"/>
                    <a:gd name="connsiteX7" fmla="*/ 961169 w 965621"/>
                    <a:gd name="connsiteY7" fmla="*/ 105379 h 966218"/>
                    <a:gd name="connsiteX8" fmla="*/ 965622 w 965621"/>
                    <a:gd name="connsiteY8" fmla="*/ 114284 h 966218"/>
                    <a:gd name="connsiteX9" fmla="*/ 961169 w 965621"/>
                    <a:gd name="connsiteY9" fmla="*/ 123189 h 966218"/>
                    <a:gd name="connsiteX10" fmla="*/ 199771 w 965621"/>
                    <a:gd name="connsiteY10" fmla="*/ 884587 h 966218"/>
                    <a:gd name="connsiteX11" fmla="*/ 195319 w 965621"/>
                    <a:gd name="connsiteY11" fmla="*/ 887555 h 966218"/>
                    <a:gd name="connsiteX12" fmla="*/ 18698 w 965621"/>
                    <a:gd name="connsiteY12" fmla="*/ 963250 h 966218"/>
                    <a:gd name="connsiteX13" fmla="*/ 12761 w 965621"/>
                    <a:gd name="connsiteY13" fmla="*/ 963250 h 966218"/>
                    <a:gd name="connsiteX14" fmla="*/ 98845 w 965621"/>
                    <a:gd name="connsiteY14" fmla="*/ 783660 h 966218"/>
                    <a:gd name="connsiteX15" fmla="*/ 37993 w 965621"/>
                    <a:gd name="connsiteY15" fmla="*/ 927629 h 966218"/>
                    <a:gd name="connsiteX16" fmla="*/ 181961 w 965621"/>
                    <a:gd name="connsiteY16" fmla="*/ 866777 h 966218"/>
                    <a:gd name="connsiteX17" fmla="*/ 932969 w 965621"/>
                    <a:gd name="connsiteY17" fmla="*/ 115768 h 966218"/>
                    <a:gd name="connsiteX18" fmla="*/ 849854 w 965621"/>
                    <a:gd name="connsiteY18" fmla="*/ 32652 h 966218"/>
                    <a:gd name="connsiteX19" fmla="*/ 98845 w 965621"/>
                    <a:gd name="connsiteY19" fmla="*/ 783660 h 966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65621" h="966218">
                      <a:moveTo>
                        <a:pt x="12761" y="966218"/>
                      </a:moveTo>
                      <a:cubicBezTo>
                        <a:pt x="9793" y="966218"/>
                        <a:pt x="5340" y="966218"/>
                        <a:pt x="3856" y="961765"/>
                      </a:cubicBezTo>
                      <a:cubicBezTo>
                        <a:pt x="-597" y="957313"/>
                        <a:pt x="-597" y="951376"/>
                        <a:pt x="888" y="946923"/>
                      </a:cubicBezTo>
                      <a:lnTo>
                        <a:pt x="76582" y="770303"/>
                      </a:lnTo>
                      <a:cubicBezTo>
                        <a:pt x="76582" y="768818"/>
                        <a:pt x="78067" y="767335"/>
                        <a:pt x="79550" y="765851"/>
                      </a:cubicBezTo>
                      <a:lnTo>
                        <a:pt x="840948" y="4452"/>
                      </a:lnTo>
                      <a:cubicBezTo>
                        <a:pt x="846885" y="-1484"/>
                        <a:pt x="854306" y="-1484"/>
                        <a:pt x="860243" y="4452"/>
                      </a:cubicBezTo>
                      <a:lnTo>
                        <a:pt x="961169" y="105379"/>
                      </a:lnTo>
                      <a:cubicBezTo>
                        <a:pt x="964137" y="108347"/>
                        <a:pt x="965622" y="111315"/>
                        <a:pt x="965622" y="114284"/>
                      </a:cubicBezTo>
                      <a:cubicBezTo>
                        <a:pt x="965622" y="117252"/>
                        <a:pt x="965622" y="121705"/>
                        <a:pt x="961169" y="123189"/>
                      </a:cubicBezTo>
                      <a:lnTo>
                        <a:pt x="199771" y="884587"/>
                      </a:lnTo>
                      <a:cubicBezTo>
                        <a:pt x="199771" y="884587"/>
                        <a:pt x="196803" y="886071"/>
                        <a:pt x="195319" y="887555"/>
                      </a:cubicBezTo>
                      <a:lnTo>
                        <a:pt x="18698" y="963250"/>
                      </a:lnTo>
                      <a:cubicBezTo>
                        <a:pt x="17214" y="963250"/>
                        <a:pt x="15730" y="963250"/>
                        <a:pt x="12761" y="963250"/>
                      </a:cubicBezTo>
                      <a:close/>
                      <a:moveTo>
                        <a:pt x="98845" y="783660"/>
                      </a:moveTo>
                      <a:lnTo>
                        <a:pt x="37993" y="927629"/>
                      </a:lnTo>
                      <a:lnTo>
                        <a:pt x="181961" y="866777"/>
                      </a:lnTo>
                      <a:lnTo>
                        <a:pt x="932969" y="115768"/>
                      </a:lnTo>
                      <a:lnTo>
                        <a:pt x="849854" y="32652"/>
                      </a:lnTo>
                      <a:lnTo>
                        <a:pt x="98845" y="783660"/>
                      </a:lnTo>
                      <a:close/>
                    </a:path>
                  </a:pathLst>
                </a:custGeom>
                <a:grpFill/>
                <a:ln w="14842" cap="flat">
                  <a:noFill/>
                  <a:prstDash val="solid"/>
                  <a:miter/>
                </a:ln>
              </p:spPr>
              <p:txBody>
                <a:bodyPr rtlCol="0" anchor="ctr"/>
                <a:lstStyle/>
                <a:p>
                  <a:endParaRPr lang="en-US"/>
                </a:p>
              </p:txBody>
            </p:sp>
            <p:grpSp>
              <p:nvGrpSpPr>
                <p:cNvPr id="44" name="Graphic 311">
                  <a:extLst>
                    <a:ext uri="{FF2B5EF4-FFF2-40B4-BE49-F238E27FC236}">
                      <a16:creationId xmlns:a16="http://schemas.microsoft.com/office/drawing/2014/main" id="{03BDD1A2-18BD-17F2-887D-8495615EE0BA}"/>
                    </a:ext>
                  </a:extLst>
                </p:cNvPr>
                <p:cNvGrpSpPr/>
                <p:nvPr/>
              </p:nvGrpSpPr>
              <p:grpSpPr>
                <a:xfrm>
                  <a:off x="1175390" y="5032401"/>
                  <a:ext cx="964733" cy="963249"/>
                  <a:chOff x="1175390" y="5032401"/>
                  <a:chExt cx="964733" cy="963249"/>
                </a:xfrm>
                <a:grpFill/>
              </p:grpSpPr>
              <p:grpSp>
                <p:nvGrpSpPr>
                  <p:cNvPr id="45" name="Graphic 311">
                    <a:extLst>
                      <a:ext uri="{FF2B5EF4-FFF2-40B4-BE49-F238E27FC236}">
                        <a16:creationId xmlns:a16="http://schemas.microsoft.com/office/drawing/2014/main" id="{CD353B36-BA17-30D4-8FB3-5423C123988A}"/>
                      </a:ext>
                    </a:extLst>
                  </p:cNvPr>
                  <p:cNvGrpSpPr/>
                  <p:nvPr/>
                </p:nvGrpSpPr>
                <p:grpSpPr>
                  <a:xfrm>
                    <a:off x="1252569" y="5192695"/>
                    <a:ext cx="724292" cy="725776"/>
                    <a:chOff x="1252569" y="5192695"/>
                    <a:chExt cx="724292" cy="725776"/>
                  </a:xfrm>
                  <a:grpFill/>
                </p:grpSpPr>
                <p:sp>
                  <p:nvSpPr>
                    <p:cNvPr id="50" name="Freeform 49">
                      <a:extLst>
                        <a:ext uri="{FF2B5EF4-FFF2-40B4-BE49-F238E27FC236}">
                          <a16:creationId xmlns:a16="http://schemas.microsoft.com/office/drawing/2014/main" id="{CA937677-F4D5-28AC-07EB-2EEFD1C49E96}"/>
                        </a:ext>
                      </a:extLst>
                    </p:cNvPr>
                    <p:cNvSpPr/>
                    <p:nvPr/>
                  </p:nvSpPr>
                  <p:spPr>
                    <a:xfrm>
                      <a:off x="1869999" y="5811609"/>
                      <a:ext cx="106862" cy="106862"/>
                    </a:xfrm>
                    <a:custGeom>
                      <a:avLst/>
                      <a:gdLst>
                        <a:gd name="connsiteX0" fmla="*/ 13358 w 106862"/>
                        <a:gd name="connsiteY0" fmla="*/ 106863 h 106862"/>
                        <a:gd name="connsiteX1" fmla="*/ 4453 w 106862"/>
                        <a:gd name="connsiteY1" fmla="*/ 102410 h 106862"/>
                        <a:gd name="connsiteX2" fmla="*/ 4453 w 106862"/>
                        <a:gd name="connsiteY2" fmla="*/ 83115 h 106862"/>
                        <a:gd name="connsiteX3" fmla="*/ 83115 w 106862"/>
                        <a:gd name="connsiteY3" fmla="*/ 4452 h 106862"/>
                        <a:gd name="connsiteX4" fmla="*/ 102410 w 106862"/>
                        <a:gd name="connsiteY4" fmla="*/ 4452 h 106862"/>
                        <a:gd name="connsiteX5" fmla="*/ 102410 w 106862"/>
                        <a:gd name="connsiteY5" fmla="*/ 23747 h 106862"/>
                        <a:gd name="connsiteX6" fmla="*/ 23747 w 106862"/>
                        <a:gd name="connsiteY6" fmla="*/ 102410 h 106862"/>
                        <a:gd name="connsiteX7" fmla="*/ 14842 w 106862"/>
                        <a:gd name="connsiteY7" fmla="*/ 106863 h 106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862" h="106862">
                          <a:moveTo>
                            <a:pt x="13358" y="106863"/>
                          </a:moveTo>
                          <a:cubicBezTo>
                            <a:pt x="10389" y="106863"/>
                            <a:pt x="5937" y="106863"/>
                            <a:pt x="4453" y="102410"/>
                          </a:cubicBezTo>
                          <a:cubicBezTo>
                            <a:pt x="-1484" y="96473"/>
                            <a:pt x="-1484" y="89052"/>
                            <a:pt x="4453" y="83115"/>
                          </a:cubicBezTo>
                          <a:lnTo>
                            <a:pt x="83115" y="4452"/>
                          </a:lnTo>
                          <a:cubicBezTo>
                            <a:pt x="89052" y="-1484"/>
                            <a:pt x="96473" y="-1484"/>
                            <a:pt x="102410" y="4452"/>
                          </a:cubicBezTo>
                          <a:cubicBezTo>
                            <a:pt x="108347" y="10389"/>
                            <a:pt x="108347" y="17810"/>
                            <a:pt x="102410" y="23747"/>
                          </a:cubicBezTo>
                          <a:lnTo>
                            <a:pt x="23747" y="102410"/>
                          </a:lnTo>
                          <a:cubicBezTo>
                            <a:pt x="20779" y="105378"/>
                            <a:pt x="17810" y="106863"/>
                            <a:pt x="14842" y="106863"/>
                          </a:cubicBezTo>
                          <a:close/>
                        </a:path>
                      </a:pathLst>
                    </a:custGeom>
                    <a:grpFill/>
                    <a:ln w="14842"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79E18BAB-A77C-09F2-1B65-8A0A57A2E4EE}"/>
                        </a:ext>
                      </a:extLst>
                    </p:cNvPr>
                    <p:cNvSpPr/>
                    <p:nvPr/>
                  </p:nvSpPr>
                  <p:spPr>
                    <a:xfrm>
                      <a:off x="1715641" y="5657251"/>
                      <a:ext cx="106863" cy="106862"/>
                    </a:xfrm>
                    <a:custGeom>
                      <a:avLst/>
                      <a:gdLst>
                        <a:gd name="connsiteX0" fmla="*/ 13358 w 106863"/>
                        <a:gd name="connsiteY0" fmla="*/ 106863 h 106862"/>
                        <a:gd name="connsiteX1" fmla="*/ 4453 w 106863"/>
                        <a:gd name="connsiteY1" fmla="*/ 102410 h 106862"/>
                        <a:gd name="connsiteX2" fmla="*/ 4453 w 106863"/>
                        <a:gd name="connsiteY2" fmla="*/ 83116 h 106862"/>
                        <a:gd name="connsiteX3" fmla="*/ 83116 w 106863"/>
                        <a:gd name="connsiteY3" fmla="*/ 4453 h 106862"/>
                        <a:gd name="connsiteX4" fmla="*/ 102410 w 106863"/>
                        <a:gd name="connsiteY4" fmla="*/ 4453 h 106862"/>
                        <a:gd name="connsiteX5" fmla="*/ 102410 w 106863"/>
                        <a:gd name="connsiteY5" fmla="*/ 23747 h 106862"/>
                        <a:gd name="connsiteX6" fmla="*/ 23747 w 106863"/>
                        <a:gd name="connsiteY6" fmla="*/ 102410 h 106862"/>
                        <a:gd name="connsiteX7" fmla="*/ 14842 w 106863"/>
                        <a:gd name="connsiteY7" fmla="*/ 106863 h 106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863" h="106862">
                          <a:moveTo>
                            <a:pt x="13358" y="106863"/>
                          </a:moveTo>
                          <a:cubicBezTo>
                            <a:pt x="10390" y="106863"/>
                            <a:pt x="5937" y="106863"/>
                            <a:pt x="4453" y="102410"/>
                          </a:cubicBezTo>
                          <a:cubicBezTo>
                            <a:pt x="-1484" y="96473"/>
                            <a:pt x="-1484" y="89052"/>
                            <a:pt x="4453" y="83116"/>
                          </a:cubicBezTo>
                          <a:lnTo>
                            <a:pt x="83116" y="4453"/>
                          </a:lnTo>
                          <a:cubicBezTo>
                            <a:pt x="89052" y="-1484"/>
                            <a:pt x="96473" y="-1484"/>
                            <a:pt x="102410" y="4453"/>
                          </a:cubicBezTo>
                          <a:cubicBezTo>
                            <a:pt x="108347" y="10389"/>
                            <a:pt x="108347" y="17810"/>
                            <a:pt x="102410" y="23747"/>
                          </a:cubicBezTo>
                          <a:lnTo>
                            <a:pt x="23747" y="102410"/>
                          </a:lnTo>
                          <a:cubicBezTo>
                            <a:pt x="20779" y="105379"/>
                            <a:pt x="17811" y="106863"/>
                            <a:pt x="14842" y="106863"/>
                          </a:cubicBezTo>
                          <a:close/>
                        </a:path>
                      </a:pathLst>
                    </a:custGeom>
                    <a:grpFill/>
                    <a:ln w="14842"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EB3A4DF0-94E0-5559-8A9B-9AA6033601B9}"/>
                        </a:ext>
                      </a:extLst>
                    </p:cNvPr>
                    <p:cNvSpPr/>
                    <p:nvPr/>
                  </p:nvSpPr>
                  <p:spPr>
                    <a:xfrm>
                      <a:off x="1561284" y="5511799"/>
                      <a:ext cx="97957" cy="97957"/>
                    </a:xfrm>
                    <a:custGeom>
                      <a:avLst/>
                      <a:gdLst>
                        <a:gd name="connsiteX0" fmla="*/ 13358 w 97957"/>
                        <a:gd name="connsiteY0" fmla="*/ 97958 h 97957"/>
                        <a:gd name="connsiteX1" fmla="*/ 4453 w 97957"/>
                        <a:gd name="connsiteY1" fmla="*/ 93505 h 97957"/>
                        <a:gd name="connsiteX2" fmla="*/ 4453 w 97957"/>
                        <a:gd name="connsiteY2" fmla="*/ 74210 h 97957"/>
                        <a:gd name="connsiteX3" fmla="*/ 74210 w 97957"/>
                        <a:gd name="connsiteY3" fmla="*/ 4452 h 97957"/>
                        <a:gd name="connsiteX4" fmla="*/ 93505 w 97957"/>
                        <a:gd name="connsiteY4" fmla="*/ 4452 h 97957"/>
                        <a:gd name="connsiteX5" fmla="*/ 93505 w 97957"/>
                        <a:gd name="connsiteY5" fmla="*/ 23748 h 97957"/>
                        <a:gd name="connsiteX6" fmla="*/ 23748 w 97957"/>
                        <a:gd name="connsiteY6" fmla="*/ 93505 h 97957"/>
                        <a:gd name="connsiteX7" fmla="*/ 14842 w 97957"/>
                        <a:gd name="connsiteY7" fmla="*/ 97958 h 9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957" h="97957">
                          <a:moveTo>
                            <a:pt x="13358" y="97958"/>
                          </a:moveTo>
                          <a:cubicBezTo>
                            <a:pt x="10390" y="97958"/>
                            <a:pt x="5937" y="97958"/>
                            <a:pt x="4453" y="93505"/>
                          </a:cubicBezTo>
                          <a:cubicBezTo>
                            <a:pt x="-1484" y="87568"/>
                            <a:pt x="-1484" y="80147"/>
                            <a:pt x="4453" y="74210"/>
                          </a:cubicBezTo>
                          <a:lnTo>
                            <a:pt x="74210" y="4452"/>
                          </a:lnTo>
                          <a:cubicBezTo>
                            <a:pt x="80147" y="-1484"/>
                            <a:pt x="87568" y="-1484"/>
                            <a:pt x="93505" y="4452"/>
                          </a:cubicBezTo>
                          <a:cubicBezTo>
                            <a:pt x="99442" y="10389"/>
                            <a:pt x="99442" y="17810"/>
                            <a:pt x="93505" y="23748"/>
                          </a:cubicBezTo>
                          <a:lnTo>
                            <a:pt x="23748" y="93505"/>
                          </a:lnTo>
                          <a:cubicBezTo>
                            <a:pt x="20779" y="96473"/>
                            <a:pt x="17811" y="97958"/>
                            <a:pt x="14842" y="97958"/>
                          </a:cubicBezTo>
                          <a:close/>
                        </a:path>
                      </a:pathLst>
                    </a:custGeom>
                    <a:grpFill/>
                    <a:ln w="14842"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182F82DC-0B32-9B79-85CA-1A421D108CFC}"/>
                        </a:ext>
                      </a:extLst>
                    </p:cNvPr>
                    <p:cNvSpPr/>
                    <p:nvPr/>
                  </p:nvSpPr>
                  <p:spPr>
                    <a:xfrm>
                      <a:off x="1406926" y="5348536"/>
                      <a:ext cx="106862" cy="106862"/>
                    </a:xfrm>
                    <a:custGeom>
                      <a:avLst/>
                      <a:gdLst>
                        <a:gd name="connsiteX0" fmla="*/ 13358 w 106862"/>
                        <a:gd name="connsiteY0" fmla="*/ 106863 h 106862"/>
                        <a:gd name="connsiteX1" fmla="*/ 4453 w 106862"/>
                        <a:gd name="connsiteY1" fmla="*/ 102410 h 106862"/>
                        <a:gd name="connsiteX2" fmla="*/ 4453 w 106862"/>
                        <a:gd name="connsiteY2" fmla="*/ 83116 h 106862"/>
                        <a:gd name="connsiteX3" fmla="*/ 83116 w 106862"/>
                        <a:gd name="connsiteY3" fmla="*/ 4452 h 106862"/>
                        <a:gd name="connsiteX4" fmla="*/ 102410 w 106862"/>
                        <a:gd name="connsiteY4" fmla="*/ 4452 h 106862"/>
                        <a:gd name="connsiteX5" fmla="*/ 102410 w 106862"/>
                        <a:gd name="connsiteY5" fmla="*/ 23748 h 106862"/>
                        <a:gd name="connsiteX6" fmla="*/ 23748 w 106862"/>
                        <a:gd name="connsiteY6" fmla="*/ 102410 h 106862"/>
                        <a:gd name="connsiteX7" fmla="*/ 14842 w 106862"/>
                        <a:gd name="connsiteY7" fmla="*/ 106863 h 106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862" h="106862">
                          <a:moveTo>
                            <a:pt x="13358" y="106863"/>
                          </a:moveTo>
                          <a:cubicBezTo>
                            <a:pt x="10389" y="106863"/>
                            <a:pt x="5937" y="106863"/>
                            <a:pt x="4453" y="102410"/>
                          </a:cubicBezTo>
                          <a:cubicBezTo>
                            <a:pt x="-1484" y="96473"/>
                            <a:pt x="-1484" y="89052"/>
                            <a:pt x="4453" y="83116"/>
                          </a:cubicBezTo>
                          <a:lnTo>
                            <a:pt x="83116" y="4452"/>
                          </a:lnTo>
                          <a:cubicBezTo>
                            <a:pt x="89052" y="-1484"/>
                            <a:pt x="96474" y="-1484"/>
                            <a:pt x="102410" y="4452"/>
                          </a:cubicBezTo>
                          <a:cubicBezTo>
                            <a:pt x="108347" y="10389"/>
                            <a:pt x="108347" y="17810"/>
                            <a:pt x="102410" y="23748"/>
                          </a:cubicBezTo>
                          <a:lnTo>
                            <a:pt x="23748" y="102410"/>
                          </a:lnTo>
                          <a:cubicBezTo>
                            <a:pt x="20779" y="105379"/>
                            <a:pt x="17810" y="106863"/>
                            <a:pt x="14842" y="106863"/>
                          </a:cubicBezTo>
                          <a:close/>
                        </a:path>
                      </a:pathLst>
                    </a:custGeom>
                    <a:grpFill/>
                    <a:ln w="14842"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49321EE5-D9EA-B4D2-0485-0E1AAD93D3F7}"/>
                        </a:ext>
                      </a:extLst>
                    </p:cNvPr>
                    <p:cNvSpPr/>
                    <p:nvPr/>
                  </p:nvSpPr>
                  <p:spPr>
                    <a:xfrm>
                      <a:off x="1252569" y="5192695"/>
                      <a:ext cx="106862" cy="106862"/>
                    </a:xfrm>
                    <a:custGeom>
                      <a:avLst/>
                      <a:gdLst>
                        <a:gd name="connsiteX0" fmla="*/ 13358 w 106862"/>
                        <a:gd name="connsiteY0" fmla="*/ 106863 h 106862"/>
                        <a:gd name="connsiteX1" fmla="*/ 4453 w 106862"/>
                        <a:gd name="connsiteY1" fmla="*/ 102410 h 106862"/>
                        <a:gd name="connsiteX2" fmla="*/ 4453 w 106862"/>
                        <a:gd name="connsiteY2" fmla="*/ 83116 h 106862"/>
                        <a:gd name="connsiteX3" fmla="*/ 83115 w 106862"/>
                        <a:gd name="connsiteY3" fmla="*/ 4452 h 106862"/>
                        <a:gd name="connsiteX4" fmla="*/ 102410 w 106862"/>
                        <a:gd name="connsiteY4" fmla="*/ 4452 h 106862"/>
                        <a:gd name="connsiteX5" fmla="*/ 102410 w 106862"/>
                        <a:gd name="connsiteY5" fmla="*/ 23748 h 106862"/>
                        <a:gd name="connsiteX6" fmla="*/ 23747 w 106862"/>
                        <a:gd name="connsiteY6" fmla="*/ 102410 h 106862"/>
                        <a:gd name="connsiteX7" fmla="*/ 14842 w 106862"/>
                        <a:gd name="connsiteY7" fmla="*/ 106863 h 106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862" h="106862">
                          <a:moveTo>
                            <a:pt x="13358" y="106863"/>
                          </a:moveTo>
                          <a:cubicBezTo>
                            <a:pt x="10389" y="106863"/>
                            <a:pt x="5937" y="106863"/>
                            <a:pt x="4453" y="102410"/>
                          </a:cubicBezTo>
                          <a:cubicBezTo>
                            <a:pt x="-1484" y="96473"/>
                            <a:pt x="-1484" y="89052"/>
                            <a:pt x="4453" y="83116"/>
                          </a:cubicBezTo>
                          <a:lnTo>
                            <a:pt x="83115" y="4452"/>
                          </a:lnTo>
                          <a:cubicBezTo>
                            <a:pt x="89052" y="-1484"/>
                            <a:pt x="96474" y="-1484"/>
                            <a:pt x="102410" y="4452"/>
                          </a:cubicBezTo>
                          <a:cubicBezTo>
                            <a:pt x="108347" y="10389"/>
                            <a:pt x="108347" y="17810"/>
                            <a:pt x="102410" y="23748"/>
                          </a:cubicBezTo>
                          <a:lnTo>
                            <a:pt x="23747" y="102410"/>
                          </a:lnTo>
                          <a:cubicBezTo>
                            <a:pt x="20779" y="105379"/>
                            <a:pt x="17810" y="106863"/>
                            <a:pt x="14842" y="106863"/>
                          </a:cubicBezTo>
                          <a:close/>
                        </a:path>
                      </a:pathLst>
                    </a:custGeom>
                    <a:grpFill/>
                    <a:ln w="14842" cap="flat">
                      <a:noFill/>
                      <a:prstDash val="solid"/>
                      <a:miter/>
                    </a:ln>
                  </p:spPr>
                  <p:txBody>
                    <a:bodyPr rtlCol="0" anchor="ctr"/>
                    <a:lstStyle/>
                    <a:p>
                      <a:endParaRPr lang="en-US"/>
                    </a:p>
                  </p:txBody>
                </p:sp>
              </p:grpSp>
              <p:sp>
                <p:nvSpPr>
                  <p:cNvPr id="46" name="Freeform 45">
                    <a:extLst>
                      <a:ext uri="{FF2B5EF4-FFF2-40B4-BE49-F238E27FC236}">
                        <a16:creationId xmlns:a16="http://schemas.microsoft.com/office/drawing/2014/main" id="{93D6801B-7203-A5D8-7EF9-8C9F87938572}"/>
                      </a:ext>
                    </a:extLst>
                  </p:cNvPr>
                  <p:cNvSpPr/>
                  <p:nvPr/>
                </p:nvSpPr>
                <p:spPr>
                  <a:xfrm>
                    <a:off x="1175390" y="5032401"/>
                    <a:ext cx="964733" cy="963249"/>
                  </a:xfrm>
                  <a:custGeom>
                    <a:avLst/>
                    <a:gdLst>
                      <a:gd name="connsiteX0" fmla="*/ 786629 w 964733"/>
                      <a:gd name="connsiteY0" fmla="*/ 963250 h 963249"/>
                      <a:gd name="connsiteX1" fmla="*/ 777724 w 964733"/>
                      <a:gd name="connsiteY1" fmla="*/ 958797 h 963249"/>
                      <a:gd name="connsiteX2" fmla="*/ 4452 w 964733"/>
                      <a:gd name="connsiteY2" fmla="*/ 185526 h 963249"/>
                      <a:gd name="connsiteX3" fmla="*/ 0 w 964733"/>
                      <a:gd name="connsiteY3" fmla="*/ 176621 h 963249"/>
                      <a:gd name="connsiteX4" fmla="*/ 4452 w 964733"/>
                      <a:gd name="connsiteY4" fmla="*/ 167715 h 963249"/>
                      <a:gd name="connsiteX5" fmla="*/ 167715 w 964733"/>
                      <a:gd name="connsiteY5" fmla="*/ 4452 h 963249"/>
                      <a:gd name="connsiteX6" fmla="*/ 187010 w 964733"/>
                      <a:gd name="connsiteY6" fmla="*/ 4452 h 963249"/>
                      <a:gd name="connsiteX7" fmla="*/ 960282 w 964733"/>
                      <a:gd name="connsiteY7" fmla="*/ 777724 h 963249"/>
                      <a:gd name="connsiteX8" fmla="*/ 964734 w 964733"/>
                      <a:gd name="connsiteY8" fmla="*/ 786629 h 963249"/>
                      <a:gd name="connsiteX9" fmla="*/ 960282 w 964733"/>
                      <a:gd name="connsiteY9" fmla="*/ 795534 h 963249"/>
                      <a:gd name="connsiteX10" fmla="*/ 797019 w 964733"/>
                      <a:gd name="connsiteY10" fmla="*/ 958797 h 963249"/>
                      <a:gd name="connsiteX11" fmla="*/ 788114 w 964733"/>
                      <a:gd name="connsiteY11" fmla="*/ 963250 h 963249"/>
                      <a:gd name="connsiteX12" fmla="*/ 31168 w 964733"/>
                      <a:gd name="connsiteY12" fmla="*/ 176621 h 963249"/>
                      <a:gd name="connsiteX13" fmla="*/ 785145 w 964733"/>
                      <a:gd name="connsiteY13" fmla="*/ 930597 h 963249"/>
                      <a:gd name="connsiteX14" fmla="*/ 930597 w 964733"/>
                      <a:gd name="connsiteY14" fmla="*/ 785145 h 963249"/>
                      <a:gd name="connsiteX15" fmla="*/ 176620 w 964733"/>
                      <a:gd name="connsiteY15" fmla="*/ 31168 h 963249"/>
                      <a:gd name="connsiteX16" fmla="*/ 31168 w 964733"/>
                      <a:gd name="connsiteY16" fmla="*/ 176621 h 963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64733" h="963249">
                        <a:moveTo>
                          <a:pt x="786629" y="963250"/>
                        </a:moveTo>
                        <a:cubicBezTo>
                          <a:pt x="783661" y="963250"/>
                          <a:pt x="779208" y="963250"/>
                          <a:pt x="777724" y="958797"/>
                        </a:cubicBezTo>
                        <a:lnTo>
                          <a:pt x="4452" y="185526"/>
                        </a:lnTo>
                        <a:cubicBezTo>
                          <a:pt x="1484" y="182557"/>
                          <a:pt x="0" y="179588"/>
                          <a:pt x="0" y="176621"/>
                        </a:cubicBezTo>
                        <a:cubicBezTo>
                          <a:pt x="0" y="173652"/>
                          <a:pt x="0" y="169200"/>
                          <a:pt x="4452" y="167715"/>
                        </a:cubicBezTo>
                        <a:lnTo>
                          <a:pt x="167715" y="4452"/>
                        </a:lnTo>
                        <a:cubicBezTo>
                          <a:pt x="173652" y="-1484"/>
                          <a:pt x="181073" y="-1484"/>
                          <a:pt x="187010" y="4452"/>
                        </a:cubicBezTo>
                        <a:lnTo>
                          <a:pt x="960282" y="777724"/>
                        </a:lnTo>
                        <a:cubicBezTo>
                          <a:pt x="963250" y="780692"/>
                          <a:pt x="964734" y="783660"/>
                          <a:pt x="964734" y="786629"/>
                        </a:cubicBezTo>
                        <a:cubicBezTo>
                          <a:pt x="964734" y="789598"/>
                          <a:pt x="964734" y="794050"/>
                          <a:pt x="960282" y="795534"/>
                        </a:cubicBezTo>
                        <a:lnTo>
                          <a:pt x="797019" y="958797"/>
                        </a:lnTo>
                        <a:cubicBezTo>
                          <a:pt x="794050" y="961765"/>
                          <a:pt x="791082" y="963250"/>
                          <a:pt x="788114" y="963250"/>
                        </a:cubicBezTo>
                        <a:close/>
                        <a:moveTo>
                          <a:pt x="31168" y="176621"/>
                        </a:moveTo>
                        <a:lnTo>
                          <a:pt x="785145" y="930597"/>
                        </a:lnTo>
                        <a:lnTo>
                          <a:pt x="930597" y="785145"/>
                        </a:lnTo>
                        <a:lnTo>
                          <a:pt x="176620" y="31168"/>
                        </a:lnTo>
                        <a:lnTo>
                          <a:pt x="31168" y="176621"/>
                        </a:lnTo>
                        <a:close/>
                      </a:path>
                    </a:pathLst>
                  </a:custGeom>
                  <a:grpFill/>
                  <a:ln w="14842" cap="flat">
                    <a:noFill/>
                    <a:prstDash val="solid"/>
                    <a:miter/>
                  </a:ln>
                </p:spPr>
                <p:txBody>
                  <a:bodyPr rtlCol="0" anchor="ctr"/>
                  <a:lstStyle/>
                  <a:p>
                    <a:endParaRPr lang="en-US"/>
                  </a:p>
                </p:txBody>
              </p:sp>
              <p:grpSp>
                <p:nvGrpSpPr>
                  <p:cNvPr id="47" name="Graphic 311">
                    <a:extLst>
                      <a:ext uri="{FF2B5EF4-FFF2-40B4-BE49-F238E27FC236}">
                        <a16:creationId xmlns:a16="http://schemas.microsoft.com/office/drawing/2014/main" id="{11FDDFBE-F8A8-AAFE-B025-C609D213E035}"/>
                      </a:ext>
                    </a:extLst>
                  </p:cNvPr>
                  <p:cNvGrpSpPr/>
                  <p:nvPr/>
                </p:nvGrpSpPr>
                <p:grpSpPr>
                  <a:xfrm>
                    <a:off x="1329748" y="5240190"/>
                    <a:ext cx="599619" cy="601103"/>
                    <a:chOff x="1329748" y="5240190"/>
                    <a:chExt cx="599619" cy="601103"/>
                  </a:xfrm>
                  <a:grpFill/>
                </p:grpSpPr>
                <p:sp>
                  <p:nvSpPr>
                    <p:cNvPr id="48" name="Freeform 47">
                      <a:extLst>
                        <a:ext uri="{FF2B5EF4-FFF2-40B4-BE49-F238E27FC236}">
                          <a16:creationId xmlns:a16="http://schemas.microsoft.com/office/drawing/2014/main" id="{7A71F74B-4A33-7918-B8C4-79F479ED4E03}"/>
                        </a:ext>
                      </a:extLst>
                    </p:cNvPr>
                    <p:cNvSpPr/>
                    <p:nvPr/>
                  </p:nvSpPr>
                  <p:spPr>
                    <a:xfrm>
                      <a:off x="1792820" y="5704746"/>
                      <a:ext cx="136546" cy="136546"/>
                    </a:xfrm>
                    <a:custGeom>
                      <a:avLst/>
                      <a:gdLst>
                        <a:gd name="connsiteX0" fmla="*/ 13358 w 136546"/>
                        <a:gd name="connsiteY0" fmla="*/ 136547 h 136546"/>
                        <a:gd name="connsiteX1" fmla="*/ 4453 w 136546"/>
                        <a:gd name="connsiteY1" fmla="*/ 132094 h 136546"/>
                        <a:gd name="connsiteX2" fmla="*/ 4453 w 136546"/>
                        <a:gd name="connsiteY2" fmla="*/ 112800 h 136546"/>
                        <a:gd name="connsiteX3" fmla="*/ 112800 w 136546"/>
                        <a:gd name="connsiteY3" fmla="*/ 4452 h 136546"/>
                        <a:gd name="connsiteX4" fmla="*/ 132094 w 136546"/>
                        <a:gd name="connsiteY4" fmla="*/ 4452 h 136546"/>
                        <a:gd name="connsiteX5" fmla="*/ 132094 w 136546"/>
                        <a:gd name="connsiteY5" fmla="*/ 23748 h 136546"/>
                        <a:gd name="connsiteX6" fmla="*/ 23748 w 136546"/>
                        <a:gd name="connsiteY6" fmla="*/ 132094 h 136546"/>
                        <a:gd name="connsiteX7" fmla="*/ 14842 w 136546"/>
                        <a:gd name="connsiteY7" fmla="*/ 136547 h 136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546" h="136546">
                          <a:moveTo>
                            <a:pt x="13358" y="136547"/>
                          </a:moveTo>
                          <a:cubicBezTo>
                            <a:pt x="10389" y="136547"/>
                            <a:pt x="5937" y="136547"/>
                            <a:pt x="4453" y="132094"/>
                          </a:cubicBezTo>
                          <a:cubicBezTo>
                            <a:pt x="-1484" y="126157"/>
                            <a:pt x="-1484" y="118736"/>
                            <a:pt x="4453" y="112800"/>
                          </a:cubicBezTo>
                          <a:lnTo>
                            <a:pt x="112800" y="4452"/>
                          </a:lnTo>
                          <a:cubicBezTo>
                            <a:pt x="118737" y="-1484"/>
                            <a:pt x="126158" y="-1484"/>
                            <a:pt x="132094" y="4452"/>
                          </a:cubicBezTo>
                          <a:cubicBezTo>
                            <a:pt x="138031" y="10389"/>
                            <a:pt x="138031" y="17810"/>
                            <a:pt x="132094" y="23748"/>
                          </a:cubicBezTo>
                          <a:lnTo>
                            <a:pt x="23748" y="132094"/>
                          </a:lnTo>
                          <a:cubicBezTo>
                            <a:pt x="20779" y="135063"/>
                            <a:pt x="17810" y="136547"/>
                            <a:pt x="14842" y="136547"/>
                          </a:cubicBezTo>
                          <a:close/>
                        </a:path>
                      </a:pathLst>
                    </a:custGeom>
                    <a:grpFill/>
                    <a:ln w="14842"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96538992-DC2D-1EA8-71CC-B0A59C546DC7}"/>
                        </a:ext>
                      </a:extLst>
                    </p:cNvPr>
                    <p:cNvSpPr/>
                    <p:nvPr/>
                  </p:nvSpPr>
                  <p:spPr>
                    <a:xfrm>
                      <a:off x="1329748" y="5240190"/>
                      <a:ext cx="136547" cy="136546"/>
                    </a:xfrm>
                    <a:custGeom>
                      <a:avLst/>
                      <a:gdLst>
                        <a:gd name="connsiteX0" fmla="*/ 13358 w 136547"/>
                        <a:gd name="connsiteY0" fmla="*/ 136547 h 136546"/>
                        <a:gd name="connsiteX1" fmla="*/ 4453 w 136547"/>
                        <a:gd name="connsiteY1" fmla="*/ 132094 h 136546"/>
                        <a:gd name="connsiteX2" fmla="*/ 4453 w 136547"/>
                        <a:gd name="connsiteY2" fmla="*/ 112799 h 136546"/>
                        <a:gd name="connsiteX3" fmla="*/ 112800 w 136547"/>
                        <a:gd name="connsiteY3" fmla="*/ 4452 h 136546"/>
                        <a:gd name="connsiteX4" fmla="*/ 132094 w 136547"/>
                        <a:gd name="connsiteY4" fmla="*/ 4452 h 136546"/>
                        <a:gd name="connsiteX5" fmla="*/ 132094 w 136547"/>
                        <a:gd name="connsiteY5" fmla="*/ 23747 h 136546"/>
                        <a:gd name="connsiteX6" fmla="*/ 23747 w 136547"/>
                        <a:gd name="connsiteY6" fmla="*/ 132094 h 136546"/>
                        <a:gd name="connsiteX7" fmla="*/ 14842 w 136547"/>
                        <a:gd name="connsiteY7" fmla="*/ 136547 h 136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547" h="136546">
                          <a:moveTo>
                            <a:pt x="13358" y="136547"/>
                          </a:moveTo>
                          <a:cubicBezTo>
                            <a:pt x="10390" y="136547"/>
                            <a:pt x="5937" y="136547"/>
                            <a:pt x="4453" y="132094"/>
                          </a:cubicBezTo>
                          <a:cubicBezTo>
                            <a:pt x="-1484" y="126157"/>
                            <a:pt x="-1484" y="118736"/>
                            <a:pt x="4453" y="112799"/>
                          </a:cubicBezTo>
                          <a:lnTo>
                            <a:pt x="112800" y="4452"/>
                          </a:lnTo>
                          <a:cubicBezTo>
                            <a:pt x="118736" y="-1484"/>
                            <a:pt x="126158" y="-1484"/>
                            <a:pt x="132094" y="4452"/>
                          </a:cubicBezTo>
                          <a:cubicBezTo>
                            <a:pt x="138031" y="10389"/>
                            <a:pt x="138031" y="17810"/>
                            <a:pt x="132094" y="23747"/>
                          </a:cubicBezTo>
                          <a:lnTo>
                            <a:pt x="23747" y="132094"/>
                          </a:lnTo>
                          <a:cubicBezTo>
                            <a:pt x="20779" y="135062"/>
                            <a:pt x="17811" y="136547"/>
                            <a:pt x="14842" y="136547"/>
                          </a:cubicBezTo>
                          <a:close/>
                        </a:path>
                      </a:pathLst>
                    </a:custGeom>
                    <a:grpFill/>
                    <a:ln w="14842" cap="flat">
                      <a:noFill/>
                      <a:prstDash val="solid"/>
                      <a:miter/>
                    </a:ln>
                  </p:spPr>
                  <p:txBody>
                    <a:bodyPr rtlCol="0" anchor="ctr"/>
                    <a:lstStyle/>
                    <a:p>
                      <a:endParaRPr lang="en-US"/>
                    </a:p>
                  </p:txBody>
                </p:sp>
              </p:grpSp>
            </p:grpSp>
          </p:grpSp>
        </p:grpSp>
      </p:grpSp>
    </p:spTree>
    <p:extLst>
      <p:ext uri="{BB962C8B-B14F-4D97-AF65-F5344CB8AC3E}">
        <p14:creationId xmlns:p14="http://schemas.microsoft.com/office/powerpoint/2010/main" val="9829168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610421-AFD4-EFF9-27F8-EB4684CAB84F}"/>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BAE3E257-054B-C26B-F207-77972D2A77F5}"/>
              </a:ext>
            </a:extLst>
          </p:cNvPr>
          <p:cNvSpPr>
            <a:spLocks noGrp="1"/>
          </p:cNvSpPr>
          <p:nvPr>
            <p:ph type="body" sz="quarter" idx="47"/>
          </p:nvPr>
        </p:nvSpPr>
        <p:spPr>
          <a:xfrm>
            <a:off x="1391463" y="636248"/>
            <a:ext cx="4652920" cy="428623"/>
          </a:xfrm>
        </p:spPr>
        <p:txBody>
          <a:bodyPr/>
          <a:lstStyle/>
          <a:p>
            <a:pPr>
              <a:lnSpc>
                <a:spcPts val="2340"/>
              </a:lnSpc>
              <a:spcBef>
                <a:spcPts val="0"/>
              </a:spcBef>
            </a:pPr>
            <a:r>
              <a:rPr lang="pl-PL" sz="2200" dirty="0" smtClean="0">
                <a:solidFill>
                  <a:srgbClr val="EF3E23"/>
                </a:solidFill>
              </a:rPr>
              <a:t>Upraszczanie procesów aplikacyjnych</a:t>
            </a:r>
            <a:endParaRPr lang="pl-PL" sz="2200" dirty="0">
              <a:solidFill>
                <a:srgbClr val="EF3E23"/>
              </a:solidFill>
            </a:endParaRPr>
          </a:p>
        </p:txBody>
      </p:sp>
      <p:cxnSp>
        <p:nvCxnSpPr>
          <p:cNvPr id="9" name="Straight Connector 8">
            <a:extLst>
              <a:ext uri="{FF2B5EF4-FFF2-40B4-BE49-F238E27FC236}">
                <a16:creationId xmlns:a16="http://schemas.microsoft.com/office/drawing/2014/main" id="{2C9D2C12-095A-0EAB-91DB-41B75DBA89BB}"/>
              </a:ext>
            </a:extLst>
          </p:cNvPr>
          <p:cNvCxnSpPr>
            <a:cxnSpLocks/>
          </p:cNvCxnSpPr>
          <p:nvPr/>
        </p:nvCxnSpPr>
        <p:spPr>
          <a:xfrm flipH="1">
            <a:off x="0" y="795338"/>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A8C50722-A6A0-14B2-29FE-B1377B588589}"/>
              </a:ext>
            </a:extLst>
          </p:cNvPr>
          <p:cNvGrpSpPr/>
          <p:nvPr/>
        </p:nvGrpSpPr>
        <p:grpSpPr>
          <a:xfrm>
            <a:off x="735063" y="520860"/>
            <a:ext cx="780507" cy="533005"/>
            <a:chOff x="558011" y="5595711"/>
            <a:chExt cx="824234" cy="562866"/>
          </a:xfrm>
        </p:grpSpPr>
        <p:sp>
          <p:nvSpPr>
            <p:cNvPr id="13" name="Oval 12">
              <a:extLst>
                <a:ext uri="{FF2B5EF4-FFF2-40B4-BE49-F238E27FC236}">
                  <a16:creationId xmlns:a16="http://schemas.microsoft.com/office/drawing/2014/main" id="{5159F90A-A3D0-975A-4ED4-C4DA6404E2F6}"/>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5D5CCDF6-F183-7504-597A-1CBD5D135CF0}"/>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02</a:t>
              </a:r>
            </a:p>
          </p:txBody>
        </p:sp>
      </p:grpSp>
      <p:sp>
        <p:nvSpPr>
          <p:cNvPr id="36" name="Rectangle 35">
            <a:extLst>
              <a:ext uri="{FF2B5EF4-FFF2-40B4-BE49-F238E27FC236}">
                <a16:creationId xmlns:a16="http://schemas.microsoft.com/office/drawing/2014/main" id="{4DA6A7FA-A311-2934-B9C5-79A3A19943BA}"/>
              </a:ext>
            </a:extLst>
          </p:cNvPr>
          <p:cNvSpPr/>
          <p:nvPr/>
        </p:nvSpPr>
        <p:spPr>
          <a:xfrm>
            <a:off x="0" y="0"/>
            <a:ext cx="408562" cy="10691813"/>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Slide Number Placeholder 17">
            <a:extLst>
              <a:ext uri="{FF2B5EF4-FFF2-40B4-BE49-F238E27FC236}">
                <a16:creationId xmlns:a16="http://schemas.microsoft.com/office/drawing/2014/main" id="{2DCD5263-6520-0E9B-CCB0-BAD8E217CD4B}"/>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5</a:t>
            </a:fld>
            <a:endParaRPr lang="en-US" dirty="0"/>
          </a:p>
        </p:txBody>
      </p:sp>
      <p:sp>
        <p:nvSpPr>
          <p:cNvPr id="22" name="Text Placeholder 3">
            <a:extLst>
              <a:ext uri="{FF2B5EF4-FFF2-40B4-BE49-F238E27FC236}">
                <a16:creationId xmlns:a16="http://schemas.microsoft.com/office/drawing/2014/main" id="{CB4C1A0C-56C9-212D-9028-F66690DF97AA}"/>
              </a:ext>
            </a:extLst>
          </p:cNvPr>
          <p:cNvSpPr txBox="1">
            <a:spLocks/>
          </p:cNvSpPr>
          <p:nvPr/>
        </p:nvSpPr>
        <p:spPr>
          <a:xfrm>
            <a:off x="1391463" y="1251287"/>
            <a:ext cx="4224927" cy="1385378"/>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pl-PL" sz="1800" b="1" dirty="0"/>
              <a:t>Wyeliminuj skomplikowane lub nadmiernie biurokratyczne formularze zgłoszeniowe. Zamiast tego utwórz proste, ukierunkowane formularze, które wymagają tylko:</a:t>
            </a:r>
            <a:endParaRPr lang="en-GB" sz="1800" dirty="0"/>
          </a:p>
        </p:txBody>
      </p:sp>
      <p:sp>
        <p:nvSpPr>
          <p:cNvPr id="23" name="Text Placeholder 3">
            <a:extLst>
              <a:ext uri="{FF2B5EF4-FFF2-40B4-BE49-F238E27FC236}">
                <a16:creationId xmlns:a16="http://schemas.microsoft.com/office/drawing/2014/main" id="{A22D0640-1363-6715-03FA-AC4D06A24F1F}"/>
              </a:ext>
            </a:extLst>
          </p:cNvPr>
          <p:cNvSpPr txBox="1">
            <a:spLocks/>
          </p:cNvSpPr>
          <p:nvPr/>
        </p:nvSpPr>
        <p:spPr>
          <a:xfrm>
            <a:off x="1391463" y="2401767"/>
            <a:ext cx="4285768" cy="163235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pl-PL" sz="1250" dirty="0" err="1"/>
              <a:t>Podstawow</a:t>
            </a:r>
            <a:r>
              <a:rPr lang="en-US" sz="1250" dirty="0" err="1"/>
              <a:t>ych</a:t>
            </a:r>
            <a:r>
              <a:rPr lang="pl-PL" sz="1250" dirty="0"/>
              <a:t> dan</a:t>
            </a:r>
            <a:r>
              <a:rPr lang="en-US" sz="1250" dirty="0" err="1"/>
              <a:t>ych</a:t>
            </a:r>
            <a:r>
              <a:rPr lang="pl-PL" sz="1250" dirty="0"/>
              <a:t>e </a:t>
            </a:r>
            <a:r>
              <a:rPr lang="pl-PL" sz="1250" dirty="0" err="1"/>
              <a:t>osobow</a:t>
            </a:r>
            <a:r>
              <a:rPr lang="en-US" sz="1250" dirty="0" err="1"/>
              <a:t>ych</a:t>
            </a:r>
            <a:r>
              <a:rPr lang="pl-PL" sz="1250" dirty="0"/>
              <a:t>.
Umiejętności i </a:t>
            </a:r>
            <a:r>
              <a:rPr lang="pl-PL" sz="1250" dirty="0" err="1"/>
              <a:t>kwalifikacj</a:t>
            </a:r>
            <a:r>
              <a:rPr lang="en-US" sz="1250" dirty="0" err="1"/>
              <a:t>i</a:t>
            </a:r>
            <a:r>
              <a:rPr lang="pl-PL" sz="1250" dirty="0"/>
              <a:t> </a:t>
            </a:r>
            <a:r>
              <a:rPr lang="pl-PL" sz="1250" dirty="0" err="1"/>
              <a:t>związan</a:t>
            </a:r>
            <a:r>
              <a:rPr lang="en-US" sz="1250" dirty="0" err="1"/>
              <a:t>ych</a:t>
            </a:r>
            <a:r>
              <a:rPr lang="pl-PL" sz="1250" dirty="0"/>
              <a:t> z wykonywanym stanowiskiem.
Dan</a:t>
            </a:r>
            <a:r>
              <a:rPr lang="en-US" sz="1250" dirty="0" err="1"/>
              <a:t>ych</a:t>
            </a:r>
            <a:r>
              <a:rPr lang="pl-PL" sz="1250" dirty="0"/>
              <a:t> </a:t>
            </a:r>
            <a:r>
              <a:rPr lang="pl-PL" sz="1250" dirty="0" err="1"/>
              <a:t>kontaktow</a:t>
            </a:r>
            <a:r>
              <a:rPr lang="en-US" sz="1250" dirty="0" err="1"/>
              <a:t>ych</a:t>
            </a:r>
            <a:r>
              <a:rPr lang="pl-PL" sz="1250" dirty="0"/>
              <a:t> w celu podjęcia dalszych działań.</a:t>
            </a:r>
            <a:endParaRPr lang="en-GB" dirty="0"/>
          </a:p>
        </p:txBody>
      </p:sp>
      <p:cxnSp>
        <p:nvCxnSpPr>
          <p:cNvPr id="24" name="Straight Connector 23">
            <a:extLst>
              <a:ext uri="{FF2B5EF4-FFF2-40B4-BE49-F238E27FC236}">
                <a16:creationId xmlns:a16="http://schemas.microsoft.com/office/drawing/2014/main" id="{C7ABE356-28CD-0139-295D-90913642FC3A}"/>
              </a:ext>
            </a:extLst>
          </p:cNvPr>
          <p:cNvCxnSpPr>
            <a:cxnSpLocks/>
          </p:cNvCxnSpPr>
          <p:nvPr/>
        </p:nvCxnSpPr>
        <p:spPr>
          <a:xfrm flipH="1">
            <a:off x="1200550" y="2312893"/>
            <a:ext cx="537058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31" name="Text Placeholder 3">
            <a:extLst>
              <a:ext uri="{FF2B5EF4-FFF2-40B4-BE49-F238E27FC236}">
                <a16:creationId xmlns:a16="http://schemas.microsoft.com/office/drawing/2014/main" id="{DCE5C8D6-1050-1A6A-69FF-4031BDEE47F4}"/>
              </a:ext>
            </a:extLst>
          </p:cNvPr>
          <p:cNvSpPr txBox="1">
            <a:spLocks/>
          </p:cNvSpPr>
          <p:nvPr/>
        </p:nvSpPr>
        <p:spPr>
          <a:xfrm>
            <a:off x="1391463" y="3420033"/>
            <a:ext cx="5251385" cy="1076805"/>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pl-PL" sz="1800" b="1" dirty="0"/>
              <a:t>Opracuj przewodniki aplikacyjne </a:t>
            </a:r>
            <a:r>
              <a:rPr lang="en-US" sz="1800" b="1" dirty="0"/>
              <a:t>(</a:t>
            </a:r>
            <a:r>
              <a:rPr lang="pl-PL" sz="1800" b="1" dirty="0"/>
              <a:t>krok po kroku</a:t>
            </a:r>
            <a:r>
              <a:rPr lang="en-US" sz="1800" b="1" dirty="0"/>
              <a:t>)</a:t>
            </a:r>
            <a:r>
              <a:rPr lang="pl-PL" sz="1800" b="1" dirty="0"/>
              <a:t> dla kandydatów, którzy mogą nie być zaznajomieni z</a:t>
            </a:r>
            <a:r>
              <a:rPr lang="en-US" sz="1800" b="1" dirty="0"/>
              <a:t> </a:t>
            </a:r>
            <a:r>
              <a:rPr lang="en-US" sz="1800" b="1" dirty="0" err="1"/>
              <a:t>rekrutacji</a:t>
            </a:r>
            <a:r>
              <a:rPr lang="en-US" sz="1800" b="1" dirty="0"/>
              <a:t> w </a:t>
            </a:r>
            <a:r>
              <a:rPr lang="en-US" sz="1800" b="1" dirty="0" err="1"/>
              <a:t>danym</a:t>
            </a:r>
            <a:r>
              <a:rPr lang="en-US" sz="1800" b="1" dirty="0"/>
              <a:t> </a:t>
            </a:r>
            <a:r>
              <a:rPr lang="en-US" sz="1800" b="1" dirty="0" err="1"/>
              <a:t>kraju</a:t>
            </a:r>
            <a:r>
              <a:rPr lang="en-US" sz="1800" b="1" dirty="0"/>
              <a:t>.</a:t>
            </a:r>
            <a:endParaRPr lang="en-GB" sz="1800" dirty="0"/>
          </a:p>
        </p:txBody>
      </p:sp>
      <p:sp>
        <p:nvSpPr>
          <p:cNvPr id="32" name="Text Placeholder 3">
            <a:extLst>
              <a:ext uri="{FF2B5EF4-FFF2-40B4-BE49-F238E27FC236}">
                <a16:creationId xmlns:a16="http://schemas.microsoft.com/office/drawing/2014/main" id="{BF4D8506-81BA-A8FE-B273-F8C9C745C807}"/>
              </a:ext>
            </a:extLst>
          </p:cNvPr>
          <p:cNvSpPr txBox="1">
            <a:spLocks/>
          </p:cNvSpPr>
          <p:nvPr/>
        </p:nvSpPr>
        <p:spPr>
          <a:xfrm>
            <a:off x="1391463" y="4250742"/>
            <a:ext cx="4224927" cy="163235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buClr>
                <a:srgbClr val="5DC7D0"/>
              </a:buClr>
            </a:pPr>
            <a:r>
              <a:rPr lang="pl-PL" sz="1400" i="1" dirty="0"/>
              <a:t>Oferuj wsparcie przy wypełnianiu wniosków poprzez:</a:t>
            </a:r>
            <a:endParaRPr lang="en-US" sz="1400" i="1" dirty="0"/>
          </a:p>
          <a:p>
            <a:pPr marL="285750" indent="-285750">
              <a:buClr>
                <a:srgbClr val="5DC7D0"/>
              </a:buClr>
              <a:buFont typeface="Arial" panose="020B0604020202020204" pitchFamily="34" charset="0"/>
              <a:buChar char="•"/>
            </a:pPr>
            <a:r>
              <a:rPr lang="pl-PL" sz="1400" i="1" dirty="0"/>
              <a:t>Udzielanie pomocy osobiście lub online.
Umożliwienie kandydatom składania ustnych zgłoszeń podczas wstępnych selekcji</a:t>
            </a:r>
            <a:endParaRPr lang="en-GB" dirty="0"/>
          </a:p>
        </p:txBody>
      </p:sp>
      <p:cxnSp>
        <p:nvCxnSpPr>
          <p:cNvPr id="33" name="Straight Connector 32">
            <a:extLst>
              <a:ext uri="{FF2B5EF4-FFF2-40B4-BE49-F238E27FC236}">
                <a16:creationId xmlns:a16="http://schemas.microsoft.com/office/drawing/2014/main" id="{8ED2A6AD-B176-BEF5-403B-D0EF220CAE4C}"/>
              </a:ext>
            </a:extLst>
          </p:cNvPr>
          <p:cNvCxnSpPr>
            <a:cxnSpLocks/>
          </p:cNvCxnSpPr>
          <p:nvPr/>
        </p:nvCxnSpPr>
        <p:spPr>
          <a:xfrm flipH="1">
            <a:off x="1107259" y="4093002"/>
            <a:ext cx="537058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34" name="Text Placeholder 3">
            <a:extLst>
              <a:ext uri="{FF2B5EF4-FFF2-40B4-BE49-F238E27FC236}">
                <a16:creationId xmlns:a16="http://schemas.microsoft.com/office/drawing/2014/main" id="{0741FF0F-2477-C34E-119D-5954889C817A}"/>
              </a:ext>
            </a:extLst>
          </p:cNvPr>
          <p:cNvSpPr txBox="1">
            <a:spLocks/>
          </p:cNvSpPr>
          <p:nvPr/>
        </p:nvSpPr>
        <p:spPr>
          <a:xfrm>
            <a:off x="1391463" y="6306672"/>
            <a:ext cx="4498349" cy="1489182"/>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pl-PL" sz="1800" b="1" dirty="0"/>
              <a:t>Unikaj proszenia o niepotrzebną dokumentację na wczesnych etapach rekrutacji, taką jak pełne CV lub certyfikaty. Skoncentruj się najpierw na podstawowych kwalifikacjach</a:t>
            </a:r>
            <a:endParaRPr lang="en-GB" sz="1800" dirty="0"/>
          </a:p>
        </p:txBody>
      </p:sp>
      <p:cxnSp>
        <p:nvCxnSpPr>
          <p:cNvPr id="35" name="Straight Connector 34">
            <a:extLst>
              <a:ext uri="{FF2B5EF4-FFF2-40B4-BE49-F238E27FC236}">
                <a16:creationId xmlns:a16="http://schemas.microsoft.com/office/drawing/2014/main" id="{64194144-9E97-EB5E-CA00-A82BC8FB4EA3}"/>
              </a:ext>
            </a:extLst>
          </p:cNvPr>
          <p:cNvCxnSpPr>
            <a:cxnSpLocks/>
          </p:cNvCxnSpPr>
          <p:nvPr/>
        </p:nvCxnSpPr>
        <p:spPr>
          <a:xfrm flipH="1">
            <a:off x="1200550" y="7416596"/>
            <a:ext cx="537058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38" name="Text Placeholder 3">
            <a:extLst>
              <a:ext uri="{FF2B5EF4-FFF2-40B4-BE49-F238E27FC236}">
                <a16:creationId xmlns:a16="http://schemas.microsoft.com/office/drawing/2014/main" id="{AB209595-5BBA-859F-DE58-F16AFA6ACBBF}"/>
              </a:ext>
            </a:extLst>
          </p:cNvPr>
          <p:cNvSpPr txBox="1">
            <a:spLocks/>
          </p:cNvSpPr>
          <p:nvPr/>
        </p:nvSpPr>
        <p:spPr>
          <a:xfrm>
            <a:off x="1400695" y="5372441"/>
            <a:ext cx="5207498" cy="1101119"/>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n-US" sz="1800" b="1" dirty="0" err="1">
                <a:latin typeface="Calibri"/>
                <a:ea typeface="Open Sans"/>
                <a:cs typeface="Calibri"/>
              </a:rPr>
              <a:t>Udostępniaj</a:t>
            </a:r>
            <a:r>
              <a:rPr lang="pl-PL" sz="1800" b="1" dirty="0">
                <a:latin typeface="Calibri"/>
                <a:ea typeface="Open Sans"/>
                <a:cs typeface="Calibri"/>
              </a:rPr>
              <a:t> opisy stanowisk, formularze aplikacyjne i instrukcje w </a:t>
            </a:r>
            <a:r>
              <a:rPr lang="en-US" sz="1800" b="1" dirty="0" err="1">
                <a:latin typeface="Calibri"/>
                <a:ea typeface="Open Sans"/>
                <a:cs typeface="Calibri"/>
              </a:rPr>
              <a:t>różnych</a:t>
            </a:r>
            <a:r>
              <a:rPr lang="pl-PL" sz="1800" b="1" dirty="0">
                <a:latin typeface="Calibri"/>
                <a:ea typeface="Open Sans"/>
                <a:cs typeface="Calibri"/>
              </a:rPr>
              <a:t> językach, aby zapewnić </a:t>
            </a:r>
            <a:r>
              <a:rPr lang="pl-PL" sz="1800" b="1" dirty="0" err="1">
                <a:latin typeface="Calibri"/>
                <a:ea typeface="Open Sans"/>
                <a:cs typeface="Calibri"/>
              </a:rPr>
              <a:t>inkluzywność</a:t>
            </a:r>
            <a:r>
              <a:rPr lang="en-GB" sz="1800" b="1" dirty="0">
                <a:latin typeface="Calibri"/>
                <a:ea typeface="Open Sans"/>
                <a:cs typeface="Calibri"/>
              </a:rPr>
              <a:t>.</a:t>
            </a:r>
          </a:p>
          <a:p>
            <a:pPr>
              <a:lnSpc>
                <a:spcPts val="1580"/>
              </a:lnSpc>
            </a:pPr>
            <a:endParaRPr lang="en-GB" sz="1800" dirty="0"/>
          </a:p>
        </p:txBody>
      </p:sp>
      <p:cxnSp>
        <p:nvCxnSpPr>
          <p:cNvPr id="39" name="Straight Connector 38">
            <a:extLst>
              <a:ext uri="{FF2B5EF4-FFF2-40B4-BE49-F238E27FC236}">
                <a16:creationId xmlns:a16="http://schemas.microsoft.com/office/drawing/2014/main" id="{1E292E30-1042-8F77-6686-DF4074B8A5D7}"/>
              </a:ext>
            </a:extLst>
          </p:cNvPr>
          <p:cNvCxnSpPr>
            <a:cxnSpLocks/>
          </p:cNvCxnSpPr>
          <p:nvPr/>
        </p:nvCxnSpPr>
        <p:spPr>
          <a:xfrm flipH="1">
            <a:off x="1254338" y="6084677"/>
            <a:ext cx="537058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grpSp>
        <p:nvGrpSpPr>
          <p:cNvPr id="41" name="Graphic 71">
            <a:extLst>
              <a:ext uri="{FF2B5EF4-FFF2-40B4-BE49-F238E27FC236}">
                <a16:creationId xmlns:a16="http://schemas.microsoft.com/office/drawing/2014/main" id="{5CA5C97E-EB29-D2D3-0BBC-FFEF6112A37F}"/>
              </a:ext>
            </a:extLst>
          </p:cNvPr>
          <p:cNvGrpSpPr/>
          <p:nvPr/>
        </p:nvGrpSpPr>
        <p:grpSpPr>
          <a:xfrm>
            <a:off x="5879778" y="8074188"/>
            <a:ext cx="952138" cy="953624"/>
            <a:chOff x="2819713" y="8253797"/>
            <a:chExt cx="341439" cy="341972"/>
          </a:xfrm>
          <a:solidFill>
            <a:srgbClr val="404040"/>
          </a:solidFill>
        </p:grpSpPr>
        <p:sp>
          <p:nvSpPr>
            <p:cNvPr id="42" name="Freeform 41">
              <a:extLst>
                <a:ext uri="{FF2B5EF4-FFF2-40B4-BE49-F238E27FC236}">
                  <a16:creationId xmlns:a16="http://schemas.microsoft.com/office/drawing/2014/main" id="{898BDB23-6587-7CEB-C35D-B3E50EC93296}"/>
                </a:ext>
              </a:extLst>
            </p:cNvPr>
            <p:cNvSpPr/>
            <p:nvPr/>
          </p:nvSpPr>
          <p:spPr>
            <a:xfrm>
              <a:off x="2819713" y="8253797"/>
              <a:ext cx="262481" cy="341972"/>
            </a:xfrm>
            <a:custGeom>
              <a:avLst/>
              <a:gdLst>
                <a:gd name="connsiteX0" fmla="*/ 250211 w 262481"/>
                <a:gd name="connsiteY0" fmla="*/ 341973 h 341972"/>
                <a:gd name="connsiteX1" fmla="*/ 12270 w 262481"/>
                <a:gd name="connsiteY1" fmla="*/ 341973 h 341972"/>
                <a:gd name="connsiteX2" fmla="*/ 0 w 262481"/>
                <a:gd name="connsiteY2" fmla="*/ 329702 h 341972"/>
                <a:gd name="connsiteX3" fmla="*/ 0 w 262481"/>
                <a:gd name="connsiteY3" fmla="*/ 12270 h 341972"/>
                <a:gd name="connsiteX4" fmla="*/ 12270 w 262481"/>
                <a:gd name="connsiteY4" fmla="*/ 0 h 341972"/>
                <a:gd name="connsiteX5" fmla="*/ 250211 w 262481"/>
                <a:gd name="connsiteY5" fmla="*/ 0 h 341972"/>
                <a:gd name="connsiteX6" fmla="*/ 262481 w 262481"/>
                <a:gd name="connsiteY6" fmla="*/ 12270 h 341972"/>
                <a:gd name="connsiteX7" fmla="*/ 262481 w 262481"/>
                <a:gd name="connsiteY7" fmla="*/ 329702 h 341972"/>
                <a:gd name="connsiteX8" fmla="*/ 250211 w 262481"/>
                <a:gd name="connsiteY8" fmla="*/ 341973 h 341972"/>
                <a:gd name="connsiteX9" fmla="*/ 11737 w 262481"/>
                <a:gd name="connsiteY9" fmla="*/ 9070 h 341972"/>
                <a:gd name="connsiteX10" fmla="*/ 9069 w 262481"/>
                <a:gd name="connsiteY10" fmla="*/ 11737 h 341972"/>
                <a:gd name="connsiteX11" fmla="*/ 9069 w 262481"/>
                <a:gd name="connsiteY11" fmla="*/ 329169 h 341972"/>
                <a:gd name="connsiteX12" fmla="*/ 11737 w 262481"/>
                <a:gd name="connsiteY12" fmla="*/ 331836 h 341972"/>
                <a:gd name="connsiteX13" fmla="*/ 249677 w 262481"/>
                <a:gd name="connsiteY13" fmla="*/ 331836 h 341972"/>
                <a:gd name="connsiteX14" fmla="*/ 252345 w 262481"/>
                <a:gd name="connsiteY14" fmla="*/ 329169 h 341972"/>
                <a:gd name="connsiteX15" fmla="*/ 252345 w 262481"/>
                <a:gd name="connsiteY15" fmla="*/ 11737 h 341972"/>
                <a:gd name="connsiteX16" fmla="*/ 249677 w 262481"/>
                <a:gd name="connsiteY16" fmla="*/ 9070 h 341972"/>
                <a:gd name="connsiteX17" fmla="*/ 11737 w 262481"/>
                <a:gd name="connsiteY17" fmla="*/ 9070 h 341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2481" h="341972">
                  <a:moveTo>
                    <a:pt x="250211" y="341973"/>
                  </a:moveTo>
                  <a:lnTo>
                    <a:pt x="12270" y="341973"/>
                  </a:lnTo>
                  <a:cubicBezTo>
                    <a:pt x="5335" y="341973"/>
                    <a:pt x="0" y="336104"/>
                    <a:pt x="0" y="329702"/>
                  </a:cubicBezTo>
                  <a:lnTo>
                    <a:pt x="0" y="12270"/>
                  </a:lnTo>
                  <a:cubicBezTo>
                    <a:pt x="0" y="5335"/>
                    <a:pt x="5868" y="0"/>
                    <a:pt x="12270" y="0"/>
                  </a:cubicBezTo>
                  <a:lnTo>
                    <a:pt x="250211" y="0"/>
                  </a:lnTo>
                  <a:cubicBezTo>
                    <a:pt x="257146" y="0"/>
                    <a:pt x="262481" y="5869"/>
                    <a:pt x="262481" y="12270"/>
                  </a:cubicBezTo>
                  <a:lnTo>
                    <a:pt x="262481" y="329702"/>
                  </a:lnTo>
                  <a:cubicBezTo>
                    <a:pt x="262481" y="336638"/>
                    <a:pt x="256613" y="341973"/>
                    <a:pt x="250211" y="341973"/>
                  </a:cubicBezTo>
                  <a:close/>
                  <a:moveTo>
                    <a:pt x="11737" y="9070"/>
                  </a:moveTo>
                  <a:cubicBezTo>
                    <a:pt x="10136" y="9070"/>
                    <a:pt x="9069" y="10137"/>
                    <a:pt x="9069" y="11737"/>
                  </a:cubicBezTo>
                  <a:lnTo>
                    <a:pt x="9069" y="329169"/>
                  </a:lnTo>
                  <a:cubicBezTo>
                    <a:pt x="9069" y="330769"/>
                    <a:pt x="10136" y="331836"/>
                    <a:pt x="11737" y="331836"/>
                  </a:cubicBezTo>
                  <a:lnTo>
                    <a:pt x="249677" y="331836"/>
                  </a:lnTo>
                  <a:cubicBezTo>
                    <a:pt x="251278" y="331836"/>
                    <a:pt x="252345" y="330769"/>
                    <a:pt x="252345" y="329169"/>
                  </a:cubicBezTo>
                  <a:lnTo>
                    <a:pt x="252345" y="11737"/>
                  </a:lnTo>
                  <a:cubicBezTo>
                    <a:pt x="252345" y="10137"/>
                    <a:pt x="251278" y="9070"/>
                    <a:pt x="249677" y="9070"/>
                  </a:cubicBezTo>
                  <a:lnTo>
                    <a:pt x="11737" y="9070"/>
                  </a:lnTo>
                  <a:close/>
                </a:path>
              </a:pathLst>
            </a:custGeom>
            <a:grpFill/>
            <a:ln w="5331" cap="flat">
              <a:noFill/>
              <a:prstDash val="solid"/>
              <a:miter/>
            </a:ln>
          </p:spPr>
          <p:txBody>
            <a:bodyPr rtlCol="0" anchor="ctr"/>
            <a:lstStyle/>
            <a:p>
              <a:endParaRPr lang="en-US"/>
            </a:p>
          </p:txBody>
        </p:sp>
        <p:grpSp>
          <p:nvGrpSpPr>
            <p:cNvPr id="43" name="Graphic 71">
              <a:extLst>
                <a:ext uri="{FF2B5EF4-FFF2-40B4-BE49-F238E27FC236}">
                  <a16:creationId xmlns:a16="http://schemas.microsoft.com/office/drawing/2014/main" id="{92BAC1E3-8362-2EB8-8793-D2FFD7D8BAD9}"/>
                </a:ext>
              </a:extLst>
            </p:cNvPr>
            <p:cNvGrpSpPr/>
            <p:nvPr/>
          </p:nvGrpSpPr>
          <p:grpSpPr>
            <a:xfrm>
              <a:off x="2854687" y="8404777"/>
              <a:ext cx="179492" cy="133374"/>
              <a:chOff x="2854687" y="8404777"/>
              <a:chExt cx="179492" cy="133374"/>
            </a:xfrm>
            <a:grpFill/>
          </p:grpSpPr>
          <p:sp>
            <p:nvSpPr>
              <p:cNvPr id="56" name="Freeform 55">
                <a:extLst>
                  <a:ext uri="{FF2B5EF4-FFF2-40B4-BE49-F238E27FC236}">
                    <a16:creationId xmlns:a16="http://schemas.microsoft.com/office/drawing/2014/main" id="{1DE31AEB-FD35-C09B-297E-C70D5527F9E5}"/>
                  </a:ext>
                </a:extLst>
              </p:cNvPr>
              <p:cNvSpPr/>
              <p:nvPr/>
            </p:nvSpPr>
            <p:spPr>
              <a:xfrm>
                <a:off x="2854687" y="8485869"/>
                <a:ext cx="53586" cy="52282"/>
              </a:xfrm>
              <a:custGeom>
                <a:avLst/>
                <a:gdLst>
                  <a:gd name="connsiteX0" fmla="*/ 21577 w 53586"/>
                  <a:gd name="connsiteY0" fmla="*/ 51749 h 52282"/>
                  <a:gd name="connsiteX1" fmla="*/ 17309 w 53586"/>
                  <a:gd name="connsiteY1" fmla="*/ 49615 h 52282"/>
                  <a:gd name="connsiteX2" fmla="*/ 771 w 53586"/>
                  <a:gd name="connsiteY2" fmla="*/ 24007 h 52282"/>
                  <a:gd name="connsiteX3" fmla="*/ 2371 w 53586"/>
                  <a:gd name="connsiteY3" fmla="*/ 17605 h 52282"/>
                  <a:gd name="connsiteX4" fmla="*/ 8773 w 53586"/>
                  <a:gd name="connsiteY4" fmla="*/ 19206 h 52282"/>
                  <a:gd name="connsiteX5" fmla="*/ 21577 w 53586"/>
                  <a:gd name="connsiteY5" fmla="*/ 38945 h 52282"/>
                  <a:gd name="connsiteX6" fmla="*/ 45051 w 53586"/>
                  <a:gd name="connsiteY6" fmla="*/ 2134 h 52282"/>
                  <a:gd name="connsiteX7" fmla="*/ 51453 w 53586"/>
                  <a:gd name="connsiteY7" fmla="*/ 534 h 52282"/>
                  <a:gd name="connsiteX8" fmla="*/ 53054 w 53586"/>
                  <a:gd name="connsiteY8" fmla="*/ 6935 h 52282"/>
                  <a:gd name="connsiteX9" fmla="*/ 25312 w 53586"/>
                  <a:gd name="connsiteY9" fmla="*/ 50149 h 52282"/>
                  <a:gd name="connsiteX10" fmla="*/ 21044 w 53586"/>
                  <a:gd name="connsiteY10" fmla="*/ 52283 h 52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586" h="52282">
                    <a:moveTo>
                      <a:pt x="21577" y="51749"/>
                    </a:moveTo>
                    <a:cubicBezTo>
                      <a:pt x="19977" y="51749"/>
                      <a:pt x="18376" y="50682"/>
                      <a:pt x="17309" y="49615"/>
                    </a:cubicBezTo>
                    <a:lnTo>
                      <a:pt x="771" y="24007"/>
                    </a:lnTo>
                    <a:cubicBezTo>
                      <a:pt x="-830" y="21874"/>
                      <a:pt x="237" y="18672"/>
                      <a:pt x="2371" y="17605"/>
                    </a:cubicBezTo>
                    <a:cubicBezTo>
                      <a:pt x="4505" y="16005"/>
                      <a:pt x="7706" y="17072"/>
                      <a:pt x="8773" y="19206"/>
                    </a:cubicBezTo>
                    <a:lnTo>
                      <a:pt x="21577" y="38945"/>
                    </a:lnTo>
                    <a:lnTo>
                      <a:pt x="45051" y="2134"/>
                    </a:lnTo>
                    <a:cubicBezTo>
                      <a:pt x="46652" y="0"/>
                      <a:pt x="49319" y="-533"/>
                      <a:pt x="51453" y="534"/>
                    </a:cubicBezTo>
                    <a:cubicBezTo>
                      <a:pt x="53587" y="2134"/>
                      <a:pt x="54120" y="4801"/>
                      <a:pt x="53054" y="6935"/>
                    </a:cubicBezTo>
                    <a:lnTo>
                      <a:pt x="25312" y="50149"/>
                    </a:lnTo>
                    <a:cubicBezTo>
                      <a:pt x="24245" y="51749"/>
                      <a:pt x="22644" y="52283"/>
                      <a:pt x="21044" y="52283"/>
                    </a:cubicBezTo>
                    <a:close/>
                  </a:path>
                </a:pathLst>
              </a:custGeom>
              <a:grpFill/>
              <a:ln w="5331" cap="flat">
                <a:noFill/>
                <a:prstDash val="solid"/>
                <a:miter/>
              </a:ln>
            </p:spPr>
            <p:txBody>
              <a:bodyPr rtlCol="0" anchor="ctr"/>
              <a:lstStyle/>
              <a:p>
                <a:endParaRPr lang="en-US"/>
              </a:p>
            </p:txBody>
          </p:sp>
          <p:grpSp>
            <p:nvGrpSpPr>
              <p:cNvPr id="57" name="Graphic 71">
                <a:extLst>
                  <a:ext uri="{FF2B5EF4-FFF2-40B4-BE49-F238E27FC236}">
                    <a16:creationId xmlns:a16="http://schemas.microsoft.com/office/drawing/2014/main" id="{FA587370-5B9D-8996-DD86-8B08090634D8}"/>
                  </a:ext>
                </a:extLst>
              </p:cNvPr>
              <p:cNvGrpSpPr/>
              <p:nvPr/>
            </p:nvGrpSpPr>
            <p:grpSpPr>
              <a:xfrm>
                <a:off x="2854687" y="8404777"/>
                <a:ext cx="179492" cy="52283"/>
                <a:chOff x="2854687" y="8404777"/>
                <a:chExt cx="179492" cy="52283"/>
              </a:xfrm>
              <a:grpFill/>
            </p:grpSpPr>
            <p:sp>
              <p:nvSpPr>
                <p:cNvPr id="58" name="Freeform 57">
                  <a:extLst>
                    <a:ext uri="{FF2B5EF4-FFF2-40B4-BE49-F238E27FC236}">
                      <a16:creationId xmlns:a16="http://schemas.microsoft.com/office/drawing/2014/main" id="{9DD7DE56-6C23-96D6-70E9-316FC987B7C1}"/>
                    </a:ext>
                  </a:extLst>
                </p:cNvPr>
                <p:cNvSpPr/>
                <p:nvPr/>
              </p:nvSpPr>
              <p:spPr>
                <a:xfrm>
                  <a:off x="2854687" y="8404777"/>
                  <a:ext cx="53586" cy="52283"/>
                </a:xfrm>
                <a:custGeom>
                  <a:avLst/>
                  <a:gdLst>
                    <a:gd name="connsiteX0" fmla="*/ 21577 w 53586"/>
                    <a:gd name="connsiteY0" fmla="*/ 51749 h 52283"/>
                    <a:gd name="connsiteX1" fmla="*/ 17309 w 53586"/>
                    <a:gd name="connsiteY1" fmla="*/ 49616 h 52283"/>
                    <a:gd name="connsiteX2" fmla="*/ 771 w 53586"/>
                    <a:gd name="connsiteY2" fmla="*/ 24007 h 52283"/>
                    <a:gd name="connsiteX3" fmla="*/ 2371 w 53586"/>
                    <a:gd name="connsiteY3" fmla="*/ 17606 h 52283"/>
                    <a:gd name="connsiteX4" fmla="*/ 8773 w 53586"/>
                    <a:gd name="connsiteY4" fmla="*/ 19206 h 52283"/>
                    <a:gd name="connsiteX5" fmla="*/ 21577 w 53586"/>
                    <a:gd name="connsiteY5" fmla="*/ 38946 h 52283"/>
                    <a:gd name="connsiteX6" fmla="*/ 45051 w 53586"/>
                    <a:gd name="connsiteY6" fmla="*/ 2134 h 52283"/>
                    <a:gd name="connsiteX7" fmla="*/ 51453 w 53586"/>
                    <a:gd name="connsiteY7" fmla="*/ 534 h 52283"/>
                    <a:gd name="connsiteX8" fmla="*/ 53054 w 53586"/>
                    <a:gd name="connsiteY8" fmla="*/ 6936 h 52283"/>
                    <a:gd name="connsiteX9" fmla="*/ 25312 w 53586"/>
                    <a:gd name="connsiteY9" fmla="*/ 50149 h 52283"/>
                    <a:gd name="connsiteX10" fmla="*/ 21044 w 53586"/>
                    <a:gd name="connsiteY10" fmla="*/ 52283 h 52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586" h="52283">
                      <a:moveTo>
                        <a:pt x="21577" y="51749"/>
                      </a:moveTo>
                      <a:cubicBezTo>
                        <a:pt x="19977" y="51749"/>
                        <a:pt x="18376" y="50682"/>
                        <a:pt x="17309" y="49616"/>
                      </a:cubicBezTo>
                      <a:lnTo>
                        <a:pt x="771" y="24007"/>
                      </a:lnTo>
                      <a:cubicBezTo>
                        <a:pt x="-830" y="21874"/>
                        <a:pt x="237" y="18672"/>
                        <a:pt x="2371" y="17606"/>
                      </a:cubicBezTo>
                      <a:cubicBezTo>
                        <a:pt x="4505" y="16005"/>
                        <a:pt x="7706" y="17072"/>
                        <a:pt x="8773" y="19206"/>
                      </a:cubicBezTo>
                      <a:lnTo>
                        <a:pt x="21577" y="38946"/>
                      </a:lnTo>
                      <a:lnTo>
                        <a:pt x="45051" y="2134"/>
                      </a:lnTo>
                      <a:cubicBezTo>
                        <a:pt x="46652" y="0"/>
                        <a:pt x="49319" y="-533"/>
                        <a:pt x="51453" y="534"/>
                      </a:cubicBezTo>
                      <a:cubicBezTo>
                        <a:pt x="53587" y="2134"/>
                        <a:pt x="54120" y="4801"/>
                        <a:pt x="53054" y="6936"/>
                      </a:cubicBezTo>
                      <a:lnTo>
                        <a:pt x="25312" y="50149"/>
                      </a:lnTo>
                      <a:cubicBezTo>
                        <a:pt x="24245" y="51749"/>
                        <a:pt x="22644" y="52283"/>
                        <a:pt x="21044" y="52283"/>
                      </a:cubicBezTo>
                      <a:close/>
                    </a:path>
                  </a:pathLst>
                </a:custGeom>
                <a:grpFill/>
                <a:ln w="5331"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DADA23B6-49F0-52B0-988D-809036C2A2C8}"/>
                    </a:ext>
                  </a:extLst>
                </p:cNvPr>
                <p:cNvSpPr/>
                <p:nvPr/>
              </p:nvSpPr>
              <p:spPr>
                <a:xfrm>
                  <a:off x="2924812" y="8425050"/>
                  <a:ext cx="109367" cy="9602"/>
                </a:xfrm>
                <a:custGeom>
                  <a:avLst/>
                  <a:gdLst>
                    <a:gd name="connsiteX0" fmla="*/ 104566 w 109367"/>
                    <a:gd name="connsiteY0" fmla="*/ 9603 h 9602"/>
                    <a:gd name="connsiteX1" fmla="*/ 4801 w 109367"/>
                    <a:gd name="connsiteY1" fmla="*/ 9603 h 9602"/>
                    <a:gd name="connsiteX2" fmla="*/ 0 w 109367"/>
                    <a:gd name="connsiteY2" fmla="*/ 4801 h 9602"/>
                    <a:gd name="connsiteX3" fmla="*/ 4801 w 109367"/>
                    <a:gd name="connsiteY3" fmla="*/ 0 h 9602"/>
                    <a:gd name="connsiteX4" fmla="*/ 104566 w 109367"/>
                    <a:gd name="connsiteY4" fmla="*/ 0 h 9602"/>
                    <a:gd name="connsiteX5" fmla="*/ 109367 w 109367"/>
                    <a:gd name="connsiteY5" fmla="*/ 4801 h 9602"/>
                    <a:gd name="connsiteX6" fmla="*/ 104566 w 109367"/>
                    <a:gd name="connsiteY6" fmla="*/ 9603 h 9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367" h="9602">
                      <a:moveTo>
                        <a:pt x="104566" y="9603"/>
                      </a:moveTo>
                      <a:lnTo>
                        <a:pt x="4801" y="9603"/>
                      </a:lnTo>
                      <a:cubicBezTo>
                        <a:pt x="2134" y="9603"/>
                        <a:pt x="0" y="7469"/>
                        <a:pt x="0" y="4801"/>
                      </a:cubicBezTo>
                      <a:cubicBezTo>
                        <a:pt x="0" y="2134"/>
                        <a:pt x="2134" y="0"/>
                        <a:pt x="4801" y="0"/>
                      </a:cubicBezTo>
                      <a:lnTo>
                        <a:pt x="104566" y="0"/>
                      </a:lnTo>
                      <a:cubicBezTo>
                        <a:pt x="107233" y="0"/>
                        <a:pt x="109367" y="2134"/>
                        <a:pt x="109367" y="4801"/>
                      </a:cubicBezTo>
                      <a:cubicBezTo>
                        <a:pt x="109367" y="7469"/>
                        <a:pt x="107233" y="9603"/>
                        <a:pt x="104566" y="9603"/>
                      </a:cubicBezTo>
                      <a:close/>
                    </a:path>
                  </a:pathLst>
                </a:custGeom>
                <a:grpFill/>
                <a:ln w="5331" cap="flat">
                  <a:noFill/>
                  <a:prstDash val="solid"/>
                  <a:miter/>
                </a:ln>
              </p:spPr>
              <p:txBody>
                <a:bodyPr rtlCol="0" anchor="ctr"/>
                <a:lstStyle/>
                <a:p>
                  <a:endParaRPr lang="en-US"/>
                </a:p>
              </p:txBody>
            </p:sp>
          </p:grpSp>
        </p:grpSp>
        <p:grpSp>
          <p:nvGrpSpPr>
            <p:cNvPr id="44" name="Graphic 71">
              <a:extLst>
                <a:ext uri="{FF2B5EF4-FFF2-40B4-BE49-F238E27FC236}">
                  <a16:creationId xmlns:a16="http://schemas.microsoft.com/office/drawing/2014/main" id="{981B7635-64F2-0C6E-92C8-0FDCFE155C87}"/>
                </a:ext>
              </a:extLst>
            </p:cNvPr>
            <p:cNvGrpSpPr/>
            <p:nvPr/>
          </p:nvGrpSpPr>
          <p:grpSpPr>
            <a:xfrm>
              <a:off x="2944232" y="8322485"/>
              <a:ext cx="216919" cy="216733"/>
              <a:chOff x="2944232" y="8322485"/>
              <a:chExt cx="216919" cy="216733"/>
            </a:xfrm>
            <a:grpFill/>
          </p:grpSpPr>
          <p:sp>
            <p:nvSpPr>
              <p:cNvPr id="48" name="Freeform 47">
                <a:extLst>
                  <a:ext uri="{FF2B5EF4-FFF2-40B4-BE49-F238E27FC236}">
                    <a16:creationId xmlns:a16="http://schemas.microsoft.com/office/drawing/2014/main" id="{49D44E6D-4DF5-EC8B-5FAF-B9413243EAFC}"/>
                  </a:ext>
                </a:extLst>
              </p:cNvPr>
              <p:cNvSpPr/>
              <p:nvPr/>
            </p:nvSpPr>
            <p:spPr>
              <a:xfrm>
                <a:off x="2972827" y="8327420"/>
                <a:ext cx="183523" cy="183523"/>
              </a:xfrm>
              <a:custGeom>
                <a:avLst/>
                <a:gdLst>
                  <a:gd name="connsiteX0" fmla="*/ 150980 w 183523"/>
                  <a:gd name="connsiteY0" fmla="*/ 0 h 183523"/>
                  <a:gd name="connsiteX1" fmla="*/ 183523 w 183523"/>
                  <a:gd name="connsiteY1" fmla="*/ 32544 h 183523"/>
                  <a:gd name="connsiteX2" fmla="*/ 32543 w 183523"/>
                  <a:gd name="connsiteY2" fmla="*/ 183524 h 183523"/>
                  <a:gd name="connsiteX3" fmla="*/ 0 w 183523"/>
                  <a:gd name="connsiteY3" fmla="*/ 150980 h 183523"/>
                  <a:gd name="connsiteX4" fmla="*/ 150980 w 183523"/>
                  <a:gd name="connsiteY4" fmla="*/ 0 h 183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523" h="183523">
                    <a:moveTo>
                      <a:pt x="150980" y="0"/>
                    </a:moveTo>
                    <a:lnTo>
                      <a:pt x="183523" y="32544"/>
                    </a:lnTo>
                    <a:lnTo>
                      <a:pt x="32543" y="183524"/>
                    </a:lnTo>
                    <a:lnTo>
                      <a:pt x="0" y="150980"/>
                    </a:lnTo>
                    <a:lnTo>
                      <a:pt x="150980" y="0"/>
                    </a:lnTo>
                  </a:path>
                </a:pathLst>
              </a:custGeom>
              <a:grpFill/>
              <a:ln w="5331" cap="flat">
                <a:noFill/>
                <a:prstDash val="solid"/>
                <a:miter/>
              </a:ln>
            </p:spPr>
            <p:txBody>
              <a:bodyPr rtlCol="0" anchor="ctr"/>
              <a:lstStyle/>
              <a:p>
                <a:endParaRPr lang="en-US"/>
              </a:p>
            </p:txBody>
          </p:sp>
          <p:grpSp>
            <p:nvGrpSpPr>
              <p:cNvPr id="51" name="Graphic 71">
                <a:extLst>
                  <a:ext uri="{FF2B5EF4-FFF2-40B4-BE49-F238E27FC236}">
                    <a16:creationId xmlns:a16="http://schemas.microsoft.com/office/drawing/2014/main" id="{B7275AB2-A03C-4C65-2D77-8D9C238D9054}"/>
                  </a:ext>
                </a:extLst>
              </p:cNvPr>
              <p:cNvGrpSpPr/>
              <p:nvPr/>
            </p:nvGrpSpPr>
            <p:grpSpPr>
              <a:xfrm>
                <a:off x="2967492" y="8322485"/>
                <a:ext cx="193659" cy="193260"/>
                <a:chOff x="2967492" y="8322485"/>
                <a:chExt cx="193659" cy="193260"/>
              </a:xfrm>
              <a:grpFill/>
            </p:grpSpPr>
            <p:sp>
              <p:nvSpPr>
                <p:cNvPr id="54" name="Freeform 53">
                  <a:extLst>
                    <a:ext uri="{FF2B5EF4-FFF2-40B4-BE49-F238E27FC236}">
                      <a16:creationId xmlns:a16="http://schemas.microsoft.com/office/drawing/2014/main" id="{179360BB-53F6-ABBE-34A2-7D7983BB9DAC}"/>
                    </a:ext>
                  </a:extLst>
                </p:cNvPr>
                <p:cNvSpPr/>
                <p:nvPr/>
              </p:nvSpPr>
              <p:spPr>
                <a:xfrm rot="2700000">
                  <a:off x="3041999" y="8312238"/>
                  <a:ext cx="45880" cy="213399"/>
                </a:xfrm>
                <a:custGeom>
                  <a:avLst/>
                  <a:gdLst>
                    <a:gd name="connsiteX0" fmla="*/ 0 w 45880"/>
                    <a:gd name="connsiteY0" fmla="*/ 0 h 213399"/>
                    <a:gd name="connsiteX1" fmla="*/ 45881 w 45880"/>
                    <a:gd name="connsiteY1" fmla="*/ 0 h 213399"/>
                    <a:gd name="connsiteX2" fmla="*/ 45881 w 45880"/>
                    <a:gd name="connsiteY2" fmla="*/ 213400 h 213399"/>
                    <a:gd name="connsiteX3" fmla="*/ 0 w 45880"/>
                    <a:gd name="connsiteY3" fmla="*/ 213400 h 213399"/>
                  </a:gdLst>
                  <a:ahLst/>
                  <a:cxnLst>
                    <a:cxn ang="0">
                      <a:pos x="connsiteX0" y="connsiteY0"/>
                    </a:cxn>
                    <a:cxn ang="0">
                      <a:pos x="connsiteX1" y="connsiteY1"/>
                    </a:cxn>
                    <a:cxn ang="0">
                      <a:pos x="connsiteX2" y="connsiteY2"/>
                    </a:cxn>
                    <a:cxn ang="0">
                      <a:pos x="connsiteX3" y="connsiteY3"/>
                    </a:cxn>
                  </a:cxnLst>
                  <a:rect l="l" t="t" r="r" b="b"/>
                  <a:pathLst>
                    <a:path w="45880" h="213399">
                      <a:moveTo>
                        <a:pt x="0" y="0"/>
                      </a:moveTo>
                      <a:lnTo>
                        <a:pt x="45881" y="0"/>
                      </a:lnTo>
                      <a:lnTo>
                        <a:pt x="45881" y="213400"/>
                      </a:lnTo>
                      <a:lnTo>
                        <a:pt x="0" y="213400"/>
                      </a:lnTo>
                      <a:close/>
                    </a:path>
                  </a:pathLst>
                </a:custGeom>
                <a:solidFill>
                  <a:srgbClr val="EF3E23"/>
                </a:solidFill>
                <a:ln w="5331"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14099C6F-C58A-D0F0-5D9F-2D5B15E6EA0C}"/>
                    </a:ext>
                  </a:extLst>
                </p:cNvPr>
                <p:cNvSpPr/>
                <p:nvPr/>
              </p:nvSpPr>
              <p:spPr>
                <a:xfrm>
                  <a:off x="2967492" y="8322485"/>
                  <a:ext cx="193659" cy="193260"/>
                </a:xfrm>
                <a:custGeom>
                  <a:avLst/>
                  <a:gdLst>
                    <a:gd name="connsiteX0" fmla="*/ 37345 w 193659"/>
                    <a:gd name="connsiteY0" fmla="*/ 193260 h 193260"/>
                    <a:gd name="connsiteX1" fmla="*/ 34144 w 193659"/>
                    <a:gd name="connsiteY1" fmla="*/ 191659 h 193260"/>
                    <a:gd name="connsiteX2" fmla="*/ 1600 w 193659"/>
                    <a:gd name="connsiteY2" fmla="*/ 159116 h 193260"/>
                    <a:gd name="connsiteX3" fmla="*/ 1600 w 193659"/>
                    <a:gd name="connsiteY3" fmla="*/ 152181 h 193260"/>
                    <a:gd name="connsiteX4" fmla="*/ 152581 w 193659"/>
                    <a:gd name="connsiteY4" fmla="*/ 1201 h 193260"/>
                    <a:gd name="connsiteX5" fmla="*/ 159516 w 193659"/>
                    <a:gd name="connsiteY5" fmla="*/ 1201 h 193260"/>
                    <a:gd name="connsiteX6" fmla="*/ 192060 w 193659"/>
                    <a:gd name="connsiteY6" fmla="*/ 33744 h 193260"/>
                    <a:gd name="connsiteX7" fmla="*/ 193660 w 193659"/>
                    <a:gd name="connsiteY7" fmla="*/ 36945 h 193260"/>
                    <a:gd name="connsiteX8" fmla="*/ 192060 w 193659"/>
                    <a:gd name="connsiteY8" fmla="*/ 40146 h 193260"/>
                    <a:gd name="connsiteX9" fmla="*/ 41079 w 193659"/>
                    <a:gd name="connsiteY9" fmla="*/ 191126 h 193260"/>
                    <a:gd name="connsiteX10" fmla="*/ 37878 w 193659"/>
                    <a:gd name="connsiteY10" fmla="*/ 192726 h 193260"/>
                    <a:gd name="connsiteX11" fmla="*/ 11737 w 193659"/>
                    <a:gd name="connsiteY11" fmla="*/ 155915 h 193260"/>
                    <a:gd name="connsiteX12" fmla="*/ 37345 w 193659"/>
                    <a:gd name="connsiteY12" fmla="*/ 181523 h 193260"/>
                    <a:gd name="connsiteX13" fmla="*/ 181390 w 193659"/>
                    <a:gd name="connsiteY13" fmla="*/ 37478 h 193260"/>
                    <a:gd name="connsiteX14" fmla="*/ 155782 w 193659"/>
                    <a:gd name="connsiteY14" fmla="*/ 11871 h 193260"/>
                    <a:gd name="connsiteX15" fmla="*/ 11737 w 193659"/>
                    <a:gd name="connsiteY15" fmla="*/ 155915 h 193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3659" h="193260">
                      <a:moveTo>
                        <a:pt x="37345" y="193260"/>
                      </a:moveTo>
                      <a:cubicBezTo>
                        <a:pt x="36278" y="193260"/>
                        <a:pt x="34677" y="193260"/>
                        <a:pt x="34144" y="191659"/>
                      </a:cubicBezTo>
                      <a:lnTo>
                        <a:pt x="1600" y="159116"/>
                      </a:lnTo>
                      <a:cubicBezTo>
                        <a:pt x="-533" y="156982"/>
                        <a:pt x="-533" y="154314"/>
                        <a:pt x="1600" y="152181"/>
                      </a:cubicBezTo>
                      <a:lnTo>
                        <a:pt x="152581" y="1201"/>
                      </a:lnTo>
                      <a:cubicBezTo>
                        <a:pt x="154181" y="-400"/>
                        <a:pt x="157382" y="-400"/>
                        <a:pt x="159516" y="1201"/>
                      </a:cubicBezTo>
                      <a:lnTo>
                        <a:pt x="192060" y="33744"/>
                      </a:lnTo>
                      <a:cubicBezTo>
                        <a:pt x="193127" y="34811"/>
                        <a:pt x="193660" y="35878"/>
                        <a:pt x="193660" y="36945"/>
                      </a:cubicBezTo>
                      <a:cubicBezTo>
                        <a:pt x="193660" y="38012"/>
                        <a:pt x="193660" y="39612"/>
                        <a:pt x="192060" y="40146"/>
                      </a:cubicBezTo>
                      <a:lnTo>
                        <a:pt x="41079" y="191126"/>
                      </a:lnTo>
                      <a:cubicBezTo>
                        <a:pt x="40012" y="192193"/>
                        <a:pt x="38945" y="192726"/>
                        <a:pt x="37878" y="192726"/>
                      </a:cubicBezTo>
                      <a:close/>
                      <a:moveTo>
                        <a:pt x="11737" y="155915"/>
                      </a:moveTo>
                      <a:lnTo>
                        <a:pt x="37345" y="181523"/>
                      </a:lnTo>
                      <a:lnTo>
                        <a:pt x="181390" y="37478"/>
                      </a:lnTo>
                      <a:lnTo>
                        <a:pt x="155782" y="11871"/>
                      </a:lnTo>
                      <a:lnTo>
                        <a:pt x="11737" y="155915"/>
                      </a:lnTo>
                      <a:close/>
                    </a:path>
                  </a:pathLst>
                </a:custGeom>
                <a:grpFill/>
                <a:ln w="5331" cap="flat">
                  <a:noFill/>
                  <a:prstDash val="solid"/>
                  <a:miter/>
                </a:ln>
              </p:spPr>
              <p:txBody>
                <a:bodyPr rtlCol="0" anchor="ctr"/>
                <a:lstStyle/>
                <a:p>
                  <a:endParaRPr lang="en-US"/>
                </a:p>
              </p:txBody>
            </p:sp>
          </p:grpSp>
          <p:sp>
            <p:nvSpPr>
              <p:cNvPr id="52" name="Freeform 51">
                <a:extLst>
                  <a:ext uri="{FF2B5EF4-FFF2-40B4-BE49-F238E27FC236}">
                    <a16:creationId xmlns:a16="http://schemas.microsoft.com/office/drawing/2014/main" id="{CAF7E476-A092-3DA6-A063-CF86C5A62661}"/>
                  </a:ext>
                </a:extLst>
              </p:cNvPr>
              <p:cNvSpPr/>
              <p:nvPr/>
            </p:nvSpPr>
            <p:spPr>
              <a:xfrm>
                <a:off x="3094465" y="8346093"/>
                <a:ext cx="42679" cy="42679"/>
              </a:xfrm>
              <a:custGeom>
                <a:avLst/>
                <a:gdLst>
                  <a:gd name="connsiteX0" fmla="*/ 37345 w 42679"/>
                  <a:gd name="connsiteY0" fmla="*/ 42680 h 42679"/>
                  <a:gd name="connsiteX1" fmla="*/ 34144 w 42679"/>
                  <a:gd name="connsiteY1" fmla="*/ 41079 h 42679"/>
                  <a:gd name="connsiteX2" fmla="*/ 1600 w 42679"/>
                  <a:gd name="connsiteY2" fmla="*/ 8536 h 42679"/>
                  <a:gd name="connsiteX3" fmla="*/ 1600 w 42679"/>
                  <a:gd name="connsiteY3" fmla="*/ 1601 h 42679"/>
                  <a:gd name="connsiteX4" fmla="*/ 8536 w 42679"/>
                  <a:gd name="connsiteY4" fmla="*/ 1601 h 42679"/>
                  <a:gd name="connsiteX5" fmla="*/ 41079 w 42679"/>
                  <a:gd name="connsiteY5" fmla="*/ 34144 h 42679"/>
                  <a:gd name="connsiteX6" fmla="*/ 41079 w 42679"/>
                  <a:gd name="connsiteY6" fmla="*/ 41079 h 42679"/>
                  <a:gd name="connsiteX7" fmla="*/ 37878 w 42679"/>
                  <a:gd name="connsiteY7" fmla="*/ 42680 h 4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679" h="42679">
                    <a:moveTo>
                      <a:pt x="37345" y="42680"/>
                    </a:moveTo>
                    <a:cubicBezTo>
                      <a:pt x="36278" y="42680"/>
                      <a:pt x="34677" y="42680"/>
                      <a:pt x="34144" y="41079"/>
                    </a:cubicBezTo>
                    <a:lnTo>
                      <a:pt x="1600" y="8536"/>
                    </a:lnTo>
                    <a:cubicBezTo>
                      <a:pt x="-533" y="6402"/>
                      <a:pt x="-533" y="3734"/>
                      <a:pt x="1600" y="1601"/>
                    </a:cubicBezTo>
                    <a:cubicBezTo>
                      <a:pt x="3734" y="-534"/>
                      <a:pt x="6402" y="-534"/>
                      <a:pt x="8536" y="1601"/>
                    </a:cubicBezTo>
                    <a:lnTo>
                      <a:pt x="41079" y="34144"/>
                    </a:lnTo>
                    <a:cubicBezTo>
                      <a:pt x="43213" y="36278"/>
                      <a:pt x="43213" y="38945"/>
                      <a:pt x="41079" y="41079"/>
                    </a:cubicBezTo>
                    <a:cubicBezTo>
                      <a:pt x="40012" y="42146"/>
                      <a:pt x="38945" y="42680"/>
                      <a:pt x="37878" y="42680"/>
                    </a:cubicBezTo>
                    <a:close/>
                  </a:path>
                </a:pathLst>
              </a:custGeom>
              <a:grpFill/>
              <a:ln w="5331"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D01BFB45-DCA0-63F2-3CB4-F9900A80DA83}"/>
                  </a:ext>
                </a:extLst>
              </p:cNvPr>
              <p:cNvSpPr/>
              <p:nvPr/>
            </p:nvSpPr>
            <p:spPr>
              <a:xfrm>
                <a:off x="2944232" y="8473065"/>
                <a:ext cx="66148" cy="66153"/>
              </a:xfrm>
              <a:custGeom>
                <a:avLst/>
                <a:gdLst>
                  <a:gd name="connsiteX0" fmla="*/ 4587 w 66148"/>
                  <a:gd name="connsiteY0" fmla="*/ 66154 h 66153"/>
                  <a:gd name="connsiteX1" fmla="*/ 1386 w 66148"/>
                  <a:gd name="connsiteY1" fmla="*/ 64553 h 66153"/>
                  <a:gd name="connsiteX2" fmla="*/ 319 w 66148"/>
                  <a:gd name="connsiteY2" fmla="*/ 59218 h 66153"/>
                  <a:gd name="connsiteX3" fmla="*/ 24327 w 66148"/>
                  <a:gd name="connsiteY3" fmla="*/ 2667 h 66153"/>
                  <a:gd name="connsiteX4" fmla="*/ 28061 w 66148"/>
                  <a:gd name="connsiteY4" fmla="*/ 0 h 66153"/>
                  <a:gd name="connsiteX5" fmla="*/ 32329 w 66148"/>
                  <a:gd name="connsiteY5" fmla="*/ 1067 h 66153"/>
                  <a:gd name="connsiteX6" fmla="*/ 64872 w 66148"/>
                  <a:gd name="connsiteY6" fmla="*/ 33610 h 66153"/>
                  <a:gd name="connsiteX7" fmla="*/ 65939 w 66148"/>
                  <a:gd name="connsiteY7" fmla="*/ 37878 h 66153"/>
                  <a:gd name="connsiteX8" fmla="*/ 63272 w 66148"/>
                  <a:gd name="connsiteY8" fmla="*/ 41613 h 66153"/>
                  <a:gd name="connsiteX9" fmla="*/ 6721 w 66148"/>
                  <a:gd name="connsiteY9" fmla="*/ 65620 h 66153"/>
                  <a:gd name="connsiteX10" fmla="*/ 4587 w 66148"/>
                  <a:gd name="connsiteY10" fmla="*/ 65620 h 66153"/>
                  <a:gd name="connsiteX11" fmla="*/ 13657 w 66148"/>
                  <a:gd name="connsiteY11" fmla="*/ 52283 h 66153"/>
                  <a:gd name="connsiteX12" fmla="*/ 52602 w 66148"/>
                  <a:gd name="connsiteY12" fmla="*/ 35744 h 66153"/>
                  <a:gd name="connsiteX13" fmla="*/ 30195 w 66148"/>
                  <a:gd name="connsiteY13" fmla="*/ 13337 h 66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6148" h="66153">
                    <a:moveTo>
                      <a:pt x="4587" y="66154"/>
                    </a:moveTo>
                    <a:cubicBezTo>
                      <a:pt x="3520" y="66154"/>
                      <a:pt x="1920" y="66154"/>
                      <a:pt x="1386" y="64553"/>
                    </a:cubicBezTo>
                    <a:cubicBezTo>
                      <a:pt x="-214" y="62953"/>
                      <a:pt x="-214" y="60819"/>
                      <a:pt x="319" y="59218"/>
                    </a:cubicBezTo>
                    <a:lnTo>
                      <a:pt x="24327" y="2667"/>
                    </a:lnTo>
                    <a:cubicBezTo>
                      <a:pt x="24860" y="1067"/>
                      <a:pt x="26461" y="0"/>
                      <a:pt x="28061" y="0"/>
                    </a:cubicBezTo>
                    <a:cubicBezTo>
                      <a:pt x="29662" y="0"/>
                      <a:pt x="31262" y="0"/>
                      <a:pt x="32329" y="1067"/>
                    </a:cubicBezTo>
                    <a:lnTo>
                      <a:pt x="64872" y="33610"/>
                    </a:lnTo>
                    <a:cubicBezTo>
                      <a:pt x="65939" y="34677"/>
                      <a:pt x="66473" y="36278"/>
                      <a:pt x="65939" y="37878"/>
                    </a:cubicBezTo>
                    <a:cubicBezTo>
                      <a:pt x="65939" y="39479"/>
                      <a:pt x="64339" y="40546"/>
                      <a:pt x="63272" y="41613"/>
                    </a:cubicBezTo>
                    <a:lnTo>
                      <a:pt x="6721" y="65620"/>
                    </a:lnTo>
                    <a:cubicBezTo>
                      <a:pt x="6188" y="65620"/>
                      <a:pt x="5654" y="65620"/>
                      <a:pt x="4587" y="65620"/>
                    </a:cubicBezTo>
                    <a:close/>
                    <a:moveTo>
                      <a:pt x="13657" y="52283"/>
                    </a:moveTo>
                    <a:lnTo>
                      <a:pt x="52602" y="35744"/>
                    </a:lnTo>
                    <a:lnTo>
                      <a:pt x="30195" y="13337"/>
                    </a:lnTo>
                  </a:path>
                </a:pathLst>
              </a:custGeom>
              <a:grpFill/>
              <a:ln w="5331" cap="flat">
                <a:noFill/>
                <a:prstDash val="solid"/>
                <a:miter/>
              </a:ln>
            </p:spPr>
            <p:txBody>
              <a:bodyPr rtlCol="0" anchor="ctr"/>
              <a:lstStyle/>
              <a:p>
                <a:endParaRPr lang="en-US"/>
              </a:p>
            </p:txBody>
          </p:sp>
        </p:grpSp>
        <p:grpSp>
          <p:nvGrpSpPr>
            <p:cNvPr id="45" name="Graphic 71">
              <a:extLst>
                <a:ext uri="{FF2B5EF4-FFF2-40B4-BE49-F238E27FC236}">
                  <a16:creationId xmlns:a16="http://schemas.microsoft.com/office/drawing/2014/main" id="{3B04DB35-A134-D430-9EE9-132028249E9E}"/>
                </a:ext>
              </a:extLst>
            </p:cNvPr>
            <p:cNvGrpSpPr/>
            <p:nvPr/>
          </p:nvGrpSpPr>
          <p:grpSpPr>
            <a:xfrm>
              <a:off x="2905073" y="8288475"/>
              <a:ext cx="91228" cy="89094"/>
              <a:chOff x="2905073" y="8288475"/>
              <a:chExt cx="91228" cy="89094"/>
            </a:xfrm>
            <a:grpFill/>
          </p:grpSpPr>
          <p:sp>
            <p:nvSpPr>
              <p:cNvPr id="46" name="Freeform 45">
                <a:extLst>
                  <a:ext uri="{FF2B5EF4-FFF2-40B4-BE49-F238E27FC236}">
                    <a16:creationId xmlns:a16="http://schemas.microsoft.com/office/drawing/2014/main" id="{ABAA721D-48CA-2506-4109-AC759B9E67F3}"/>
                  </a:ext>
                </a:extLst>
              </p:cNvPr>
              <p:cNvSpPr/>
              <p:nvPr/>
            </p:nvSpPr>
            <p:spPr>
              <a:xfrm>
                <a:off x="2919477" y="8316750"/>
                <a:ext cx="61885" cy="60818"/>
              </a:xfrm>
              <a:custGeom>
                <a:avLst/>
                <a:gdLst>
                  <a:gd name="connsiteX0" fmla="*/ 57084 w 61885"/>
                  <a:gd name="connsiteY0" fmla="*/ 60819 h 60818"/>
                  <a:gd name="connsiteX1" fmla="*/ 4801 w 61885"/>
                  <a:gd name="connsiteY1" fmla="*/ 60819 h 60818"/>
                  <a:gd name="connsiteX2" fmla="*/ 0 w 61885"/>
                  <a:gd name="connsiteY2" fmla="*/ 56017 h 60818"/>
                  <a:gd name="connsiteX3" fmla="*/ 0 w 61885"/>
                  <a:gd name="connsiteY3" fmla="*/ 4802 h 60818"/>
                  <a:gd name="connsiteX4" fmla="*/ 4801 w 61885"/>
                  <a:gd name="connsiteY4" fmla="*/ 0 h 60818"/>
                  <a:gd name="connsiteX5" fmla="*/ 9603 w 61885"/>
                  <a:gd name="connsiteY5" fmla="*/ 4802 h 60818"/>
                  <a:gd name="connsiteX6" fmla="*/ 9603 w 61885"/>
                  <a:gd name="connsiteY6" fmla="*/ 51216 h 60818"/>
                  <a:gd name="connsiteX7" fmla="*/ 52283 w 61885"/>
                  <a:gd name="connsiteY7" fmla="*/ 51216 h 60818"/>
                  <a:gd name="connsiteX8" fmla="*/ 52283 w 61885"/>
                  <a:gd name="connsiteY8" fmla="*/ 4802 h 60818"/>
                  <a:gd name="connsiteX9" fmla="*/ 57084 w 61885"/>
                  <a:gd name="connsiteY9" fmla="*/ 0 h 60818"/>
                  <a:gd name="connsiteX10" fmla="*/ 61886 w 61885"/>
                  <a:gd name="connsiteY10" fmla="*/ 4802 h 60818"/>
                  <a:gd name="connsiteX11" fmla="*/ 61886 w 61885"/>
                  <a:gd name="connsiteY11" fmla="*/ 56017 h 60818"/>
                  <a:gd name="connsiteX12" fmla="*/ 57084 w 61885"/>
                  <a:gd name="connsiteY12" fmla="*/ 60819 h 60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885" h="60818">
                    <a:moveTo>
                      <a:pt x="57084" y="60819"/>
                    </a:moveTo>
                    <a:lnTo>
                      <a:pt x="4801" y="60819"/>
                    </a:lnTo>
                    <a:cubicBezTo>
                      <a:pt x="2134" y="60819"/>
                      <a:pt x="0" y="58685"/>
                      <a:pt x="0" y="56017"/>
                    </a:cubicBezTo>
                    <a:lnTo>
                      <a:pt x="0" y="4802"/>
                    </a:lnTo>
                    <a:cubicBezTo>
                      <a:pt x="0" y="2134"/>
                      <a:pt x="2134" y="0"/>
                      <a:pt x="4801" y="0"/>
                    </a:cubicBezTo>
                    <a:cubicBezTo>
                      <a:pt x="7469" y="0"/>
                      <a:pt x="9603" y="2134"/>
                      <a:pt x="9603" y="4802"/>
                    </a:cubicBezTo>
                    <a:lnTo>
                      <a:pt x="9603" y="51216"/>
                    </a:lnTo>
                    <a:lnTo>
                      <a:pt x="52283" y="51216"/>
                    </a:lnTo>
                    <a:lnTo>
                      <a:pt x="52283" y="4802"/>
                    </a:lnTo>
                    <a:cubicBezTo>
                      <a:pt x="52283" y="2134"/>
                      <a:pt x="54417" y="0"/>
                      <a:pt x="57084" y="0"/>
                    </a:cubicBezTo>
                    <a:cubicBezTo>
                      <a:pt x="59752" y="0"/>
                      <a:pt x="61886" y="2134"/>
                      <a:pt x="61886" y="4802"/>
                    </a:cubicBezTo>
                    <a:lnTo>
                      <a:pt x="61886" y="56017"/>
                    </a:lnTo>
                    <a:cubicBezTo>
                      <a:pt x="61886" y="58685"/>
                      <a:pt x="59752" y="60819"/>
                      <a:pt x="57084" y="60819"/>
                    </a:cubicBezTo>
                    <a:close/>
                  </a:path>
                </a:pathLst>
              </a:custGeom>
              <a:grpFill/>
              <a:ln w="5331"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986F8452-38E4-D696-2A7F-A83893BB8E3A}"/>
                  </a:ext>
                </a:extLst>
              </p:cNvPr>
              <p:cNvSpPr/>
              <p:nvPr/>
            </p:nvSpPr>
            <p:spPr>
              <a:xfrm>
                <a:off x="2905073" y="8288475"/>
                <a:ext cx="91228" cy="50682"/>
              </a:xfrm>
              <a:custGeom>
                <a:avLst/>
                <a:gdLst>
                  <a:gd name="connsiteX0" fmla="*/ 86427 w 91228"/>
                  <a:gd name="connsiteY0" fmla="*/ 50682 h 50682"/>
                  <a:gd name="connsiteX1" fmla="*/ 83226 w 91228"/>
                  <a:gd name="connsiteY1" fmla="*/ 49082 h 50682"/>
                  <a:gd name="connsiteX2" fmla="*/ 45881 w 91228"/>
                  <a:gd name="connsiteY2" fmla="*/ 11737 h 50682"/>
                  <a:gd name="connsiteX3" fmla="*/ 8536 w 91228"/>
                  <a:gd name="connsiteY3" fmla="*/ 49082 h 50682"/>
                  <a:gd name="connsiteX4" fmla="*/ 1601 w 91228"/>
                  <a:gd name="connsiteY4" fmla="*/ 49082 h 50682"/>
                  <a:gd name="connsiteX5" fmla="*/ 1601 w 91228"/>
                  <a:gd name="connsiteY5" fmla="*/ 42146 h 50682"/>
                  <a:gd name="connsiteX6" fmla="*/ 42146 w 91228"/>
                  <a:gd name="connsiteY6" fmla="*/ 1600 h 50682"/>
                  <a:gd name="connsiteX7" fmla="*/ 49082 w 91228"/>
                  <a:gd name="connsiteY7" fmla="*/ 1600 h 50682"/>
                  <a:gd name="connsiteX8" fmla="*/ 89628 w 91228"/>
                  <a:gd name="connsiteY8" fmla="*/ 42146 h 50682"/>
                  <a:gd name="connsiteX9" fmla="*/ 89628 w 91228"/>
                  <a:gd name="connsiteY9" fmla="*/ 49082 h 50682"/>
                  <a:gd name="connsiteX10" fmla="*/ 86427 w 91228"/>
                  <a:gd name="connsiteY10" fmla="*/ 50682 h 50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228" h="50682">
                    <a:moveTo>
                      <a:pt x="86427" y="50682"/>
                    </a:moveTo>
                    <a:cubicBezTo>
                      <a:pt x="85360" y="50682"/>
                      <a:pt x="83759" y="50682"/>
                      <a:pt x="83226" y="49082"/>
                    </a:cubicBezTo>
                    <a:lnTo>
                      <a:pt x="45881" y="11737"/>
                    </a:lnTo>
                    <a:lnTo>
                      <a:pt x="8536" y="49082"/>
                    </a:lnTo>
                    <a:cubicBezTo>
                      <a:pt x="6402" y="51216"/>
                      <a:pt x="3734" y="51216"/>
                      <a:pt x="1601" y="49082"/>
                    </a:cubicBezTo>
                    <a:cubicBezTo>
                      <a:pt x="-534" y="46948"/>
                      <a:pt x="-534" y="44280"/>
                      <a:pt x="1601" y="42146"/>
                    </a:cubicBezTo>
                    <a:lnTo>
                      <a:pt x="42146" y="1600"/>
                    </a:lnTo>
                    <a:cubicBezTo>
                      <a:pt x="44280" y="-533"/>
                      <a:pt x="46948" y="-533"/>
                      <a:pt x="49082" y="1600"/>
                    </a:cubicBezTo>
                    <a:lnTo>
                      <a:pt x="89628" y="42146"/>
                    </a:lnTo>
                    <a:cubicBezTo>
                      <a:pt x="91762" y="44280"/>
                      <a:pt x="91762" y="46948"/>
                      <a:pt x="89628" y="49082"/>
                    </a:cubicBezTo>
                    <a:cubicBezTo>
                      <a:pt x="88561" y="50149"/>
                      <a:pt x="87494" y="50682"/>
                      <a:pt x="86427" y="50682"/>
                    </a:cubicBezTo>
                    <a:close/>
                  </a:path>
                </a:pathLst>
              </a:custGeom>
              <a:grpFill/>
              <a:ln w="5331"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3149443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A3C5CF-5189-3BF9-8785-5C38A47E7424}"/>
            </a:ext>
          </a:extLst>
        </p:cNvPr>
        <p:cNvGrpSpPr/>
        <p:nvPr/>
      </p:nvGrpSpPr>
      <p:grpSpPr>
        <a:xfrm>
          <a:off x="0" y="0"/>
          <a:ext cx="0" cy="0"/>
          <a:chOff x="0" y="0"/>
          <a:chExt cx="0" cy="0"/>
        </a:xfrm>
      </p:grpSpPr>
      <p:sp>
        <p:nvSpPr>
          <p:cNvPr id="79" name="Slide Number Placeholder 17">
            <a:extLst>
              <a:ext uri="{FF2B5EF4-FFF2-40B4-BE49-F238E27FC236}">
                <a16:creationId xmlns:a16="http://schemas.microsoft.com/office/drawing/2014/main" id="{B423201C-2BC8-5239-5C42-B9F981F5D4A5}"/>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6</a:t>
            </a:fld>
            <a:endParaRPr lang="en-US" dirty="0"/>
          </a:p>
        </p:txBody>
      </p:sp>
      <p:sp>
        <p:nvSpPr>
          <p:cNvPr id="38" name="Text Placeholder 7">
            <a:extLst>
              <a:ext uri="{FF2B5EF4-FFF2-40B4-BE49-F238E27FC236}">
                <a16:creationId xmlns:a16="http://schemas.microsoft.com/office/drawing/2014/main" id="{19C736A0-55BB-0A91-1036-9B40652035A3}"/>
              </a:ext>
            </a:extLst>
          </p:cNvPr>
          <p:cNvSpPr txBox="1">
            <a:spLocks/>
          </p:cNvSpPr>
          <p:nvPr/>
        </p:nvSpPr>
        <p:spPr>
          <a:xfrm>
            <a:off x="3518047" y="742573"/>
            <a:ext cx="3539483" cy="4286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en-GB" sz="2200" dirty="0" err="1">
                <a:solidFill>
                  <a:srgbClr val="EF3E23"/>
                </a:solidFill>
              </a:rPr>
              <a:t>Zapewnij</a:t>
            </a:r>
            <a:r>
              <a:rPr lang="en-GB" sz="2200" dirty="0">
                <a:solidFill>
                  <a:srgbClr val="EF3E23"/>
                </a:solidFill>
              </a:rPr>
              <a:t> </a:t>
            </a:r>
            <a:r>
              <a:rPr lang="en-GB" sz="2200" dirty="0" err="1">
                <a:solidFill>
                  <a:srgbClr val="EF3E23"/>
                </a:solidFill>
              </a:rPr>
              <a:t>wsparcie</a:t>
            </a:r>
            <a:r>
              <a:rPr lang="en-GB" sz="2200" dirty="0">
                <a:solidFill>
                  <a:srgbClr val="EF3E23"/>
                </a:solidFill>
              </a:rPr>
              <a:t> </a:t>
            </a:r>
            <a:r>
              <a:rPr lang="en-GB" sz="2200" dirty="0" err="1">
                <a:solidFill>
                  <a:srgbClr val="EF3E23"/>
                </a:solidFill>
              </a:rPr>
              <a:t>językowe</a:t>
            </a:r>
            <a:endParaRPr lang="en-GB" sz="2200" dirty="0">
              <a:solidFill>
                <a:srgbClr val="EF3E23"/>
              </a:solidFill>
            </a:endParaRPr>
          </a:p>
        </p:txBody>
      </p:sp>
      <p:cxnSp>
        <p:nvCxnSpPr>
          <p:cNvPr id="39" name="Straight Connector 38">
            <a:extLst>
              <a:ext uri="{FF2B5EF4-FFF2-40B4-BE49-F238E27FC236}">
                <a16:creationId xmlns:a16="http://schemas.microsoft.com/office/drawing/2014/main" id="{1081C236-0AB8-7B1A-F25B-6520DD87FB6B}"/>
              </a:ext>
            </a:extLst>
          </p:cNvPr>
          <p:cNvCxnSpPr>
            <a:cxnSpLocks/>
          </p:cNvCxnSpPr>
          <p:nvPr/>
        </p:nvCxnSpPr>
        <p:spPr>
          <a:xfrm flipH="1">
            <a:off x="2126512" y="936388"/>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41" name="Group 40">
            <a:extLst>
              <a:ext uri="{FF2B5EF4-FFF2-40B4-BE49-F238E27FC236}">
                <a16:creationId xmlns:a16="http://schemas.microsoft.com/office/drawing/2014/main" id="{BAC31F73-9ED8-F1F8-CC2B-0B1B46C7F7D6}"/>
              </a:ext>
            </a:extLst>
          </p:cNvPr>
          <p:cNvGrpSpPr/>
          <p:nvPr/>
        </p:nvGrpSpPr>
        <p:grpSpPr>
          <a:xfrm>
            <a:off x="2908069" y="627185"/>
            <a:ext cx="780507" cy="533005"/>
            <a:chOff x="558011" y="5595711"/>
            <a:chExt cx="824234" cy="562866"/>
          </a:xfrm>
        </p:grpSpPr>
        <p:sp>
          <p:nvSpPr>
            <p:cNvPr id="42" name="Oval 41">
              <a:extLst>
                <a:ext uri="{FF2B5EF4-FFF2-40B4-BE49-F238E27FC236}">
                  <a16:creationId xmlns:a16="http://schemas.microsoft.com/office/drawing/2014/main" id="{F95AC15C-4A40-8456-E042-9F3DF48B376A}"/>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TextBox 42">
              <a:extLst>
                <a:ext uri="{FF2B5EF4-FFF2-40B4-BE49-F238E27FC236}">
                  <a16:creationId xmlns:a16="http://schemas.microsoft.com/office/drawing/2014/main" id="{B3BB6EA0-2159-C7CE-D473-6D55B16C73D7}"/>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03</a:t>
              </a:r>
            </a:p>
          </p:txBody>
        </p:sp>
      </p:grpSp>
      <p:sp>
        <p:nvSpPr>
          <p:cNvPr id="44" name="Text Placeholder 3">
            <a:extLst>
              <a:ext uri="{FF2B5EF4-FFF2-40B4-BE49-F238E27FC236}">
                <a16:creationId xmlns:a16="http://schemas.microsoft.com/office/drawing/2014/main" id="{98DAE605-7003-2AB5-C36D-E9F0760C931D}"/>
              </a:ext>
            </a:extLst>
          </p:cNvPr>
          <p:cNvSpPr txBox="1">
            <a:spLocks/>
          </p:cNvSpPr>
          <p:nvPr/>
        </p:nvSpPr>
        <p:spPr>
          <a:xfrm>
            <a:off x="3518047" y="1425388"/>
            <a:ext cx="3354241" cy="2275077"/>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buClr>
                <a:srgbClr val="5DC7D0"/>
              </a:buClr>
            </a:pPr>
            <a:r>
              <a:rPr lang="pl-PL" sz="1250">
                <a:latin typeface="Calibri"/>
                <a:ea typeface="Calibri"/>
                <a:cs typeface="Calibri"/>
              </a:rPr>
              <a:t>Oferuj szkolenia lub kursy językowe w miejscu pracy, aby usprawnić komunikację między pracownikami a przełożonymi.</a:t>
            </a:r>
            <a:endParaRPr lang="en-GB">
              <a:latin typeface="Calibri"/>
              <a:ea typeface="Calibri"/>
              <a:cs typeface="Calibri"/>
            </a:endParaRPr>
          </a:p>
          <a:p>
            <a:pPr>
              <a:buClr>
                <a:srgbClr val="5DC7D0"/>
              </a:buClr>
              <a:buFont typeface="Arial" panose="020B0604020202020204" pitchFamily="34" charset="0"/>
              <a:buChar char="•"/>
            </a:pPr>
            <a:endParaRPr lang="pl-PL"/>
          </a:p>
          <a:p>
            <a:pPr>
              <a:buClr>
                <a:srgbClr val="5DC7D0"/>
              </a:buClr>
            </a:pPr>
            <a:r>
              <a:rPr lang="pl-PL" sz="1250">
                <a:latin typeface="Calibri"/>
                <a:ea typeface="Calibri"/>
                <a:cs typeface="Calibri"/>
              </a:rPr>
              <a:t>Nawiąż współpracę z lokalnymi szkołami językowymi, aby ułatwić dostęp do niedrogich lub bezpłatnych kursów językowych.</a:t>
            </a:r>
            <a:endParaRPr lang="pl-PL">
              <a:latin typeface="Calibri"/>
              <a:ea typeface="Calibri"/>
              <a:cs typeface="Calibri"/>
            </a:endParaRPr>
          </a:p>
          <a:p>
            <a:pPr>
              <a:buClr>
                <a:srgbClr val="5DC7D0"/>
              </a:buClr>
              <a:buChar char="•"/>
            </a:pPr>
            <a:endParaRPr lang="pl-PL"/>
          </a:p>
          <a:p>
            <a:pPr>
              <a:buClr>
                <a:srgbClr val="5DC7D0"/>
              </a:buClr>
            </a:pPr>
            <a:r>
              <a:rPr lang="pl-PL" sz="1250">
                <a:latin typeface="Calibri"/>
                <a:ea typeface="Calibri"/>
                <a:cs typeface="Calibri"/>
              </a:rPr>
              <a:t>Zatrudniaj dwujęzyczny personel lub tłumaczy, którzy pomogą w pokonywaniu barier językowych podczas rekrutacji i wdrażania.</a:t>
            </a:r>
            <a:endParaRPr lang="en-GB">
              <a:latin typeface="Calibri"/>
              <a:ea typeface="Calibri"/>
              <a:cs typeface="Calibri"/>
            </a:endParaRPr>
          </a:p>
        </p:txBody>
      </p:sp>
      <p:sp>
        <p:nvSpPr>
          <p:cNvPr id="55" name="Text Placeholder 3">
            <a:extLst>
              <a:ext uri="{FF2B5EF4-FFF2-40B4-BE49-F238E27FC236}">
                <a16:creationId xmlns:a16="http://schemas.microsoft.com/office/drawing/2014/main" id="{D480671D-EA2E-8EFB-67F5-7A74615BD00F}"/>
              </a:ext>
            </a:extLst>
          </p:cNvPr>
          <p:cNvSpPr txBox="1">
            <a:spLocks/>
          </p:cNvSpPr>
          <p:nvPr/>
        </p:nvSpPr>
        <p:spPr>
          <a:xfrm>
            <a:off x="3518047" y="4985293"/>
            <a:ext cx="3389259"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pl-PL" sz="1600" b="1" dirty="0">
                <a:latin typeface="Calibri"/>
                <a:ea typeface="Open Sans"/>
                <a:cs typeface="Calibri"/>
              </a:rPr>
              <a:t>Współpracuj z organizacjami non-profit, grupami społecznościowymi i organizacjami specjalizującymi się w obsłudze</a:t>
            </a:r>
            <a:r>
              <a:rPr lang="en-US" sz="1600" b="1" dirty="0">
                <a:latin typeface="Calibri"/>
                <a:ea typeface="Open Sans"/>
                <a:cs typeface="Calibri"/>
              </a:rPr>
              <a:t> </a:t>
            </a:r>
            <a:r>
              <a:rPr lang="en-US" sz="1600" b="1" dirty="0" err="1">
                <a:latin typeface="Calibri"/>
                <a:ea typeface="Open Sans"/>
                <a:cs typeface="Calibri"/>
              </a:rPr>
              <a:t>migrantów</a:t>
            </a:r>
            <a:endParaRPr lang="en-GB" sz="1600" dirty="0"/>
          </a:p>
        </p:txBody>
      </p:sp>
      <p:sp>
        <p:nvSpPr>
          <p:cNvPr id="56" name="Text Placeholder 7">
            <a:extLst>
              <a:ext uri="{FF2B5EF4-FFF2-40B4-BE49-F238E27FC236}">
                <a16:creationId xmlns:a16="http://schemas.microsoft.com/office/drawing/2014/main" id="{9947C8EE-B5B0-6EB6-0D62-6E684BF11072}"/>
              </a:ext>
            </a:extLst>
          </p:cNvPr>
          <p:cNvSpPr txBox="1">
            <a:spLocks/>
          </p:cNvSpPr>
          <p:nvPr/>
        </p:nvSpPr>
        <p:spPr>
          <a:xfrm>
            <a:off x="3518047" y="3999877"/>
            <a:ext cx="3539483" cy="428623"/>
          </a:xfrm>
          <a:prstGeom prst="rect">
            <a:avLst/>
          </a:prstGeom>
        </p:spPr>
        <p:txBody>
          <a:bodyPr vert="horz" lIns="91440" tIns="45720" rIns="91440" bIns="45720" rtlCol="0" anchor="t">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pl-PL" sz="2200" dirty="0">
                <a:solidFill>
                  <a:srgbClr val="EF3E23"/>
                </a:solidFill>
                <a:latin typeface="Calibri"/>
                <a:ea typeface="Open Sans"/>
                <a:cs typeface="Calibri"/>
              </a:rPr>
              <a:t>Współpracuj z organizacjami zajmującymi się migrantami i uchodźcami</a:t>
            </a:r>
            <a:endParaRPr lang="en-GB" sz="2200" dirty="0">
              <a:solidFill>
                <a:srgbClr val="EF3E23"/>
              </a:solidFill>
            </a:endParaRPr>
          </a:p>
        </p:txBody>
      </p:sp>
      <p:cxnSp>
        <p:nvCxnSpPr>
          <p:cNvPr id="57" name="Straight Connector 56">
            <a:extLst>
              <a:ext uri="{FF2B5EF4-FFF2-40B4-BE49-F238E27FC236}">
                <a16:creationId xmlns:a16="http://schemas.microsoft.com/office/drawing/2014/main" id="{46FDA798-74CD-3477-C303-0D31EF67A836}"/>
              </a:ext>
            </a:extLst>
          </p:cNvPr>
          <p:cNvCxnSpPr>
            <a:cxnSpLocks/>
          </p:cNvCxnSpPr>
          <p:nvPr/>
        </p:nvCxnSpPr>
        <p:spPr>
          <a:xfrm flipH="1">
            <a:off x="2198230" y="4193692"/>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58" name="Group 57">
            <a:extLst>
              <a:ext uri="{FF2B5EF4-FFF2-40B4-BE49-F238E27FC236}">
                <a16:creationId xmlns:a16="http://schemas.microsoft.com/office/drawing/2014/main" id="{A07B8DBA-8353-9D09-C0A0-5AC014F56F67}"/>
              </a:ext>
            </a:extLst>
          </p:cNvPr>
          <p:cNvGrpSpPr/>
          <p:nvPr/>
        </p:nvGrpSpPr>
        <p:grpSpPr>
          <a:xfrm>
            <a:off x="2908069" y="3884489"/>
            <a:ext cx="780507" cy="533005"/>
            <a:chOff x="558011" y="5595711"/>
            <a:chExt cx="824234" cy="562866"/>
          </a:xfrm>
        </p:grpSpPr>
        <p:sp>
          <p:nvSpPr>
            <p:cNvPr id="59" name="Oval 58">
              <a:extLst>
                <a:ext uri="{FF2B5EF4-FFF2-40B4-BE49-F238E27FC236}">
                  <a16:creationId xmlns:a16="http://schemas.microsoft.com/office/drawing/2014/main" id="{0F434AB8-05C5-E34D-546C-E674B8E605E6}"/>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TextBox 59">
              <a:extLst>
                <a:ext uri="{FF2B5EF4-FFF2-40B4-BE49-F238E27FC236}">
                  <a16:creationId xmlns:a16="http://schemas.microsoft.com/office/drawing/2014/main" id="{0D2F4905-70EF-F4C8-8358-59910AD407F8}"/>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04</a:t>
              </a:r>
            </a:p>
          </p:txBody>
        </p:sp>
      </p:grpSp>
      <p:sp>
        <p:nvSpPr>
          <p:cNvPr id="62" name="Text Placeholder 3">
            <a:extLst>
              <a:ext uri="{FF2B5EF4-FFF2-40B4-BE49-F238E27FC236}">
                <a16:creationId xmlns:a16="http://schemas.microsoft.com/office/drawing/2014/main" id="{33109A44-9C27-4926-1EA6-2EAF20D1DA1C}"/>
              </a:ext>
            </a:extLst>
          </p:cNvPr>
          <p:cNvSpPr txBox="1">
            <a:spLocks/>
          </p:cNvSpPr>
          <p:nvPr/>
        </p:nvSpPr>
        <p:spPr>
          <a:xfrm>
            <a:off x="3518047" y="6132948"/>
            <a:ext cx="3354241" cy="2407972"/>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buClr>
                <a:srgbClr val="5DC7D0"/>
              </a:buClr>
            </a:pPr>
            <a:r>
              <a:rPr lang="en-US" sz="1600" b="1" dirty="0" err="1">
                <a:latin typeface="Calibri"/>
                <a:ea typeface="Open Sans"/>
                <a:cs typeface="Calibri"/>
              </a:rPr>
              <a:t>Poszukaj</a:t>
            </a:r>
            <a:r>
              <a:rPr lang="en-US" sz="1600" b="1" dirty="0">
                <a:latin typeface="Calibri"/>
                <a:ea typeface="Open Sans"/>
                <a:cs typeface="Calibri"/>
              </a:rPr>
              <a:t> </a:t>
            </a:r>
            <a:r>
              <a:rPr lang="pl-PL" sz="1600" b="1" dirty="0">
                <a:latin typeface="Calibri"/>
                <a:ea typeface="Open Sans"/>
                <a:cs typeface="Calibri"/>
              </a:rPr>
              <a:t>wsparci</a:t>
            </a:r>
            <a:r>
              <a:rPr lang="en-US" sz="1600" b="1" dirty="0">
                <a:latin typeface="Calibri"/>
                <a:ea typeface="Open Sans"/>
                <a:cs typeface="Calibri"/>
              </a:rPr>
              <a:t>a</a:t>
            </a:r>
            <a:r>
              <a:rPr lang="pl-PL" sz="1600" b="1" dirty="0">
                <a:latin typeface="Calibri"/>
                <a:ea typeface="Open Sans"/>
                <a:cs typeface="Calibri"/>
              </a:rPr>
              <a:t> w zakresie integracji kulturowej w celu zapewnienia płynniejszego przejścia do miejsca pracy.</a:t>
            </a:r>
            <a:endParaRPr lang="en-US" sz="1600" b="1" dirty="0">
              <a:latin typeface="Calibri"/>
              <a:ea typeface="Open Sans"/>
              <a:cs typeface="Calibri"/>
            </a:endParaRPr>
          </a:p>
          <a:p>
            <a:pPr>
              <a:buClr>
                <a:srgbClr val="5DC7D0"/>
              </a:buClr>
            </a:pPr>
            <a:r>
              <a:rPr lang="pl-PL" sz="1800" b="1" dirty="0">
                <a:latin typeface="Calibri"/>
                <a:ea typeface="Open Sans"/>
                <a:cs typeface="Calibri"/>
              </a:rPr>
              <a:t>
</a:t>
            </a:r>
            <a:r>
              <a:rPr lang="pl-PL" sz="1600" b="1" dirty="0">
                <a:latin typeface="Calibri"/>
                <a:ea typeface="Open Sans"/>
                <a:cs typeface="Calibri"/>
              </a:rPr>
              <a:t>Uzyskaj dostęp do zasobów i porad na temat wyjątkowych wyzwań, przed którymi stoją uchodźcy</a:t>
            </a:r>
            <a:r>
              <a:rPr lang="en-GB" sz="1600" b="1" dirty="0">
                <a:latin typeface="Calibri"/>
                <a:ea typeface="Open Sans"/>
                <a:cs typeface="Calibri"/>
              </a:rPr>
              <a:t>.</a:t>
            </a:r>
          </a:p>
        </p:txBody>
      </p:sp>
      <p:cxnSp>
        <p:nvCxnSpPr>
          <p:cNvPr id="63" name="Straight Connector 62">
            <a:extLst>
              <a:ext uri="{FF2B5EF4-FFF2-40B4-BE49-F238E27FC236}">
                <a16:creationId xmlns:a16="http://schemas.microsoft.com/office/drawing/2014/main" id="{2B3DC6A1-4E85-0DD7-99B7-8108F4B155CB}"/>
              </a:ext>
            </a:extLst>
          </p:cNvPr>
          <p:cNvCxnSpPr>
            <a:cxnSpLocks/>
          </p:cNvCxnSpPr>
          <p:nvPr/>
        </p:nvCxnSpPr>
        <p:spPr>
          <a:xfrm flipH="1">
            <a:off x="3582557" y="6099996"/>
            <a:ext cx="352800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75" name="Text Placeholder 3">
            <a:extLst>
              <a:ext uri="{FF2B5EF4-FFF2-40B4-BE49-F238E27FC236}">
                <a16:creationId xmlns:a16="http://schemas.microsoft.com/office/drawing/2014/main" id="{954D5197-F194-8A1E-5854-59355F52F378}"/>
              </a:ext>
            </a:extLst>
          </p:cNvPr>
          <p:cNvSpPr txBox="1">
            <a:spLocks/>
          </p:cNvSpPr>
          <p:nvPr/>
        </p:nvSpPr>
        <p:spPr>
          <a:xfrm>
            <a:off x="3491533" y="8709992"/>
            <a:ext cx="3592510" cy="537199"/>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pl-PL" sz="1600" b="1" dirty="0">
                <a:latin typeface="Calibri"/>
                <a:ea typeface="Open Sans"/>
                <a:cs typeface="Calibri"/>
              </a:rPr>
              <a:t>Współpracuj z lokalnymi organizacjami w celu organizowania wydarzeń rekrutacyjnych skierowanych specjalnie do migrantów i uchodźców.</a:t>
            </a:r>
            <a:endParaRPr lang="en-GB" sz="1600" b="1" dirty="0">
              <a:latin typeface="Calibri"/>
              <a:ea typeface="Open Sans"/>
              <a:cs typeface="Calibri"/>
            </a:endParaRPr>
          </a:p>
        </p:txBody>
      </p:sp>
      <p:cxnSp>
        <p:nvCxnSpPr>
          <p:cNvPr id="76" name="Straight Connector 75">
            <a:extLst>
              <a:ext uri="{FF2B5EF4-FFF2-40B4-BE49-F238E27FC236}">
                <a16:creationId xmlns:a16="http://schemas.microsoft.com/office/drawing/2014/main" id="{F888886E-0BE3-C402-8966-AA4E301997E9}"/>
              </a:ext>
            </a:extLst>
          </p:cNvPr>
          <p:cNvCxnSpPr>
            <a:cxnSpLocks/>
          </p:cNvCxnSpPr>
          <p:nvPr/>
        </p:nvCxnSpPr>
        <p:spPr>
          <a:xfrm flipH="1">
            <a:off x="3529553" y="9953463"/>
            <a:ext cx="352800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pic>
        <p:nvPicPr>
          <p:cNvPr id="77" name="Picture 76">
            <a:extLst>
              <a:ext uri="{FF2B5EF4-FFF2-40B4-BE49-F238E27FC236}">
                <a16:creationId xmlns:a16="http://schemas.microsoft.com/office/drawing/2014/main" id="{183BF1ED-1E3B-2D99-B9F4-71415253721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34310" r="50176"/>
          <a:stretch/>
        </p:blipFill>
        <p:spPr>
          <a:xfrm>
            <a:off x="0" y="0"/>
            <a:ext cx="2488019" cy="10691813"/>
          </a:xfrm>
          <a:prstGeom prst="rect">
            <a:avLst/>
          </a:prstGeom>
        </p:spPr>
      </p:pic>
      <p:sp>
        <p:nvSpPr>
          <p:cNvPr id="78" name="Rectangle 77">
            <a:extLst>
              <a:ext uri="{FF2B5EF4-FFF2-40B4-BE49-F238E27FC236}">
                <a16:creationId xmlns:a16="http://schemas.microsoft.com/office/drawing/2014/main" id="{5FB6C7C8-9AB3-906B-ACEC-997A955C91E9}"/>
              </a:ext>
            </a:extLst>
          </p:cNvPr>
          <p:cNvSpPr/>
          <p:nvPr/>
        </p:nvSpPr>
        <p:spPr>
          <a:xfrm>
            <a:off x="2027582" y="9156197"/>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0" name="Group 79">
            <a:extLst>
              <a:ext uri="{FF2B5EF4-FFF2-40B4-BE49-F238E27FC236}">
                <a16:creationId xmlns:a16="http://schemas.microsoft.com/office/drawing/2014/main" id="{36E1286C-014C-E8F0-CF61-3DFFEF7CC9BA}"/>
              </a:ext>
            </a:extLst>
          </p:cNvPr>
          <p:cNvGrpSpPr/>
          <p:nvPr/>
        </p:nvGrpSpPr>
        <p:grpSpPr>
          <a:xfrm>
            <a:off x="-1201987" y="5933627"/>
            <a:ext cx="2403974" cy="3744394"/>
            <a:chOff x="4387351" y="4867570"/>
            <a:chExt cx="581843" cy="906270"/>
          </a:xfrm>
          <a:solidFill>
            <a:schemeClr val="bg1">
              <a:alpha val="44000"/>
            </a:schemeClr>
          </a:solidFill>
        </p:grpSpPr>
        <p:grpSp>
          <p:nvGrpSpPr>
            <p:cNvPr id="81" name="Graphic 7">
              <a:extLst>
                <a:ext uri="{FF2B5EF4-FFF2-40B4-BE49-F238E27FC236}">
                  <a16:creationId xmlns:a16="http://schemas.microsoft.com/office/drawing/2014/main" id="{3C2E7E25-D5FD-F5F8-318B-8CE89A21CB70}"/>
                </a:ext>
              </a:extLst>
            </p:cNvPr>
            <p:cNvGrpSpPr/>
            <p:nvPr/>
          </p:nvGrpSpPr>
          <p:grpSpPr>
            <a:xfrm>
              <a:off x="4388301" y="4867570"/>
              <a:ext cx="580893" cy="324279"/>
              <a:chOff x="4388301" y="4867570"/>
              <a:chExt cx="580893" cy="324279"/>
            </a:xfrm>
            <a:grpFill/>
          </p:grpSpPr>
          <p:sp>
            <p:nvSpPr>
              <p:cNvPr id="86" name="Freeform 85">
                <a:extLst>
                  <a:ext uri="{FF2B5EF4-FFF2-40B4-BE49-F238E27FC236}">
                    <a16:creationId xmlns:a16="http://schemas.microsoft.com/office/drawing/2014/main" id="{C0278536-62A0-ABCF-968B-B93DEC62599D}"/>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87" name="Freeform 86">
                <a:extLst>
                  <a:ext uri="{FF2B5EF4-FFF2-40B4-BE49-F238E27FC236}">
                    <a16:creationId xmlns:a16="http://schemas.microsoft.com/office/drawing/2014/main" id="{67590188-69FD-A08F-6239-39C6AEA47728}"/>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82" name="Freeform 81">
              <a:extLst>
                <a:ext uri="{FF2B5EF4-FFF2-40B4-BE49-F238E27FC236}">
                  <a16:creationId xmlns:a16="http://schemas.microsoft.com/office/drawing/2014/main" id="{F0C693EC-E102-E254-8BB3-933210F28E5D}"/>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83" name="Graphic 7">
              <a:extLst>
                <a:ext uri="{FF2B5EF4-FFF2-40B4-BE49-F238E27FC236}">
                  <a16:creationId xmlns:a16="http://schemas.microsoft.com/office/drawing/2014/main" id="{8866341B-3720-6C5A-5C9E-C4F8DEEEA0EA}"/>
                </a:ext>
              </a:extLst>
            </p:cNvPr>
            <p:cNvGrpSpPr/>
            <p:nvPr/>
          </p:nvGrpSpPr>
          <p:grpSpPr>
            <a:xfrm>
              <a:off x="4387351" y="5189947"/>
              <a:ext cx="580893" cy="583893"/>
              <a:chOff x="4387351" y="5189947"/>
              <a:chExt cx="580893" cy="583893"/>
            </a:xfrm>
            <a:grpFill/>
          </p:grpSpPr>
          <p:sp>
            <p:nvSpPr>
              <p:cNvPr id="84" name="Freeform 83">
                <a:extLst>
                  <a:ext uri="{FF2B5EF4-FFF2-40B4-BE49-F238E27FC236}">
                    <a16:creationId xmlns:a16="http://schemas.microsoft.com/office/drawing/2014/main" id="{57E9FF4D-8C1C-1990-18AE-EAFEB1D3908E}"/>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85" name="Freeform 84">
                <a:extLst>
                  <a:ext uri="{FF2B5EF4-FFF2-40B4-BE49-F238E27FC236}">
                    <a16:creationId xmlns:a16="http://schemas.microsoft.com/office/drawing/2014/main" id="{B42A896E-6E20-342D-8A17-25AB3F29F615}"/>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42123740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981F13-6EAC-53D1-13D8-B068DD96BA6D}"/>
            </a:ext>
          </a:extLst>
        </p:cNvPr>
        <p:cNvGrpSpPr/>
        <p:nvPr/>
      </p:nvGrpSpPr>
      <p:grpSpPr>
        <a:xfrm>
          <a:off x="0" y="0"/>
          <a:ext cx="0" cy="0"/>
          <a:chOff x="0" y="0"/>
          <a:chExt cx="0" cy="0"/>
        </a:xfrm>
      </p:grpSpPr>
      <p:grpSp>
        <p:nvGrpSpPr>
          <p:cNvPr id="41" name="Group 40">
            <a:extLst>
              <a:ext uri="{FF2B5EF4-FFF2-40B4-BE49-F238E27FC236}">
                <a16:creationId xmlns:a16="http://schemas.microsoft.com/office/drawing/2014/main" id="{FB55D7E0-F9EC-3DC9-DC24-BD3BF88AA4B5}"/>
              </a:ext>
            </a:extLst>
          </p:cNvPr>
          <p:cNvGrpSpPr/>
          <p:nvPr/>
        </p:nvGrpSpPr>
        <p:grpSpPr>
          <a:xfrm>
            <a:off x="5155701" y="6577635"/>
            <a:ext cx="2403974" cy="3744394"/>
            <a:chOff x="4387351" y="4867570"/>
            <a:chExt cx="581843" cy="906270"/>
          </a:xfrm>
          <a:solidFill>
            <a:schemeClr val="bg1">
              <a:alpha val="44000"/>
            </a:schemeClr>
          </a:solidFill>
        </p:grpSpPr>
        <p:grpSp>
          <p:nvGrpSpPr>
            <p:cNvPr id="42" name="Graphic 7">
              <a:extLst>
                <a:ext uri="{FF2B5EF4-FFF2-40B4-BE49-F238E27FC236}">
                  <a16:creationId xmlns:a16="http://schemas.microsoft.com/office/drawing/2014/main" id="{78F1DE4B-7536-E56B-AE87-AC13DD68724A}"/>
                </a:ext>
              </a:extLst>
            </p:cNvPr>
            <p:cNvGrpSpPr/>
            <p:nvPr/>
          </p:nvGrpSpPr>
          <p:grpSpPr>
            <a:xfrm>
              <a:off x="4388301" y="4867570"/>
              <a:ext cx="580893" cy="324279"/>
              <a:chOff x="4388301" y="4867570"/>
              <a:chExt cx="580893" cy="324279"/>
            </a:xfrm>
            <a:grpFill/>
          </p:grpSpPr>
          <p:sp>
            <p:nvSpPr>
              <p:cNvPr id="47" name="Freeform 46">
                <a:extLst>
                  <a:ext uri="{FF2B5EF4-FFF2-40B4-BE49-F238E27FC236}">
                    <a16:creationId xmlns:a16="http://schemas.microsoft.com/office/drawing/2014/main" id="{9F9D4805-4BC5-5C77-0414-AB6DF65BB83A}"/>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E2C9EDFB-2D2C-79D1-EEC0-123DDC61AC3A}"/>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43" name="Freeform 42">
              <a:extLst>
                <a:ext uri="{FF2B5EF4-FFF2-40B4-BE49-F238E27FC236}">
                  <a16:creationId xmlns:a16="http://schemas.microsoft.com/office/drawing/2014/main" id="{72DD1F32-95F2-1BF7-EF9A-14BE3044A96C}"/>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44" name="Graphic 7">
              <a:extLst>
                <a:ext uri="{FF2B5EF4-FFF2-40B4-BE49-F238E27FC236}">
                  <a16:creationId xmlns:a16="http://schemas.microsoft.com/office/drawing/2014/main" id="{7BD4EBB0-DD71-CDD0-2B52-ABB1DBCC5D3B}"/>
                </a:ext>
              </a:extLst>
            </p:cNvPr>
            <p:cNvGrpSpPr/>
            <p:nvPr/>
          </p:nvGrpSpPr>
          <p:grpSpPr>
            <a:xfrm>
              <a:off x="4387351" y="5189947"/>
              <a:ext cx="580893" cy="583893"/>
              <a:chOff x="4387351" y="5189947"/>
              <a:chExt cx="580893" cy="583893"/>
            </a:xfrm>
            <a:grpFill/>
          </p:grpSpPr>
          <p:sp>
            <p:nvSpPr>
              <p:cNvPr id="45" name="Freeform 44">
                <a:extLst>
                  <a:ext uri="{FF2B5EF4-FFF2-40B4-BE49-F238E27FC236}">
                    <a16:creationId xmlns:a16="http://schemas.microsoft.com/office/drawing/2014/main" id="{C697D797-1A18-9D5E-A884-DB4D6974F640}"/>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547AE9F1-A802-9696-3044-934498ABCA62}"/>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8" name="Text Placeholder 7">
            <a:extLst>
              <a:ext uri="{FF2B5EF4-FFF2-40B4-BE49-F238E27FC236}">
                <a16:creationId xmlns:a16="http://schemas.microsoft.com/office/drawing/2014/main" id="{589CC63C-3DF8-F499-F633-87398784A4F6}"/>
              </a:ext>
            </a:extLst>
          </p:cNvPr>
          <p:cNvSpPr>
            <a:spLocks noGrp="1"/>
          </p:cNvSpPr>
          <p:nvPr>
            <p:ph type="body" sz="quarter" idx="47"/>
          </p:nvPr>
        </p:nvSpPr>
        <p:spPr>
          <a:xfrm>
            <a:off x="1393923" y="636248"/>
            <a:ext cx="4867909" cy="428623"/>
          </a:xfrm>
        </p:spPr>
        <p:txBody>
          <a:bodyPr/>
          <a:lstStyle/>
          <a:p>
            <a:pPr>
              <a:lnSpc>
                <a:spcPts val="2340"/>
              </a:lnSpc>
              <a:spcBef>
                <a:spcPts val="0"/>
              </a:spcBef>
            </a:pPr>
            <a:r>
              <a:rPr lang="pl-PL" sz="2200" dirty="0">
                <a:solidFill>
                  <a:srgbClr val="EF3E23"/>
                </a:solidFill>
              </a:rPr>
              <a:t>Współpraca ze związkami zawodowymi budowlanymi</a:t>
            </a:r>
            <a:endParaRPr lang="en-GB" sz="2200" dirty="0">
              <a:solidFill>
                <a:srgbClr val="EF3E23"/>
              </a:solidFill>
            </a:endParaRPr>
          </a:p>
          <a:p>
            <a:pPr>
              <a:lnSpc>
                <a:spcPts val="2340"/>
              </a:lnSpc>
              <a:spcBef>
                <a:spcPts val="0"/>
              </a:spcBef>
            </a:pPr>
            <a:endParaRPr lang="en-GB" sz="2200" dirty="0">
              <a:solidFill>
                <a:srgbClr val="EF3E23"/>
              </a:solidFill>
            </a:endParaRPr>
          </a:p>
        </p:txBody>
      </p:sp>
      <p:cxnSp>
        <p:nvCxnSpPr>
          <p:cNvPr id="9" name="Straight Connector 8">
            <a:extLst>
              <a:ext uri="{FF2B5EF4-FFF2-40B4-BE49-F238E27FC236}">
                <a16:creationId xmlns:a16="http://schemas.microsoft.com/office/drawing/2014/main" id="{A5F66412-C532-E1A3-0FF8-0C148BB3145B}"/>
              </a:ext>
            </a:extLst>
          </p:cNvPr>
          <p:cNvCxnSpPr>
            <a:cxnSpLocks/>
          </p:cNvCxnSpPr>
          <p:nvPr/>
        </p:nvCxnSpPr>
        <p:spPr>
          <a:xfrm flipH="1">
            <a:off x="0" y="830063"/>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49452007-273A-DF21-F9F6-0BCCCBBE5C0B}"/>
              </a:ext>
            </a:extLst>
          </p:cNvPr>
          <p:cNvGrpSpPr/>
          <p:nvPr/>
        </p:nvGrpSpPr>
        <p:grpSpPr>
          <a:xfrm>
            <a:off x="735063" y="520860"/>
            <a:ext cx="780507" cy="533005"/>
            <a:chOff x="558011" y="5595711"/>
            <a:chExt cx="824234" cy="562866"/>
          </a:xfrm>
        </p:grpSpPr>
        <p:sp>
          <p:nvSpPr>
            <p:cNvPr id="13" name="Oval 12">
              <a:extLst>
                <a:ext uri="{FF2B5EF4-FFF2-40B4-BE49-F238E27FC236}">
                  <a16:creationId xmlns:a16="http://schemas.microsoft.com/office/drawing/2014/main" id="{710D8821-340B-B005-FF84-2D22E9689148}"/>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882641F5-8FED-906E-9F98-CB18F65C7468}"/>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05</a:t>
              </a:r>
            </a:p>
          </p:txBody>
        </p:sp>
      </p:grpSp>
      <p:sp>
        <p:nvSpPr>
          <p:cNvPr id="2" name="Text Placeholder 3">
            <a:extLst>
              <a:ext uri="{FF2B5EF4-FFF2-40B4-BE49-F238E27FC236}">
                <a16:creationId xmlns:a16="http://schemas.microsoft.com/office/drawing/2014/main" id="{6984E148-BA12-04BB-D55F-14AAC1E47C82}"/>
              </a:ext>
            </a:extLst>
          </p:cNvPr>
          <p:cNvSpPr txBox="1">
            <a:spLocks/>
          </p:cNvSpPr>
          <p:nvPr/>
        </p:nvSpPr>
        <p:spPr>
          <a:xfrm>
            <a:off x="1393923" y="1241404"/>
            <a:ext cx="5591340" cy="1837076"/>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pl-PL" sz="1250" dirty="0"/>
              <a:t>Współpracuj ze związkami zawodowymi, aby uzyskać dostęp do baz danych wykwalifikowanych pracowników z doświadczeniem w budownictwie.
Korzystaj z programów szkoleniowych sponsorowanych przez związki zawodowe, aby upewnić się, że pracownicy spełniają wymagania specyficzne dla branży.
Zasięgnij wskazówek od związków zawodowych na temat najlepszych praktyk w zakresie integracji pracowników migrujących i uchodźców w sektorze budowlanym.
Rozszerz</a:t>
            </a:r>
            <a:r>
              <a:rPr lang="en-US" sz="1250" dirty="0" err="1"/>
              <a:t>aj</a:t>
            </a:r>
            <a:r>
              <a:rPr lang="pl-PL" sz="1250" dirty="0"/>
              <a:t> współprac</a:t>
            </a:r>
            <a:r>
              <a:rPr lang="en-US" sz="1250" dirty="0"/>
              <a:t>ę</a:t>
            </a:r>
            <a:r>
              <a:rPr lang="pl-PL" sz="1250" dirty="0"/>
              <a:t> z dodatkowymi pracodawcami, ośrodkami szkoleniowymi i organizacjami branżowymi w celu zwiększenia skali inicjatywy</a:t>
            </a:r>
            <a:endParaRPr lang="en-GB" sz="1250" dirty="0"/>
          </a:p>
          <a:p>
            <a:pPr marL="171450" indent="-171450">
              <a:buClr>
                <a:srgbClr val="5DC7D0"/>
              </a:buClr>
              <a:buFont typeface="Arial" panose="020B0604020202020204" pitchFamily="34" charset="0"/>
              <a:buChar char="•"/>
            </a:pPr>
            <a:endParaRPr lang="en-GB" sz="1250" dirty="0"/>
          </a:p>
          <a:p>
            <a:endParaRPr lang="en-GB" dirty="0"/>
          </a:p>
        </p:txBody>
      </p:sp>
      <p:sp>
        <p:nvSpPr>
          <p:cNvPr id="61" name="Slide Number Placeholder 17">
            <a:extLst>
              <a:ext uri="{FF2B5EF4-FFF2-40B4-BE49-F238E27FC236}">
                <a16:creationId xmlns:a16="http://schemas.microsoft.com/office/drawing/2014/main" id="{A259FA37-8BC0-8578-FE76-C15B64126EBF}"/>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7</a:t>
            </a:fld>
            <a:endParaRPr lang="en-US" dirty="0"/>
          </a:p>
        </p:txBody>
      </p:sp>
      <p:sp>
        <p:nvSpPr>
          <p:cNvPr id="17" name="Text Placeholder 7">
            <a:extLst>
              <a:ext uri="{FF2B5EF4-FFF2-40B4-BE49-F238E27FC236}">
                <a16:creationId xmlns:a16="http://schemas.microsoft.com/office/drawing/2014/main" id="{3C9EE64A-DA24-63B9-B27C-F43AC7262842}"/>
              </a:ext>
            </a:extLst>
          </p:cNvPr>
          <p:cNvSpPr txBox="1">
            <a:spLocks/>
          </p:cNvSpPr>
          <p:nvPr/>
        </p:nvSpPr>
        <p:spPr>
          <a:xfrm>
            <a:off x="1393923" y="3531848"/>
            <a:ext cx="4867909" cy="4286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pl-PL" sz="2200" dirty="0">
                <a:solidFill>
                  <a:srgbClr val="EF3E23"/>
                </a:solidFill>
              </a:rPr>
              <a:t>Usprawnij rekrutację z agencjami pośrednictwa pracy</a:t>
            </a:r>
            <a:endParaRPr lang="en-GB" sz="2200" dirty="0">
              <a:solidFill>
                <a:srgbClr val="EF3E23"/>
              </a:solidFill>
            </a:endParaRPr>
          </a:p>
        </p:txBody>
      </p:sp>
      <p:cxnSp>
        <p:nvCxnSpPr>
          <p:cNvPr id="18" name="Straight Connector 17">
            <a:extLst>
              <a:ext uri="{FF2B5EF4-FFF2-40B4-BE49-F238E27FC236}">
                <a16:creationId xmlns:a16="http://schemas.microsoft.com/office/drawing/2014/main" id="{A7C41625-CBB5-CB3D-DB25-16D715D7598F}"/>
              </a:ext>
            </a:extLst>
          </p:cNvPr>
          <p:cNvCxnSpPr>
            <a:cxnSpLocks/>
          </p:cNvCxnSpPr>
          <p:nvPr/>
        </p:nvCxnSpPr>
        <p:spPr>
          <a:xfrm flipH="1">
            <a:off x="-30480" y="3725663"/>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a16="http://schemas.microsoft.com/office/drawing/2014/main" id="{4FED04AE-FD67-5434-FFC2-28847B942456}"/>
              </a:ext>
            </a:extLst>
          </p:cNvPr>
          <p:cNvGrpSpPr/>
          <p:nvPr/>
        </p:nvGrpSpPr>
        <p:grpSpPr>
          <a:xfrm>
            <a:off x="704583" y="3416460"/>
            <a:ext cx="780507" cy="533005"/>
            <a:chOff x="558011" y="5595711"/>
            <a:chExt cx="824234" cy="562866"/>
          </a:xfrm>
        </p:grpSpPr>
        <p:sp>
          <p:nvSpPr>
            <p:cNvPr id="20" name="Oval 19">
              <a:extLst>
                <a:ext uri="{FF2B5EF4-FFF2-40B4-BE49-F238E27FC236}">
                  <a16:creationId xmlns:a16="http://schemas.microsoft.com/office/drawing/2014/main" id="{B2BD6D00-32D1-02C4-68F6-431F0DE850E4}"/>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F7AA8E34-DEB7-EEA9-FDF7-431A6EFE2B89}"/>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06</a:t>
              </a:r>
            </a:p>
          </p:txBody>
        </p:sp>
      </p:grpSp>
      <p:sp>
        <p:nvSpPr>
          <p:cNvPr id="23" name="Text Placeholder 3">
            <a:extLst>
              <a:ext uri="{FF2B5EF4-FFF2-40B4-BE49-F238E27FC236}">
                <a16:creationId xmlns:a16="http://schemas.microsoft.com/office/drawing/2014/main" id="{54C50329-ED29-B702-A157-BAEED7A30467}"/>
              </a:ext>
            </a:extLst>
          </p:cNvPr>
          <p:cNvSpPr txBox="1">
            <a:spLocks/>
          </p:cNvSpPr>
          <p:nvPr/>
        </p:nvSpPr>
        <p:spPr>
          <a:xfrm>
            <a:off x="1393923" y="4293807"/>
            <a:ext cx="4474442" cy="1076805"/>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pl-PL" sz="1800" b="1" dirty="0"/>
              <a:t>Współprac</a:t>
            </a:r>
            <a:r>
              <a:rPr lang="en-US" sz="1800" b="1" dirty="0" err="1"/>
              <a:t>uj</a:t>
            </a:r>
            <a:r>
              <a:rPr lang="pl-PL" sz="1800" b="1" dirty="0"/>
              <a:t> z agencjami pośrednictwa pracy doświadczonymi w rekrutacji pracowników zagranicznych </a:t>
            </a:r>
            <a:r>
              <a:rPr lang="en-US" sz="1800" b="1" dirty="0"/>
              <a:t>w </a:t>
            </a:r>
            <a:r>
              <a:rPr lang="en-US" sz="1800" b="1" dirty="0" err="1"/>
              <a:t>zakresie</a:t>
            </a:r>
            <a:r>
              <a:rPr lang="en-GB" sz="1800" b="1" dirty="0"/>
              <a:t>:</a:t>
            </a:r>
          </a:p>
          <a:p>
            <a:pPr>
              <a:lnSpc>
                <a:spcPts val="1580"/>
              </a:lnSpc>
            </a:pPr>
            <a:endParaRPr lang="en-GB" sz="1800" dirty="0"/>
          </a:p>
        </p:txBody>
      </p:sp>
      <p:sp>
        <p:nvSpPr>
          <p:cNvPr id="24" name="Text Placeholder 3">
            <a:extLst>
              <a:ext uri="{FF2B5EF4-FFF2-40B4-BE49-F238E27FC236}">
                <a16:creationId xmlns:a16="http://schemas.microsoft.com/office/drawing/2014/main" id="{55EF7CEB-5BBF-C080-00F0-93EF6E62C7A7}"/>
              </a:ext>
            </a:extLst>
          </p:cNvPr>
          <p:cNvSpPr txBox="1">
            <a:spLocks/>
          </p:cNvSpPr>
          <p:nvPr/>
        </p:nvSpPr>
        <p:spPr>
          <a:xfrm>
            <a:off x="1405426" y="5102095"/>
            <a:ext cx="4856406" cy="611896"/>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n-US" sz="1250" dirty="0"/>
              <a:t>W</a:t>
            </a:r>
            <a:r>
              <a:rPr lang="pl-PL" sz="1250" dirty="0" err="1"/>
              <a:t>ymog</a:t>
            </a:r>
            <a:r>
              <a:rPr lang="en-US" sz="1250" dirty="0" err="1"/>
              <a:t>ów</a:t>
            </a:r>
            <a:r>
              <a:rPr lang="pl-PL" sz="1250" dirty="0"/>
              <a:t> prawny</a:t>
            </a:r>
            <a:r>
              <a:rPr lang="en-US" sz="1250" dirty="0" err="1"/>
              <a:t>ch</a:t>
            </a:r>
            <a:r>
              <a:rPr lang="pl-PL" sz="1250" dirty="0"/>
              <a:t>, takimi jak pozwolenia na pracę i wizy.
Obsług</a:t>
            </a:r>
            <a:r>
              <a:rPr lang="en-US" sz="1250" dirty="0" err="1"/>
              <a:t>i</a:t>
            </a:r>
            <a:r>
              <a:rPr lang="pl-PL" sz="1250" dirty="0"/>
              <a:t> dokumentacji i zapewnieni</a:t>
            </a:r>
            <a:r>
              <a:rPr lang="en-US" sz="1250"/>
              <a:t>a</a:t>
            </a:r>
            <a:r>
              <a:rPr lang="pl-PL" sz="1250"/>
              <a:t> </a:t>
            </a:r>
            <a:r>
              <a:rPr lang="pl-PL" sz="1250" dirty="0"/>
              <a:t>zgodności z przepisami prawa pracy</a:t>
            </a:r>
            <a:endParaRPr lang="en-GB" dirty="0"/>
          </a:p>
        </p:txBody>
      </p:sp>
      <p:sp>
        <p:nvSpPr>
          <p:cNvPr id="26" name="Text Placeholder 3">
            <a:extLst>
              <a:ext uri="{FF2B5EF4-FFF2-40B4-BE49-F238E27FC236}">
                <a16:creationId xmlns:a16="http://schemas.microsoft.com/office/drawing/2014/main" id="{3D0A6B07-CA20-9B06-6FE0-E29500CAEDC4}"/>
              </a:ext>
            </a:extLst>
          </p:cNvPr>
          <p:cNvSpPr txBox="1">
            <a:spLocks/>
          </p:cNvSpPr>
          <p:nvPr/>
        </p:nvSpPr>
        <p:spPr>
          <a:xfrm>
            <a:off x="1393923" y="5984113"/>
            <a:ext cx="4266097" cy="1309556"/>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pl-PL" sz="1800" b="1" dirty="0"/>
              <a:t>Korzystaj z tych agencji, aby szybko obsadzać wakaty wstępnie sprawdzonymi kandydatami, skracając w ten sposób czas rekrutacji</a:t>
            </a:r>
            <a:r>
              <a:rPr lang="en-GB" sz="1800" b="1" dirty="0"/>
              <a:t>.</a:t>
            </a:r>
            <a:endParaRPr lang="en-GB" sz="1800" dirty="0"/>
          </a:p>
        </p:txBody>
      </p:sp>
      <p:cxnSp>
        <p:nvCxnSpPr>
          <p:cNvPr id="27" name="Straight Connector 26">
            <a:extLst>
              <a:ext uri="{FF2B5EF4-FFF2-40B4-BE49-F238E27FC236}">
                <a16:creationId xmlns:a16="http://schemas.microsoft.com/office/drawing/2014/main" id="{36DAC2F0-FD59-3AF3-289E-A7A61CEBF4FC}"/>
              </a:ext>
            </a:extLst>
          </p:cNvPr>
          <p:cNvCxnSpPr>
            <a:cxnSpLocks/>
          </p:cNvCxnSpPr>
          <p:nvPr/>
        </p:nvCxnSpPr>
        <p:spPr>
          <a:xfrm flipH="1">
            <a:off x="1237588" y="6858092"/>
            <a:ext cx="537058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29F4F079-EA32-92CF-57CC-F4BC2D36FA2C}"/>
              </a:ext>
            </a:extLst>
          </p:cNvPr>
          <p:cNvSpPr/>
          <p:nvPr/>
        </p:nvSpPr>
        <p:spPr>
          <a:xfrm>
            <a:off x="0" y="0"/>
            <a:ext cx="408562" cy="7920000"/>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28">
            <a:extLst>
              <a:ext uri="{FF2B5EF4-FFF2-40B4-BE49-F238E27FC236}">
                <a16:creationId xmlns:a16="http://schemas.microsoft.com/office/drawing/2014/main" id="{F7DC6E15-C148-8911-936F-4DB72E7B788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24151" b="24151"/>
          <a:stretch/>
        </p:blipFill>
        <p:spPr>
          <a:xfrm>
            <a:off x="0" y="7268902"/>
            <a:ext cx="7559675" cy="2608891"/>
          </a:xfrm>
          <a:prstGeom prst="rect">
            <a:avLst/>
          </a:prstGeom>
        </p:spPr>
      </p:pic>
      <p:sp>
        <p:nvSpPr>
          <p:cNvPr id="30" name="Rectangle 29">
            <a:extLst>
              <a:ext uri="{FF2B5EF4-FFF2-40B4-BE49-F238E27FC236}">
                <a16:creationId xmlns:a16="http://schemas.microsoft.com/office/drawing/2014/main" id="{F8E86F6C-1A80-3C3D-EBEB-689B3FB55BE4}"/>
              </a:ext>
            </a:extLst>
          </p:cNvPr>
          <p:cNvSpPr/>
          <p:nvPr/>
        </p:nvSpPr>
        <p:spPr>
          <a:xfrm>
            <a:off x="352235" y="9389875"/>
            <a:ext cx="957111" cy="957111"/>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1" name="Group 30">
            <a:extLst>
              <a:ext uri="{FF2B5EF4-FFF2-40B4-BE49-F238E27FC236}">
                <a16:creationId xmlns:a16="http://schemas.microsoft.com/office/drawing/2014/main" id="{334D457B-6CBF-58F5-DB6B-DF4301FB8E42}"/>
              </a:ext>
            </a:extLst>
          </p:cNvPr>
          <p:cNvGrpSpPr/>
          <p:nvPr/>
        </p:nvGrpSpPr>
        <p:grpSpPr>
          <a:xfrm>
            <a:off x="3515680" y="7191555"/>
            <a:ext cx="2403974" cy="3744394"/>
            <a:chOff x="4387351" y="4867570"/>
            <a:chExt cx="581843" cy="906270"/>
          </a:xfrm>
          <a:solidFill>
            <a:schemeClr val="bg1">
              <a:alpha val="44000"/>
            </a:schemeClr>
          </a:solidFill>
        </p:grpSpPr>
        <p:grpSp>
          <p:nvGrpSpPr>
            <p:cNvPr id="32" name="Graphic 7">
              <a:extLst>
                <a:ext uri="{FF2B5EF4-FFF2-40B4-BE49-F238E27FC236}">
                  <a16:creationId xmlns:a16="http://schemas.microsoft.com/office/drawing/2014/main" id="{1A51A56E-0017-4E92-9142-23BDF0D45F07}"/>
                </a:ext>
              </a:extLst>
            </p:cNvPr>
            <p:cNvGrpSpPr/>
            <p:nvPr/>
          </p:nvGrpSpPr>
          <p:grpSpPr>
            <a:xfrm>
              <a:off x="4388301" y="4867570"/>
              <a:ext cx="580893" cy="324279"/>
              <a:chOff x="4388301" y="4867570"/>
              <a:chExt cx="580893" cy="324279"/>
            </a:xfrm>
            <a:grpFill/>
          </p:grpSpPr>
          <p:sp>
            <p:nvSpPr>
              <p:cNvPr id="49" name="Freeform 48">
                <a:extLst>
                  <a:ext uri="{FF2B5EF4-FFF2-40B4-BE49-F238E27FC236}">
                    <a16:creationId xmlns:a16="http://schemas.microsoft.com/office/drawing/2014/main" id="{C19514E5-3DE6-D8C1-6F13-16BFEF9779D7}"/>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B7C25A3A-6413-6F63-5EC3-E74F8A7FD4CE}"/>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33" name="Freeform 32">
              <a:extLst>
                <a:ext uri="{FF2B5EF4-FFF2-40B4-BE49-F238E27FC236}">
                  <a16:creationId xmlns:a16="http://schemas.microsoft.com/office/drawing/2014/main" id="{F86BD931-5643-0E49-19CB-D8CEA38AD556}"/>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34" name="Graphic 7">
              <a:extLst>
                <a:ext uri="{FF2B5EF4-FFF2-40B4-BE49-F238E27FC236}">
                  <a16:creationId xmlns:a16="http://schemas.microsoft.com/office/drawing/2014/main" id="{523551E2-F556-4BD6-A951-7EF8EFBDA8BA}"/>
                </a:ext>
              </a:extLst>
            </p:cNvPr>
            <p:cNvGrpSpPr/>
            <p:nvPr/>
          </p:nvGrpSpPr>
          <p:grpSpPr>
            <a:xfrm>
              <a:off x="4387351" y="5189947"/>
              <a:ext cx="580893" cy="583893"/>
              <a:chOff x="4387351" y="5189947"/>
              <a:chExt cx="580893" cy="583893"/>
            </a:xfrm>
            <a:grpFill/>
          </p:grpSpPr>
          <p:sp>
            <p:nvSpPr>
              <p:cNvPr id="37" name="Freeform 36">
                <a:extLst>
                  <a:ext uri="{FF2B5EF4-FFF2-40B4-BE49-F238E27FC236}">
                    <a16:creationId xmlns:a16="http://schemas.microsoft.com/office/drawing/2014/main" id="{CC508BCA-E1AB-CF36-1D3D-05DA41A5634E}"/>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C1F40644-7274-EF72-66AC-C6B8F793BFC7}"/>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20178208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13E78E-60FB-8DB9-387B-4E6FC52B1FD9}"/>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FE7172A2-C410-C1BD-D635-523CCA8948DE}"/>
              </a:ext>
            </a:extLst>
          </p:cNvPr>
          <p:cNvSpPr>
            <a:spLocks noGrp="1"/>
          </p:cNvSpPr>
          <p:nvPr>
            <p:ph type="body" sz="quarter" idx="47"/>
          </p:nvPr>
        </p:nvSpPr>
        <p:spPr>
          <a:xfrm>
            <a:off x="1384645" y="3954912"/>
            <a:ext cx="5287803" cy="428623"/>
          </a:xfrm>
        </p:spPr>
        <p:txBody>
          <a:bodyPr vert="horz" lIns="91440" tIns="45720" rIns="91440" bIns="45720" rtlCol="0" anchor="t">
            <a:noAutofit/>
          </a:bodyPr>
          <a:lstStyle/>
          <a:p>
            <a:pPr>
              <a:lnSpc>
                <a:spcPts val="2340"/>
              </a:lnSpc>
              <a:spcBef>
                <a:spcPts val="0"/>
              </a:spcBef>
            </a:pPr>
            <a:r>
              <a:rPr lang="pl-PL" sz="2200" dirty="0">
                <a:solidFill>
                  <a:srgbClr val="EF3E23"/>
                </a:solidFill>
                <a:latin typeface="Calibri"/>
                <a:ea typeface="Open Sans"/>
                <a:cs typeface="Calibri"/>
              </a:rPr>
              <a:t>Agencje pośrednictwa pracy w krajach partnerskich</a:t>
            </a:r>
            <a:endParaRPr lang="en-GB" sz="2200" dirty="0">
              <a:solidFill>
                <a:srgbClr val="EF3E23"/>
              </a:solidFill>
              <a:latin typeface="Calibri"/>
              <a:ea typeface="Open Sans"/>
              <a:cs typeface="Calibri"/>
            </a:endParaRPr>
          </a:p>
        </p:txBody>
      </p:sp>
      <p:cxnSp>
        <p:nvCxnSpPr>
          <p:cNvPr id="9" name="Straight Connector 8">
            <a:extLst>
              <a:ext uri="{FF2B5EF4-FFF2-40B4-BE49-F238E27FC236}">
                <a16:creationId xmlns:a16="http://schemas.microsoft.com/office/drawing/2014/main" id="{3FC345EB-C0D7-B9CA-2233-BEA6495F8729}"/>
              </a:ext>
            </a:extLst>
          </p:cNvPr>
          <p:cNvCxnSpPr>
            <a:cxnSpLocks/>
          </p:cNvCxnSpPr>
          <p:nvPr/>
        </p:nvCxnSpPr>
        <p:spPr>
          <a:xfrm flipH="1">
            <a:off x="-39757" y="4102427"/>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F7D74A7F-3031-2CE2-3F81-F53935A8D5AC}"/>
              </a:ext>
            </a:extLst>
          </p:cNvPr>
          <p:cNvGrpSpPr/>
          <p:nvPr/>
        </p:nvGrpSpPr>
        <p:grpSpPr>
          <a:xfrm>
            <a:off x="695306" y="3839524"/>
            <a:ext cx="780507" cy="533005"/>
            <a:chOff x="558011" y="5595711"/>
            <a:chExt cx="824234" cy="562866"/>
          </a:xfrm>
        </p:grpSpPr>
        <p:sp>
          <p:nvSpPr>
            <p:cNvPr id="13" name="Oval 12">
              <a:extLst>
                <a:ext uri="{FF2B5EF4-FFF2-40B4-BE49-F238E27FC236}">
                  <a16:creationId xmlns:a16="http://schemas.microsoft.com/office/drawing/2014/main" id="{279D2053-DFF2-E894-5D9D-7B3FBBE86BA6}"/>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9779BF03-9E64-B903-FB56-FAC74908C0A4}"/>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07</a:t>
              </a:r>
            </a:p>
          </p:txBody>
        </p:sp>
      </p:grpSp>
      <p:sp>
        <p:nvSpPr>
          <p:cNvPr id="36" name="Rectangle 35">
            <a:extLst>
              <a:ext uri="{FF2B5EF4-FFF2-40B4-BE49-F238E27FC236}">
                <a16:creationId xmlns:a16="http://schemas.microsoft.com/office/drawing/2014/main" id="{A5EF99AB-7D92-1188-328D-BC9B6EAAC476}"/>
              </a:ext>
            </a:extLst>
          </p:cNvPr>
          <p:cNvSpPr/>
          <p:nvPr/>
        </p:nvSpPr>
        <p:spPr>
          <a:xfrm>
            <a:off x="0" y="0"/>
            <a:ext cx="408562" cy="10691813"/>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3">
            <a:extLst>
              <a:ext uri="{FF2B5EF4-FFF2-40B4-BE49-F238E27FC236}">
                <a16:creationId xmlns:a16="http://schemas.microsoft.com/office/drawing/2014/main" id="{230C172E-B584-1CB7-B9BE-18D6E939AE73}"/>
              </a:ext>
            </a:extLst>
          </p:cNvPr>
          <p:cNvSpPr txBox="1">
            <a:spLocks/>
          </p:cNvSpPr>
          <p:nvPr/>
        </p:nvSpPr>
        <p:spPr>
          <a:xfrm>
            <a:off x="966107" y="4960963"/>
            <a:ext cx="6283633" cy="5044428"/>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buClr>
                <a:srgbClr val="5DC7D0"/>
              </a:buClr>
            </a:pPr>
            <a:r>
              <a:rPr lang="pl-PL" sz="1250" b="1" dirty="0" err="1">
                <a:latin typeface="Calibri"/>
                <a:ea typeface="Open Sans"/>
                <a:cs typeface="Calibri"/>
              </a:rPr>
              <a:t>Actief</a:t>
            </a:r>
            <a:r>
              <a:rPr lang="pl-PL" sz="1250" b="1" dirty="0">
                <a:latin typeface="Calibri"/>
                <a:ea typeface="Open Sans"/>
                <a:cs typeface="Calibri"/>
              </a:rPr>
              <a:t> </a:t>
            </a:r>
            <a:r>
              <a:rPr lang="pl-PL" sz="1250" b="1" dirty="0" err="1">
                <a:latin typeface="Calibri"/>
                <a:ea typeface="Open Sans"/>
                <a:cs typeface="Calibri"/>
              </a:rPr>
              <a:t>Hartmanns</a:t>
            </a:r>
            <a:r>
              <a:rPr lang="pl-PL" sz="1250" b="1" dirty="0">
                <a:latin typeface="Calibri"/>
                <a:ea typeface="Open Sans"/>
                <a:cs typeface="Calibri"/>
              </a:rPr>
              <a:t> oferuje usługi kadrowe i rekrutacyjne dla branży budowlanej. Łączą one wykwalifikowanych pracowników, zarówno duńskich, jak i zagranicznych, z odpowiednimi miejscami pracy w budownictwie.</a:t>
            </a:r>
            <a:r>
              <a:rPr lang="en-GB" sz="1250" dirty="0">
                <a:latin typeface="Calibri"/>
                <a:ea typeface="Open Sans"/>
                <a:cs typeface="Calibri"/>
              </a:rPr>
              <a:t>Website: </a:t>
            </a:r>
            <a:r>
              <a:rPr lang="en-GB" sz="1250" dirty="0">
                <a:latin typeface="Calibri"/>
                <a:ea typeface="Open Sans"/>
                <a:cs typeface="Calibri"/>
                <a:hlinkClick r:id="rId2"/>
              </a:rPr>
              <a:t>https://actief-hartmanns.dk/en/construction</a:t>
            </a:r>
            <a:endParaRPr lang="en-GB" sz="1250" dirty="0">
              <a:latin typeface="Calibri"/>
              <a:ea typeface="Open Sans"/>
              <a:cs typeface="Calibri"/>
            </a:endParaRPr>
          </a:p>
          <a:p>
            <a:pPr>
              <a:buClr>
                <a:srgbClr val="5DC7D0"/>
              </a:buClr>
            </a:pPr>
            <a:r>
              <a:rPr lang="pl-PL" sz="1250" dirty="0" err="1">
                <a:latin typeface="Calibri"/>
                <a:ea typeface="Open Sans"/>
                <a:cs typeface="Calibri"/>
              </a:rPr>
              <a:t>Travail</a:t>
            </a:r>
            <a:r>
              <a:rPr lang="pl-PL" sz="1250" dirty="0">
                <a:latin typeface="Calibri"/>
                <a:ea typeface="Open Sans"/>
                <a:cs typeface="Calibri"/>
              </a:rPr>
              <a:t> jest krajową agencją pośrednictwa pracy we Francji. Platforma zawiera wpisy dotyczące poszczególnych sektorów, w tym budownictwa, w celu identyfikacji wolnych miejsc pracy w sektorze.</a:t>
            </a:r>
            <a:r>
              <a:rPr lang="en-GB" sz="1250" dirty="0">
                <a:latin typeface="Calibri"/>
                <a:ea typeface="Open Sans"/>
                <a:cs typeface="Calibri"/>
                <a:hlinkClick r:id="rId3"/>
              </a:rPr>
              <a:t>https://www.francetravail.fr/accueil</a:t>
            </a:r>
            <a:endParaRPr lang="en-GB" sz="1250" dirty="0">
              <a:latin typeface="Calibri"/>
              <a:ea typeface="Open Sans"/>
              <a:cs typeface="Calibri"/>
            </a:endParaRPr>
          </a:p>
          <a:p>
            <a:pPr>
              <a:buClr>
                <a:srgbClr val="5DC7D0"/>
              </a:buClr>
            </a:pPr>
            <a:endParaRPr lang="en-GB" sz="1250" dirty="0">
              <a:latin typeface="Calibri"/>
              <a:ea typeface="Open Sans"/>
              <a:cs typeface="Calibri"/>
            </a:endParaRPr>
          </a:p>
          <a:p>
            <a:pPr>
              <a:buClr>
                <a:srgbClr val="5DC7D0"/>
              </a:buClr>
            </a:pPr>
            <a:r>
              <a:rPr lang="pl-PL" sz="1250" b="1" dirty="0">
                <a:latin typeface="Calibri"/>
                <a:ea typeface="Open Sans"/>
                <a:cs typeface="Calibri"/>
              </a:rPr>
              <a:t>Sherlock </a:t>
            </a:r>
            <a:r>
              <a:rPr lang="pl-PL" sz="1250" b="1" dirty="0" err="1">
                <a:latin typeface="Calibri"/>
                <a:ea typeface="Open Sans"/>
                <a:cs typeface="Calibri"/>
              </a:rPr>
              <a:t>Recruitment</a:t>
            </a:r>
            <a:r>
              <a:rPr lang="pl-PL" sz="1250" b="1" dirty="0">
                <a:latin typeface="Calibri"/>
                <a:ea typeface="Open Sans"/>
                <a:cs typeface="Calibri"/>
              </a:rPr>
              <a:t> specjalizuje się w dostarczaniu rzemiosła i siły roboczej dla branży budowlanej i zapewnia dostawę pracowników tymczasowych, stałych i kontraktowych w Irlandii.</a:t>
            </a:r>
            <a:r>
              <a:rPr lang="en-GB" sz="1250" dirty="0">
                <a:latin typeface="Calibri"/>
                <a:ea typeface="Open Sans"/>
                <a:cs typeface="Calibri"/>
                <a:hlinkClick r:id="rId4"/>
              </a:rPr>
              <a:t>https://www.sherlockrecruitment.com</a:t>
            </a:r>
            <a:endParaRPr lang="en-GB" sz="1250" dirty="0">
              <a:latin typeface="Calibri"/>
              <a:ea typeface="Open Sans"/>
              <a:cs typeface="Calibri"/>
            </a:endParaRPr>
          </a:p>
          <a:p>
            <a:pPr>
              <a:buClr>
                <a:srgbClr val="5DC7D0"/>
              </a:buClr>
            </a:pPr>
            <a:endParaRPr lang="en-GB" sz="1250" dirty="0">
              <a:latin typeface="Calibri"/>
              <a:ea typeface="Open Sans"/>
              <a:cs typeface="Calibri"/>
            </a:endParaRPr>
          </a:p>
          <a:p>
            <a:pPr>
              <a:buClr>
                <a:srgbClr val="5DC7D0"/>
              </a:buClr>
            </a:pPr>
            <a:r>
              <a:rPr lang="pl-PL" sz="1250" b="1" dirty="0">
                <a:latin typeface="Calibri"/>
                <a:ea typeface="Open Sans"/>
                <a:cs typeface="Calibri"/>
              </a:rPr>
              <a:t>Grupa Progres to firma, która specjalizuje się w pracy tymczasowej, rekrutacjach stałych, doradztwie biznesowym i szkoleniach, a także w optymalizacji procesów HR.</a:t>
            </a:r>
            <a:r>
              <a:rPr lang="en-GB" sz="1250" dirty="0">
                <a:latin typeface="Calibri"/>
                <a:ea typeface="Open Sans"/>
                <a:cs typeface="Calibri"/>
                <a:hlinkClick r:id="rId5"/>
              </a:rPr>
              <a:t>https://grupaprogres.pl</a:t>
            </a:r>
            <a:endParaRPr lang="en-GB" sz="1250" dirty="0">
              <a:latin typeface="Calibri"/>
              <a:ea typeface="Open Sans"/>
              <a:cs typeface="Calibri"/>
            </a:endParaRPr>
          </a:p>
          <a:p>
            <a:pPr>
              <a:buClr>
                <a:srgbClr val="5DC7D0"/>
              </a:buClr>
            </a:pPr>
            <a:endParaRPr lang="en-GB" sz="1250" dirty="0">
              <a:latin typeface="Calibri"/>
              <a:ea typeface="Open Sans"/>
              <a:cs typeface="Calibri"/>
            </a:endParaRPr>
          </a:p>
          <a:p>
            <a:pPr>
              <a:buClr>
                <a:srgbClr val="5DC7D0"/>
              </a:buClr>
            </a:pPr>
            <a:r>
              <a:rPr lang="pl-PL" sz="1250" b="1" dirty="0" err="1">
                <a:latin typeface="Calibri"/>
                <a:ea typeface="Open Sans"/>
                <a:cs typeface="Calibri"/>
              </a:rPr>
              <a:t>Sistema</a:t>
            </a:r>
            <a:r>
              <a:rPr lang="pl-PL" sz="1250" b="1" dirty="0">
                <a:latin typeface="Calibri"/>
                <a:ea typeface="Open Sans"/>
                <a:cs typeface="Calibri"/>
              </a:rPr>
              <a:t> </a:t>
            </a:r>
            <a:r>
              <a:rPr lang="pl-PL" sz="1250" b="1" dirty="0" err="1">
                <a:latin typeface="Calibri"/>
                <a:ea typeface="Open Sans"/>
                <a:cs typeface="Calibri"/>
              </a:rPr>
              <a:t>Nacional</a:t>
            </a:r>
            <a:r>
              <a:rPr lang="pl-PL" sz="1250" b="1" dirty="0">
                <a:latin typeface="Calibri"/>
                <a:ea typeface="Open Sans"/>
                <a:cs typeface="Calibri"/>
              </a:rPr>
              <a:t> de </a:t>
            </a:r>
            <a:r>
              <a:rPr lang="pl-PL" sz="1250" b="1" dirty="0" err="1">
                <a:latin typeface="Calibri"/>
                <a:ea typeface="Open Sans"/>
                <a:cs typeface="Calibri"/>
              </a:rPr>
              <a:t>Empleo</a:t>
            </a:r>
            <a:r>
              <a:rPr lang="pl-PL" sz="1250" b="1" dirty="0">
                <a:latin typeface="Calibri"/>
                <a:ea typeface="Open Sans"/>
                <a:cs typeface="Calibri"/>
              </a:rPr>
              <a:t>, krajowy portal pracy w Hiszpanii, który zawiera oferty pracy w branży budowlanej.</a:t>
            </a:r>
            <a:r>
              <a:rPr lang="en-GB" sz="1250" dirty="0">
                <a:hlinkClick r:id="rId6"/>
              </a:rPr>
              <a:t>https://www.sistemanacionalempleo.es/HomeSne</a:t>
            </a:r>
            <a:endParaRPr lang="en-GB" sz="1250" dirty="0"/>
          </a:p>
          <a:p>
            <a:pPr>
              <a:buClr>
                <a:srgbClr val="5DC7D0"/>
              </a:buClr>
            </a:pPr>
            <a:endParaRPr lang="en-GB" sz="1250" dirty="0"/>
          </a:p>
          <a:p>
            <a:pPr marL="171450" indent="-171450">
              <a:buClr>
                <a:srgbClr val="5DC7D0"/>
              </a:buClr>
              <a:buFont typeface="Arial" panose="020B0604020202020204" pitchFamily="34" charset="0"/>
              <a:buChar char="•"/>
            </a:pPr>
            <a:endParaRPr lang="en-GB" sz="1250" dirty="0"/>
          </a:p>
          <a:p>
            <a:endParaRPr lang="en-GB" dirty="0"/>
          </a:p>
        </p:txBody>
      </p:sp>
      <p:pic>
        <p:nvPicPr>
          <p:cNvPr id="125" name="Picture 124">
            <a:extLst>
              <a:ext uri="{FF2B5EF4-FFF2-40B4-BE49-F238E27FC236}">
                <a16:creationId xmlns:a16="http://schemas.microsoft.com/office/drawing/2014/main" id="{AD3D2564-112C-9009-17ED-4A74BDB19CCC}"/>
              </a:ext>
            </a:extLst>
          </p:cNvPr>
          <p:cNvPicPr>
            <a:picLocks noChangeAspect="1"/>
          </p:cNvPicPr>
          <p:nvPr/>
        </p:nvPicPr>
        <p:blipFill>
          <a:blip r:embed="rId7"/>
          <a:srcRect t="21313" b="21313"/>
          <a:stretch/>
        </p:blipFill>
        <p:spPr>
          <a:xfrm>
            <a:off x="-1" y="-139148"/>
            <a:ext cx="7559675" cy="3252738"/>
          </a:xfrm>
          <a:prstGeom prst="rect">
            <a:avLst/>
          </a:prstGeom>
        </p:spPr>
      </p:pic>
      <p:sp>
        <p:nvSpPr>
          <p:cNvPr id="126" name="Slide Number Placeholder 17">
            <a:extLst>
              <a:ext uri="{FF2B5EF4-FFF2-40B4-BE49-F238E27FC236}">
                <a16:creationId xmlns:a16="http://schemas.microsoft.com/office/drawing/2014/main" id="{7D041365-131D-D7F1-1AA9-05D52A849EE3}"/>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8</a:t>
            </a:fld>
            <a:endParaRPr lang="en-US" dirty="0"/>
          </a:p>
        </p:txBody>
      </p:sp>
    </p:spTree>
    <p:extLst>
      <p:ext uri="{BB962C8B-B14F-4D97-AF65-F5344CB8AC3E}">
        <p14:creationId xmlns:p14="http://schemas.microsoft.com/office/powerpoint/2010/main" val="42069751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908CA6-5FD4-3EEE-8654-C85066AF8ED6}"/>
            </a:ext>
          </a:extLst>
        </p:cNvPr>
        <p:cNvGrpSpPr/>
        <p:nvPr/>
      </p:nvGrpSpPr>
      <p:grpSpPr>
        <a:xfrm>
          <a:off x="0" y="0"/>
          <a:ext cx="0" cy="0"/>
          <a:chOff x="0" y="0"/>
          <a:chExt cx="0" cy="0"/>
        </a:xfrm>
      </p:grpSpPr>
      <p:pic>
        <p:nvPicPr>
          <p:cNvPr id="11" name="Picture Placeholder 8">
            <a:extLst>
              <a:ext uri="{FF2B5EF4-FFF2-40B4-BE49-F238E27FC236}">
                <a16:creationId xmlns:a16="http://schemas.microsoft.com/office/drawing/2014/main" id="{ABF5FDF5-D6BF-B816-5D55-4476D0595851}"/>
              </a:ext>
            </a:extLst>
          </p:cNvPr>
          <p:cNvPicPr>
            <a:picLocks noGrp="1" noChangeAspect="1"/>
          </p:cNvPicPr>
          <p:nvPr>
            <p:ph type="pic" sz="quarter" idx="17"/>
          </p:nvPr>
        </p:nvPicPr>
        <p:blipFill>
          <a:blip r:embed="rId3"/>
          <a:srcRect l="28359" r="28359"/>
          <a:stretch>
            <a:fillRect/>
          </a:stretch>
        </p:blipFill>
        <p:spPr>
          <a:xfrm>
            <a:off x="0" y="2433638"/>
            <a:ext cx="7559675" cy="6977062"/>
          </a:xfrm>
        </p:spPr>
      </p:pic>
      <p:sp>
        <p:nvSpPr>
          <p:cNvPr id="31" name="Freeform 30">
            <a:extLst>
              <a:ext uri="{FF2B5EF4-FFF2-40B4-BE49-F238E27FC236}">
                <a16:creationId xmlns:a16="http://schemas.microsoft.com/office/drawing/2014/main" id="{830CF59C-2D63-DB74-0323-DD6AC91C41F3}"/>
              </a:ext>
            </a:extLst>
          </p:cNvPr>
          <p:cNvSpPr/>
          <p:nvPr/>
        </p:nvSpPr>
        <p:spPr>
          <a:xfrm>
            <a:off x="0" y="2433638"/>
            <a:ext cx="7559675" cy="7033956"/>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gradFill>
            <a:gsLst>
              <a:gs pos="31000">
                <a:srgbClr val="EF3E23">
                  <a:alpha val="32851"/>
                </a:srgbClr>
              </a:gs>
              <a:gs pos="66000">
                <a:srgbClr val="EF3E23"/>
              </a:gs>
            </a:gsLst>
            <a:lin ang="5400000" scaled="0"/>
          </a:gradFill>
          <a:ln w="30808" cap="flat">
            <a:noFill/>
            <a:prstDash val="solid"/>
            <a:miter/>
          </a:ln>
        </p:spPr>
        <p:txBody>
          <a:bodyPr rtlCol="0" anchor="ctr"/>
          <a:lstStyle/>
          <a:p>
            <a:endParaRPr lang="en-US"/>
          </a:p>
        </p:txBody>
      </p:sp>
      <p:pic>
        <p:nvPicPr>
          <p:cNvPr id="32" name="Picture 31">
            <a:extLst>
              <a:ext uri="{FF2B5EF4-FFF2-40B4-BE49-F238E27FC236}">
                <a16:creationId xmlns:a16="http://schemas.microsoft.com/office/drawing/2014/main" id="{08970376-CD1F-E6D9-5B24-C32AA84B35D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40858" y="723636"/>
            <a:ext cx="3801979" cy="1444752"/>
          </a:xfrm>
          <a:prstGeom prst="rect">
            <a:avLst/>
          </a:prstGeom>
        </p:spPr>
      </p:pic>
      <p:sp>
        <p:nvSpPr>
          <p:cNvPr id="33" name="Rectangle 32">
            <a:extLst>
              <a:ext uri="{FF2B5EF4-FFF2-40B4-BE49-F238E27FC236}">
                <a16:creationId xmlns:a16="http://schemas.microsoft.com/office/drawing/2014/main" id="{E6714911-E163-AB59-2CE9-48970B678268}"/>
              </a:ext>
            </a:extLst>
          </p:cNvPr>
          <p:cNvSpPr/>
          <p:nvPr/>
        </p:nvSpPr>
        <p:spPr>
          <a:xfrm>
            <a:off x="2144387" y="9798762"/>
            <a:ext cx="2701985" cy="553998"/>
          </a:xfrm>
          <a:prstGeom prst="rect">
            <a:avLst/>
          </a:prstGeom>
        </p:spPr>
        <p:txBody>
          <a:bodyPr wrap="square" lIns="91440" tIns="45720" rIns="91440" bIns="45720" anchor="t">
            <a:spAutoFit/>
          </a:bodyPr>
          <a:lstStyle/>
          <a:p>
            <a:pPr algn="just" defTabSz="181904">
              <a:defRPr/>
            </a:pPr>
            <a:r>
              <a:rPr lang="en-US" sz="600">
                <a:solidFill>
                  <a:srgbClr val="404040"/>
                </a:solidFill>
                <a:latin typeface="Arial"/>
                <a:ea typeface="Open Sans" panose="020B0606030504020204" pitchFamily="34" charset="0"/>
                <a:cs typeface="Arial"/>
              </a:rPr>
              <a:t>Funded by the European Union. The views and opinions expressed are solely those of the author(s) and do not necessarily reflect the views and opinions of the European Union or the Foundation for the Development of the Education System. Neither the European Union nor the granting entity can be held responsible for them.</a:t>
            </a:r>
            <a:endParaRPr lang="en-US" sz="600">
              <a:latin typeface="Arial"/>
              <a:cs typeface="Arial"/>
            </a:endParaRPr>
          </a:p>
        </p:txBody>
      </p:sp>
      <p:pic>
        <p:nvPicPr>
          <p:cNvPr id="34" name="Picture 33">
            <a:extLst>
              <a:ext uri="{FF2B5EF4-FFF2-40B4-BE49-F238E27FC236}">
                <a16:creationId xmlns:a16="http://schemas.microsoft.com/office/drawing/2014/main" id="{66F9F48F-B02D-D981-8116-2CB9921EE17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9554" y="9824447"/>
            <a:ext cx="1604815" cy="357347"/>
          </a:xfrm>
          <a:prstGeom prst="rect">
            <a:avLst/>
          </a:prstGeom>
        </p:spPr>
      </p:pic>
      <p:grpSp>
        <p:nvGrpSpPr>
          <p:cNvPr id="35" name="Group 34">
            <a:extLst>
              <a:ext uri="{FF2B5EF4-FFF2-40B4-BE49-F238E27FC236}">
                <a16:creationId xmlns:a16="http://schemas.microsoft.com/office/drawing/2014/main" id="{271E0B05-149E-39B6-51A0-641075C14255}"/>
              </a:ext>
            </a:extLst>
          </p:cNvPr>
          <p:cNvGrpSpPr/>
          <p:nvPr/>
        </p:nvGrpSpPr>
        <p:grpSpPr>
          <a:xfrm>
            <a:off x="4545542" y="5193872"/>
            <a:ext cx="3014133" cy="4694769"/>
            <a:chOff x="4387351" y="4867570"/>
            <a:chExt cx="581843" cy="906270"/>
          </a:xfrm>
          <a:solidFill>
            <a:schemeClr val="bg1">
              <a:alpha val="17307"/>
            </a:schemeClr>
          </a:solidFill>
        </p:grpSpPr>
        <p:grpSp>
          <p:nvGrpSpPr>
            <p:cNvPr id="36" name="Graphic 7">
              <a:extLst>
                <a:ext uri="{FF2B5EF4-FFF2-40B4-BE49-F238E27FC236}">
                  <a16:creationId xmlns:a16="http://schemas.microsoft.com/office/drawing/2014/main" id="{2F2B35B2-2602-33C2-81FD-BCDC0E7A442B}"/>
                </a:ext>
              </a:extLst>
            </p:cNvPr>
            <p:cNvGrpSpPr/>
            <p:nvPr/>
          </p:nvGrpSpPr>
          <p:grpSpPr>
            <a:xfrm>
              <a:off x="4388301" y="4867570"/>
              <a:ext cx="580893" cy="324279"/>
              <a:chOff x="4388301" y="4867570"/>
              <a:chExt cx="580893" cy="324279"/>
            </a:xfrm>
            <a:grpFill/>
          </p:grpSpPr>
          <p:sp>
            <p:nvSpPr>
              <p:cNvPr id="41" name="Freeform 40">
                <a:extLst>
                  <a:ext uri="{FF2B5EF4-FFF2-40B4-BE49-F238E27FC236}">
                    <a16:creationId xmlns:a16="http://schemas.microsoft.com/office/drawing/2014/main" id="{CABA2AF3-0BBD-E914-5B71-A86C416340F6}"/>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E35CA003-395A-4B0F-FF8D-0650DF3106DC}"/>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37" name="Freeform 36">
              <a:extLst>
                <a:ext uri="{FF2B5EF4-FFF2-40B4-BE49-F238E27FC236}">
                  <a16:creationId xmlns:a16="http://schemas.microsoft.com/office/drawing/2014/main" id="{D2C638A1-84DB-6949-53DB-B234161CF78F}"/>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38" name="Graphic 7">
              <a:extLst>
                <a:ext uri="{FF2B5EF4-FFF2-40B4-BE49-F238E27FC236}">
                  <a16:creationId xmlns:a16="http://schemas.microsoft.com/office/drawing/2014/main" id="{E32D8DAC-05AE-229A-E8C6-99D65319F465}"/>
                </a:ext>
              </a:extLst>
            </p:cNvPr>
            <p:cNvGrpSpPr/>
            <p:nvPr/>
          </p:nvGrpSpPr>
          <p:grpSpPr>
            <a:xfrm>
              <a:off x="4387351" y="5189947"/>
              <a:ext cx="580893" cy="583893"/>
              <a:chOff x="4387351" y="5189947"/>
              <a:chExt cx="580893" cy="583893"/>
            </a:xfrm>
            <a:grpFill/>
          </p:grpSpPr>
          <p:sp>
            <p:nvSpPr>
              <p:cNvPr id="39" name="Freeform 38">
                <a:extLst>
                  <a:ext uri="{FF2B5EF4-FFF2-40B4-BE49-F238E27FC236}">
                    <a16:creationId xmlns:a16="http://schemas.microsoft.com/office/drawing/2014/main" id="{6AFA3615-5D01-2660-9AA2-0AA279AB445C}"/>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AC536E30-17EA-1D21-03CF-EF816CA9B64D}"/>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43" name="Text Placeholder 58">
            <a:extLst>
              <a:ext uri="{FF2B5EF4-FFF2-40B4-BE49-F238E27FC236}">
                <a16:creationId xmlns:a16="http://schemas.microsoft.com/office/drawing/2014/main" id="{0487D1A1-A3A1-537A-B586-BE45868EAFE3}"/>
              </a:ext>
            </a:extLst>
          </p:cNvPr>
          <p:cNvSpPr txBox="1">
            <a:spLocks/>
          </p:cNvSpPr>
          <p:nvPr/>
        </p:nvSpPr>
        <p:spPr>
          <a:xfrm rot="16200000">
            <a:off x="4310743" y="7829195"/>
            <a:ext cx="4847771" cy="501853"/>
          </a:xfrm>
          <a:prstGeom prst="rect">
            <a:avLst/>
          </a:prstGeom>
          <a:solidFill>
            <a:srgbClr val="5DC7D0"/>
          </a:solidFill>
        </p:spPr>
        <p:txBody>
          <a:bodyPr anchor="ct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2400" dirty="0" err="1">
                <a:solidFill>
                  <a:schemeClr val="bg1"/>
                </a:solidFill>
                <a:latin typeface="Calibri" panose="020F0502020204030204" pitchFamily="34" charset="0"/>
                <a:cs typeface="Calibri" panose="020F0502020204030204" pitchFamily="34" charset="0"/>
              </a:rPr>
              <a:t>www.</a:t>
            </a:r>
            <a:r>
              <a:rPr lang="en-US" sz="2400" b="1" dirty="0" err="1">
                <a:solidFill>
                  <a:schemeClr val="bg1"/>
                </a:solidFill>
                <a:latin typeface="Calibri" panose="020F0502020204030204" pitchFamily="34" charset="0"/>
                <a:cs typeface="Calibri" panose="020F0502020204030204" pitchFamily="34" charset="0"/>
              </a:rPr>
              <a:t>welcomeworkproject</a:t>
            </a:r>
            <a:r>
              <a:rPr lang="en-US" sz="2400" dirty="0" err="1">
                <a:solidFill>
                  <a:schemeClr val="bg1"/>
                </a:solidFill>
                <a:latin typeface="Calibri" panose="020F0502020204030204" pitchFamily="34" charset="0"/>
                <a:cs typeface="Calibri" panose="020F0502020204030204" pitchFamily="34" charset="0"/>
              </a:rPr>
              <a:t>.eu</a:t>
            </a:r>
            <a:endParaRPr lang="en-US" sz="2400" dirty="0">
              <a:solidFill>
                <a:schemeClr val="bg1"/>
              </a:solidFill>
              <a:latin typeface="Calibri" panose="020F0502020204030204" pitchFamily="34" charset="0"/>
              <a:cs typeface="Calibri" panose="020F0502020204030204" pitchFamily="34" charset="0"/>
            </a:endParaRPr>
          </a:p>
        </p:txBody>
      </p:sp>
      <p:sp>
        <p:nvSpPr>
          <p:cNvPr id="44" name="Text Placeholder 10">
            <a:extLst>
              <a:ext uri="{FF2B5EF4-FFF2-40B4-BE49-F238E27FC236}">
                <a16:creationId xmlns:a16="http://schemas.microsoft.com/office/drawing/2014/main" id="{B0D22C7A-ABF6-DC13-756D-2D9C4A390FB0}"/>
              </a:ext>
            </a:extLst>
          </p:cNvPr>
          <p:cNvSpPr txBox="1">
            <a:spLocks/>
          </p:cNvSpPr>
          <p:nvPr/>
        </p:nvSpPr>
        <p:spPr>
          <a:xfrm>
            <a:off x="484117" y="7811011"/>
            <a:ext cx="3908229" cy="751695"/>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endParaRPr lang="en-US" sz="2700" b="1" dirty="0"/>
          </a:p>
        </p:txBody>
      </p:sp>
      <p:grpSp>
        <p:nvGrpSpPr>
          <p:cNvPr id="45" name="Group 44">
            <a:extLst>
              <a:ext uri="{FF2B5EF4-FFF2-40B4-BE49-F238E27FC236}">
                <a16:creationId xmlns:a16="http://schemas.microsoft.com/office/drawing/2014/main" id="{EB9B505F-2FDC-4EC6-6ADA-0529B4031A37}"/>
              </a:ext>
            </a:extLst>
          </p:cNvPr>
          <p:cNvGrpSpPr/>
          <p:nvPr/>
        </p:nvGrpSpPr>
        <p:grpSpPr>
          <a:xfrm>
            <a:off x="558177" y="8504004"/>
            <a:ext cx="1571069" cy="441526"/>
            <a:chOff x="475050" y="8594793"/>
            <a:chExt cx="1866488" cy="524549"/>
          </a:xfrm>
        </p:grpSpPr>
        <p:sp>
          <p:nvSpPr>
            <p:cNvPr id="46" name="TextBox 45">
              <a:extLst>
                <a:ext uri="{FF2B5EF4-FFF2-40B4-BE49-F238E27FC236}">
                  <a16:creationId xmlns:a16="http://schemas.microsoft.com/office/drawing/2014/main" id="{02A93289-BEB4-2A18-F86D-1C008D5C4C35}"/>
                </a:ext>
              </a:extLst>
            </p:cNvPr>
            <p:cNvSpPr txBox="1"/>
            <p:nvPr/>
          </p:nvSpPr>
          <p:spPr>
            <a:xfrm>
              <a:off x="483650" y="8654804"/>
              <a:ext cx="513877" cy="292520"/>
            </a:xfrm>
            <a:prstGeom prst="rect">
              <a:avLst/>
            </a:prstGeom>
            <a:noFill/>
          </p:spPr>
          <p:txBody>
            <a:bodyPr wrap="square">
              <a:spAutoFit/>
            </a:bodyPr>
            <a:lstStyle/>
            <a:p>
              <a:pPr algn="ctr"/>
              <a:r>
                <a:rPr lang="en-IE" sz="1000">
                  <a:hlinkClick r:id="rId6"/>
                </a:rPr>
                <a:t>F</a:t>
              </a:r>
              <a:endParaRPr lang="en-US" sz="1000"/>
            </a:p>
          </p:txBody>
        </p:sp>
        <p:sp>
          <p:nvSpPr>
            <p:cNvPr id="52" name="TextBox 51">
              <a:extLst>
                <a:ext uri="{FF2B5EF4-FFF2-40B4-BE49-F238E27FC236}">
                  <a16:creationId xmlns:a16="http://schemas.microsoft.com/office/drawing/2014/main" id="{DE4C19FE-2923-5A4D-6C4D-05D3F4B9EB1C}"/>
                </a:ext>
              </a:extLst>
            </p:cNvPr>
            <p:cNvSpPr txBox="1"/>
            <p:nvPr/>
          </p:nvSpPr>
          <p:spPr>
            <a:xfrm>
              <a:off x="1157485" y="8671177"/>
              <a:ext cx="513877" cy="292520"/>
            </a:xfrm>
            <a:prstGeom prst="rect">
              <a:avLst/>
            </a:prstGeom>
            <a:noFill/>
          </p:spPr>
          <p:txBody>
            <a:bodyPr wrap="square">
              <a:spAutoFit/>
            </a:bodyPr>
            <a:lstStyle/>
            <a:p>
              <a:pPr algn="ctr"/>
              <a:r>
                <a:rPr lang="en-IE" sz="1000">
                  <a:hlinkClick r:id="rId7"/>
                </a:rPr>
                <a:t>IN</a:t>
              </a:r>
              <a:endParaRPr lang="en-US" sz="1000"/>
            </a:p>
          </p:txBody>
        </p:sp>
        <p:sp>
          <p:nvSpPr>
            <p:cNvPr id="53" name="TextBox 52">
              <a:extLst>
                <a:ext uri="{FF2B5EF4-FFF2-40B4-BE49-F238E27FC236}">
                  <a16:creationId xmlns:a16="http://schemas.microsoft.com/office/drawing/2014/main" id="{24FAF1B5-FCCD-30C4-0D99-DB168F27BC79}"/>
                </a:ext>
              </a:extLst>
            </p:cNvPr>
            <p:cNvSpPr txBox="1"/>
            <p:nvPr/>
          </p:nvSpPr>
          <p:spPr>
            <a:xfrm>
              <a:off x="1823762" y="8649765"/>
              <a:ext cx="513877" cy="292520"/>
            </a:xfrm>
            <a:prstGeom prst="rect">
              <a:avLst/>
            </a:prstGeom>
            <a:noFill/>
          </p:spPr>
          <p:txBody>
            <a:bodyPr wrap="square">
              <a:spAutoFit/>
            </a:bodyPr>
            <a:lstStyle/>
            <a:p>
              <a:pPr algn="ctr"/>
              <a:r>
                <a:rPr lang="en-IE" sz="1000">
                  <a:hlinkClick r:id="rId8"/>
                </a:rPr>
                <a:t>X</a:t>
              </a:r>
              <a:endParaRPr lang="en-US" sz="1000"/>
            </a:p>
          </p:txBody>
        </p:sp>
        <p:grpSp>
          <p:nvGrpSpPr>
            <p:cNvPr id="54" name="Graphic 3">
              <a:extLst>
                <a:ext uri="{FF2B5EF4-FFF2-40B4-BE49-F238E27FC236}">
                  <a16:creationId xmlns:a16="http://schemas.microsoft.com/office/drawing/2014/main" id="{A733FFB4-68C8-7870-E68C-AC9F2F253C4B}"/>
                </a:ext>
              </a:extLst>
            </p:cNvPr>
            <p:cNvGrpSpPr/>
            <p:nvPr/>
          </p:nvGrpSpPr>
          <p:grpSpPr>
            <a:xfrm>
              <a:off x="475050" y="8594793"/>
              <a:ext cx="524161" cy="524549"/>
              <a:chOff x="-1196056" y="2499889"/>
              <a:chExt cx="850463" cy="851093"/>
            </a:xfrm>
          </p:grpSpPr>
          <p:sp>
            <p:nvSpPr>
              <p:cNvPr id="64" name="Freeform 63">
                <a:extLst>
                  <a:ext uri="{FF2B5EF4-FFF2-40B4-BE49-F238E27FC236}">
                    <a16:creationId xmlns:a16="http://schemas.microsoft.com/office/drawing/2014/main" id="{168BD7A9-5BC1-64C0-CC0C-433596447CF3}"/>
                  </a:ext>
                </a:extLst>
              </p:cNvPr>
              <p:cNvSpPr/>
              <p:nvPr/>
            </p:nvSpPr>
            <p:spPr>
              <a:xfrm>
                <a:off x="-1196056" y="2499889"/>
                <a:ext cx="850463" cy="845423"/>
              </a:xfrm>
              <a:custGeom>
                <a:avLst/>
                <a:gdLst>
                  <a:gd name="connsiteX0" fmla="*/ 850463 w 850463"/>
                  <a:gd name="connsiteY0" fmla="*/ 425232 h 845423"/>
                  <a:gd name="connsiteX1" fmla="*/ 425232 w 850463"/>
                  <a:gd name="connsiteY1" fmla="*/ 0 h 845423"/>
                  <a:gd name="connsiteX2" fmla="*/ 0 w 850463"/>
                  <a:gd name="connsiteY2" fmla="*/ 425232 h 845423"/>
                  <a:gd name="connsiteX3" fmla="*/ 359085 w 850463"/>
                  <a:gd name="connsiteY3" fmla="*/ 845424 h 845423"/>
                  <a:gd name="connsiteX4" fmla="*/ 359085 w 850463"/>
                  <a:gd name="connsiteY4" fmla="*/ 548076 h 845423"/>
                  <a:gd name="connsiteX5" fmla="*/ 251359 w 850463"/>
                  <a:gd name="connsiteY5" fmla="*/ 548076 h 845423"/>
                  <a:gd name="connsiteX6" fmla="*/ 251359 w 850463"/>
                  <a:gd name="connsiteY6" fmla="*/ 425232 h 845423"/>
                  <a:gd name="connsiteX7" fmla="*/ 359085 w 850463"/>
                  <a:gd name="connsiteY7" fmla="*/ 425232 h 845423"/>
                  <a:gd name="connsiteX8" fmla="*/ 359085 w 850463"/>
                  <a:gd name="connsiteY8" fmla="*/ 331996 h 845423"/>
                  <a:gd name="connsiteX9" fmla="*/ 519728 w 850463"/>
                  <a:gd name="connsiteY9" fmla="*/ 166313 h 845423"/>
                  <a:gd name="connsiteX10" fmla="*/ 614854 w 850463"/>
                  <a:gd name="connsiteY10" fmla="*/ 174503 h 845423"/>
                  <a:gd name="connsiteX11" fmla="*/ 614854 w 850463"/>
                  <a:gd name="connsiteY11" fmla="*/ 279078 h 845423"/>
                  <a:gd name="connsiteX12" fmla="*/ 561306 w 850463"/>
                  <a:gd name="connsiteY12" fmla="*/ 279078 h 845423"/>
                  <a:gd name="connsiteX13" fmla="*/ 492009 w 850463"/>
                  <a:gd name="connsiteY13" fmla="*/ 345225 h 845423"/>
                  <a:gd name="connsiteX14" fmla="*/ 492009 w 850463"/>
                  <a:gd name="connsiteY14" fmla="*/ 425232 h 845423"/>
                  <a:gd name="connsiteX15" fmla="*/ 609184 w 850463"/>
                  <a:gd name="connsiteY15" fmla="*/ 425232 h 845423"/>
                  <a:gd name="connsiteX16" fmla="*/ 590285 w 850463"/>
                  <a:gd name="connsiteY16" fmla="*/ 548076 h 845423"/>
                  <a:gd name="connsiteX17" fmla="*/ 491379 w 850463"/>
                  <a:gd name="connsiteY17" fmla="*/ 548076 h 845423"/>
                  <a:gd name="connsiteX18" fmla="*/ 491379 w 850463"/>
                  <a:gd name="connsiteY18" fmla="*/ 845424 h 845423"/>
                  <a:gd name="connsiteX19" fmla="*/ 850463 w 850463"/>
                  <a:gd name="connsiteY19" fmla="*/ 425232 h 845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0463" h="845423">
                    <a:moveTo>
                      <a:pt x="850463" y="425232"/>
                    </a:moveTo>
                    <a:cubicBezTo>
                      <a:pt x="850463" y="190252"/>
                      <a:pt x="660212" y="0"/>
                      <a:pt x="425232" y="0"/>
                    </a:cubicBezTo>
                    <a:cubicBezTo>
                      <a:pt x="190252" y="0"/>
                      <a:pt x="0" y="190252"/>
                      <a:pt x="0" y="425232"/>
                    </a:cubicBezTo>
                    <a:cubicBezTo>
                      <a:pt x="0" y="637533"/>
                      <a:pt x="155603" y="813295"/>
                      <a:pt x="359085" y="845424"/>
                    </a:cubicBezTo>
                    <a:lnTo>
                      <a:pt x="359085" y="548076"/>
                    </a:lnTo>
                    <a:lnTo>
                      <a:pt x="251359" y="548076"/>
                    </a:lnTo>
                    <a:lnTo>
                      <a:pt x="251359" y="425232"/>
                    </a:lnTo>
                    <a:lnTo>
                      <a:pt x="359085" y="425232"/>
                    </a:lnTo>
                    <a:lnTo>
                      <a:pt x="359085" y="331996"/>
                    </a:lnTo>
                    <a:cubicBezTo>
                      <a:pt x="359085" y="225530"/>
                      <a:pt x="422712" y="166313"/>
                      <a:pt x="519728" y="166313"/>
                    </a:cubicBezTo>
                    <a:cubicBezTo>
                      <a:pt x="566346" y="166313"/>
                      <a:pt x="614854" y="174503"/>
                      <a:pt x="614854" y="174503"/>
                    </a:cubicBezTo>
                    <a:lnTo>
                      <a:pt x="614854" y="279078"/>
                    </a:lnTo>
                    <a:lnTo>
                      <a:pt x="561306" y="279078"/>
                    </a:lnTo>
                    <a:cubicBezTo>
                      <a:pt x="508388" y="279078"/>
                      <a:pt x="492009" y="311837"/>
                      <a:pt x="492009" y="345225"/>
                    </a:cubicBezTo>
                    <a:lnTo>
                      <a:pt x="492009" y="425232"/>
                    </a:lnTo>
                    <a:lnTo>
                      <a:pt x="609184" y="425232"/>
                    </a:lnTo>
                    <a:lnTo>
                      <a:pt x="590285" y="548076"/>
                    </a:lnTo>
                    <a:lnTo>
                      <a:pt x="491379" y="548076"/>
                    </a:lnTo>
                    <a:lnTo>
                      <a:pt x="491379" y="845424"/>
                    </a:lnTo>
                    <a:cubicBezTo>
                      <a:pt x="694860" y="813925"/>
                      <a:pt x="850463" y="637533"/>
                      <a:pt x="850463"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sp>
            <p:nvSpPr>
              <p:cNvPr id="65" name="Freeform 64">
                <a:extLst>
                  <a:ext uri="{FF2B5EF4-FFF2-40B4-BE49-F238E27FC236}">
                    <a16:creationId xmlns:a16="http://schemas.microsoft.com/office/drawing/2014/main" id="{5546A97C-1467-05AA-4BBA-DC88A19AA05C}"/>
                  </a:ext>
                </a:extLst>
              </p:cNvPr>
              <p:cNvSpPr/>
              <p:nvPr/>
            </p:nvSpPr>
            <p:spPr>
              <a:xfrm>
                <a:off x="-945327" y="2666201"/>
                <a:ext cx="363494" cy="684780"/>
              </a:xfrm>
              <a:custGeom>
                <a:avLst/>
                <a:gdLst>
                  <a:gd name="connsiteX0" fmla="*/ 339555 w 363494"/>
                  <a:gd name="connsiteY0" fmla="*/ 381764 h 684780"/>
                  <a:gd name="connsiteX1" fmla="*/ 358455 w 363494"/>
                  <a:gd name="connsiteY1" fmla="*/ 258919 h 684780"/>
                  <a:gd name="connsiteX2" fmla="*/ 240650 w 363494"/>
                  <a:gd name="connsiteY2" fmla="*/ 258919 h 684780"/>
                  <a:gd name="connsiteX3" fmla="*/ 240650 w 363494"/>
                  <a:gd name="connsiteY3" fmla="*/ 179542 h 684780"/>
                  <a:gd name="connsiteX4" fmla="*/ 309947 w 363494"/>
                  <a:gd name="connsiteY4" fmla="*/ 113395 h 684780"/>
                  <a:gd name="connsiteX5" fmla="*/ 363494 w 363494"/>
                  <a:gd name="connsiteY5" fmla="*/ 113395 h 684780"/>
                  <a:gd name="connsiteX6" fmla="*/ 363494 w 363494"/>
                  <a:gd name="connsiteY6" fmla="*/ 8190 h 684780"/>
                  <a:gd name="connsiteX7" fmla="*/ 268368 w 363494"/>
                  <a:gd name="connsiteY7" fmla="*/ 0 h 684780"/>
                  <a:gd name="connsiteX8" fmla="*/ 107725 w 363494"/>
                  <a:gd name="connsiteY8" fmla="*/ 165683 h 684780"/>
                  <a:gd name="connsiteX9" fmla="*/ 107725 w 363494"/>
                  <a:gd name="connsiteY9" fmla="*/ 259549 h 684780"/>
                  <a:gd name="connsiteX10" fmla="*/ 0 w 363494"/>
                  <a:gd name="connsiteY10" fmla="*/ 259549 h 684780"/>
                  <a:gd name="connsiteX11" fmla="*/ 0 w 363494"/>
                  <a:gd name="connsiteY11" fmla="*/ 382394 h 684780"/>
                  <a:gd name="connsiteX12" fmla="*/ 107725 w 363494"/>
                  <a:gd name="connsiteY12" fmla="*/ 382394 h 684780"/>
                  <a:gd name="connsiteX13" fmla="*/ 107725 w 363494"/>
                  <a:gd name="connsiteY13" fmla="*/ 679741 h 684780"/>
                  <a:gd name="connsiteX14" fmla="*/ 173873 w 363494"/>
                  <a:gd name="connsiteY14" fmla="*/ 684781 h 684780"/>
                  <a:gd name="connsiteX15" fmla="*/ 240020 w 363494"/>
                  <a:gd name="connsiteY15" fmla="*/ 679741 h 684780"/>
                  <a:gd name="connsiteX16" fmla="*/ 240020 w 363494"/>
                  <a:gd name="connsiteY16" fmla="*/ 382394 h 684780"/>
                  <a:gd name="connsiteX17" fmla="*/ 339555 w 363494"/>
                  <a:gd name="connsiteY17" fmla="*/ 382394 h 68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3494" h="684780">
                    <a:moveTo>
                      <a:pt x="339555" y="381764"/>
                    </a:moveTo>
                    <a:lnTo>
                      <a:pt x="358455" y="258919"/>
                    </a:lnTo>
                    <a:lnTo>
                      <a:pt x="240650" y="258919"/>
                    </a:lnTo>
                    <a:lnTo>
                      <a:pt x="240650" y="179542"/>
                    </a:lnTo>
                    <a:cubicBezTo>
                      <a:pt x="240650" y="146154"/>
                      <a:pt x="257029" y="113395"/>
                      <a:pt x="309947" y="113395"/>
                    </a:cubicBezTo>
                    <a:lnTo>
                      <a:pt x="363494" y="113395"/>
                    </a:lnTo>
                    <a:lnTo>
                      <a:pt x="363494" y="8190"/>
                    </a:lnTo>
                    <a:cubicBezTo>
                      <a:pt x="363494" y="8190"/>
                      <a:pt x="314987" y="0"/>
                      <a:pt x="268368" y="0"/>
                    </a:cubicBezTo>
                    <a:cubicBezTo>
                      <a:pt x="171353" y="0"/>
                      <a:pt x="107725" y="58588"/>
                      <a:pt x="107725" y="165683"/>
                    </a:cubicBezTo>
                    <a:lnTo>
                      <a:pt x="107725" y="259549"/>
                    </a:lnTo>
                    <a:lnTo>
                      <a:pt x="0" y="259549"/>
                    </a:lnTo>
                    <a:lnTo>
                      <a:pt x="0" y="382394"/>
                    </a:lnTo>
                    <a:lnTo>
                      <a:pt x="107725" y="382394"/>
                    </a:lnTo>
                    <a:lnTo>
                      <a:pt x="107725" y="679741"/>
                    </a:lnTo>
                    <a:cubicBezTo>
                      <a:pt x="129144" y="682891"/>
                      <a:pt x="151823" y="684781"/>
                      <a:pt x="173873" y="684781"/>
                    </a:cubicBezTo>
                    <a:cubicBezTo>
                      <a:pt x="195922" y="684781"/>
                      <a:pt x="218601" y="682891"/>
                      <a:pt x="240020" y="679741"/>
                    </a:cubicBezTo>
                    <a:lnTo>
                      <a:pt x="240020" y="382394"/>
                    </a:lnTo>
                    <a:lnTo>
                      <a:pt x="339555" y="382394"/>
                    </a:lnTo>
                    <a:close/>
                  </a:path>
                </a:pathLst>
              </a:custGeom>
              <a:solidFill>
                <a:srgbClr val="FFFFFF"/>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grpSp>
        <p:grpSp>
          <p:nvGrpSpPr>
            <p:cNvPr id="55" name="Group 54">
              <a:extLst>
                <a:ext uri="{FF2B5EF4-FFF2-40B4-BE49-F238E27FC236}">
                  <a16:creationId xmlns:a16="http://schemas.microsoft.com/office/drawing/2014/main" id="{622BC6F7-7440-83D9-BFED-D7564CD7316B}"/>
                </a:ext>
              </a:extLst>
            </p:cNvPr>
            <p:cNvGrpSpPr/>
            <p:nvPr/>
          </p:nvGrpSpPr>
          <p:grpSpPr>
            <a:xfrm>
              <a:off x="1146213" y="8594793"/>
              <a:ext cx="524161" cy="524161"/>
              <a:chOff x="3094393" y="4759137"/>
              <a:chExt cx="1074283" cy="1074283"/>
            </a:xfrm>
          </p:grpSpPr>
          <p:sp>
            <p:nvSpPr>
              <p:cNvPr id="59" name="Freeform 58">
                <a:extLst>
                  <a:ext uri="{FF2B5EF4-FFF2-40B4-BE49-F238E27FC236}">
                    <a16:creationId xmlns:a16="http://schemas.microsoft.com/office/drawing/2014/main" id="{BC24C5DA-5F73-2DC7-4974-F8F3C93FCD1A}"/>
                  </a:ext>
                </a:extLst>
              </p:cNvPr>
              <p:cNvSpPr/>
              <p:nvPr/>
            </p:nvSpPr>
            <p:spPr>
              <a:xfrm>
                <a:off x="3094393" y="4759137"/>
                <a:ext cx="1074283" cy="107428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grpSp>
            <p:nvGrpSpPr>
              <p:cNvPr id="60" name="Group 59">
                <a:extLst>
                  <a:ext uri="{FF2B5EF4-FFF2-40B4-BE49-F238E27FC236}">
                    <a16:creationId xmlns:a16="http://schemas.microsoft.com/office/drawing/2014/main" id="{CA252957-E3E5-1B1B-B583-D6326544B16D}"/>
                  </a:ext>
                </a:extLst>
              </p:cNvPr>
              <p:cNvGrpSpPr/>
              <p:nvPr/>
            </p:nvGrpSpPr>
            <p:grpSpPr>
              <a:xfrm>
                <a:off x="3303016" y="4946695"/>
                <a:ext cx="685139" cy="655838"/>
                <a:chOff x="3303016" y="4946695"/>
                <a:chExt cx="685139" cy="655838"/>
              </a:xfrm>
            </p:grpSpPr>
            <p:sp>
              <p:nvSpPr>
                <p:cNvPr id="61" name="Freeform 60">
                  <a:extLst>
                    <a:ext uri="{FF2B5EF4-FFF2-40B4-BE49-F238E27FC236}">
                      <a16:creationId xmlns:a16="http://schemas.microsoft.com/office/drawing/2014/main" id="{1CCAAD3D-479B-51D5-C9C6-9D874F4D5529}"/>
                    </a:ext>
                  </a:extLst>
                </p:cNvPr>
                <p:cNvSpPr/>
                <p:nvPr/>
              </p:nvSpPr>
              <p:spPr>
                <a:xfrm>
                  <a:off x="3540110" y="5149321"/>
                  <a:ext cx="448045" cy="453212"/>
                </a:xfrm>
                <a:custGeom>
                  <a:avLst/>
                  <a:gdLst>
                    <a:gd name="connsiteX0" fmla="*/ 0 w 448045"/>
                    <a:gd name="connsiteY0" fmla="*/ 452676 h 453212"/>
                    <a:gd name="connsiteX1" fmla="*/ 0 w 448045"/>
                    <a:gd name="connsiteY1" fmla="*/ 10629 h 453212"/>
                    <a:gd name="connsiteX2" fmla="*/ 146311 w 448045"/>
                    <a:gd name="connsiteY2" fmla="*/ 10629 h 453212"/>
                    <a:gd name="connsiteX3" fmla="*/ 146311 w 448045"/>
                    <a:gd name="connsiteY3" fmla="*/ 72248 h 453212"/>
                    <a:gd name="connsiteX4" fmla="*/ 146847 w 448045"/>
                    <a:gd name="connsiteY4" fmla="*/ 72248 h 453212"/>
                    <a:gd name="connsiteX5" fmla="*/ 148455 w 448045"/>
                    <a:gd name="connsiteY5" fmla="*/ 70104 h 453212"/>
                    <a:gd name="connsiteX6" fmla="*/ 191330 w 448045"/>
                    <a:gd name="connsiteY6" fmla="*/ 24560 h 453212"/>
                    <a:gd name="connsiteX7" fmla="*/ 255107 w 448045"/>
                    <a:gd name="connsiteY7" fmla="*/ 1520 h 453212"/>
                    <a:gd name="connsiteX8" fmla="*/ 337642 w 448045"/>
                    <a:gd name="connsiteY8" fmla="*/ 9021 h 453212"/>
                    <a:gd name="connsiteX9" fmla="*/ 428751 w 448045"/>
                    <a:gd name="connsiteY9" fmla="*/ 93680 h 453212"/>
                    <a:gd name="connsiteX10" fmla="*/ 446437 w 448045"/>
                    <a:gd name="connsiteY10" fmla="*/ 163872 h 453212"/>
                    <a:gd name="connsiteX11" fmla="*/ 448045 w 448045"/>
                    <a:gd name="connsiteY11" fmla="*/ 204594 h 453212"/>
                    <a:gd name="connsiteX12" fmla="*/ 448045 w 448045"/>
                    <a:gd name="connsiteY12" fmla="*/ 449461 h 453212"/>
                    <a:gd name="connsiteX13" fmla="*/ 448045 w 448045"/>
                    <a:gd name="connsiteY13" fmla="*/ 453212 h 453212"/>
                    <a:gd name="connsiteX14" fmla="*/ 301198 w 448045"/>
                    <a:gd name="connsiteY14" fmla="*/ 453212 h 453212"/>
                    <a:gd name="connsiteX15" fmla="*/ 301198 w 448045"/>
                    <a:gd name="connsiteY15" fmla="*/ 449461 h 453212"/>
                    <a:gd name="connsiteX16" fmla="*/ 301198 w 448045"/>
                    <a:gd name="connsiteY16" fmla="*/ 214239 h 453212"/>
                    <a:gd name="connsiteX17" fmla="*/ 291551 w 448045"/>
                    <a:gd name="connsiteY17" fmla="*/ 159050 h 453212"/>
                    <a:gd name="connsiteX18" fmla="*/ 232598 w 448045"/>
                    <a:gd name="connsiteY18" fmla="*/ 117256 h 453212"/>
                    <a:gd name="connsiteX19" fmla="*/ 152743 w 448045"/>
                    <a:gd name="connsiteY19" fmla="*/ 167087 h 453212"/>
                    <a:gd name="connsiteX20" fmla="*/ 146311 w 448045"/>
                    <a:gd name="connsiteY20" fmla="*/ 204058 h 453212"/>
                    <a:gd name="connsiteX21" fmla="*/ 146311 w 448045"/>
                    <a:gd name="connsiteY21" fmla="*/ 449461 h 453212"/>
                    <a:gd name="connsiteX22" fmla="*/ 146311 w 448045"/>
                    <a:gd name="connsiteY22" fmla="*/ 453212 h 453212"/>
                    <a:gd name="connsiteX23" fmla="*/ 0 w 448045"/>
                    <a:gd name="connsiteY23" fmla="*/ 452676 h 4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48045" h="453212">
                      <a:moveTo>
                        <a:pt x="0" y="452676"/>
                      </a:moveTo>
                      <a:cubicBezTo>
                        <a:pt x="0" y="305327"/>
                        <a:pt x="0" y="157978"/>
                        <a:pt x="0" y="10629"/>
                      </a:cubicBezTo>
                      <a:cubicBezTo>
                        <a:pt x="48770" y="10629"/>
                        <a:pt x="97541" y="10629"/>
                        <a:pt x="146311" y="10629"/>
                      </a:cubicBezTo>
                      <a:cubicBezTo>
                        <a:pt x="146311" y="30990"/>
                        <a:pt x="146311" y="51351"/>
                        <a:pt x="146311" y="72248"/>
                      </a:cubicBezTo>
                      <a:cubicBezTo>
                        <a:pt x="146311" y="72248"/>
                        <a:pt x="146847" y="72248"/>
                        <a:pt x="146847" y="72248"/>
                      </a:cubicBezTo>
                      <a:cubicBezTo>
                        <a:pt x="147383" y="71712"/>
                        <a:pt x="147919" y="70640"/>
                        <a:pt x="148455" y="70104"/>
                      </a:cubicBezTo>
                      <a:cubicBezTo>
                        <a:pt x="160246" y="52422"/>
                        <a:pt x="174180" y="36884"/>
                        <a:pt x="191330" y="24560"/>
                      </a:cubicBezTo>
                      <a:cubicBezTo>
                        <a:pt x="210624" y="11165"/>
                        <a:pt x="232062" y="4199"/>
                        <a:pt x="255107" y="1520"/>
                      </a:cubicBezTo>
                      <a:cubicBezTo>
                        <a:pt x="282976" y="-1695"/>
                        <a:pt x="310845" y="-87"/>
                        <a:pt x="337642" y="9021"/>
                      </a:cubicBezTo>
                      <a:cubicBezTo>
                        <a:pt x="380517" y="23488"/>
                        <a:pt x="410529" y="52422"/>
                        <a:pt x="428751" y="93680"/>
                      </a:cubicBezTo>
                      <a:cubicBezTo>
                        <a:pt x="438398" y="116184"/>
                        <a:pt x="444294" y="139760"/>
                        <a:pt x="446437" y="163872"/>
                      </a:cubicBezTo>
                      <a:cubicBezTo>
                        <a:pt x="447509" y="177267"/>
                        <a:pt x="448045" y="191198"/>
                        <a:pt x="448045" y="204594"/>
                      </a:cubicBezTo>
                      <a:cubicBezTo>
                        <a:pt x="448045" y="286038"/>
                        <a:pt x="448045" y="368017"/>
                        <a:pt x="448045" y="449461"/>
                      </a:cubicBezTo>
                      <a:cubicBezTo>
                        <a:pt x="448045" y="450533"/>
                        <a:pt x="448045" y="451605"/>
                        <a:pt x="448045" y="453212"/>
                      </a:cubicBezTo>
                      <a:cubicBezTo>
                        <a:pt x="398739" y="453212"/>
                        <a:pt x="349968" y="453212"/>
                        <a:pt x="301198" y="453212"/>
                      </a:cubicBezTo>
                      <a:cubicBezTo>
                        <a:pt x="301198" y="452141"/>
                        <a:pt x="301198" y="451069"/>
                        <a:pt x="301198" y="449461"/>
                      </a:cubicBezTo>
                      <a:cubicBezTo>
                        <a:pt x="301198" y="371232"/>
                        <a:pt x="301198" y="292468"/>
                        <a:pt x="301198" y="214239"/>
                      </a:cubicBezTo>
                      <a:cubicBezTo>
                        <a:pt x="301198" y="195485"/>
                        <a:pt x="299054" y="176732"/>
                        <a:pt x="291551" y="159050"/>
                      </a:cubicBezTo>
                      <a:cubicBezTo>
                        <a:pt x="280832" y="132795"/>
                        <a:pt x="261002" y="118863"/>
                        <a:pt x="232598" y="117256"/>
                      </a:cubicBezTo>
                      <a:cubicBezTo>
                        <a:pt x="196690" y="115113"/>
                        <a:pt x="167749" y="133330"/>
                        <a:pt x="152743" y="167087"/>
                      </a:cubicBezTo>
                      <a:cubicBezTo>
                        <a:pt x="147383" y="178875"/>
                        <a:pt x="146311" y="191198"/>
                        <a:pt x="146311" y="204058"/>
                      </a:cubicBezTo>
                      <a:cubicBezTo>
                        <a:pt x="146311" y="286038"/>
                        <a:pt x="146311" y="368017"/>
                        <a:pt x="146311" y="449461"/>
                      </a:cubicBezTo>
                      <a:cubicBezTo>
                        <a:pt x="146311" y="450533"/>
                        <a:pt x="146311" y="451605"/>
                        <a:pt x="146311" y="453212"/>
                      </a:cubicBezTo>
                      <a:cubicBezTo>
                        <a:pt x="98077" y="452676"/>
                        <a:pt x="48770" y="452676"/>
                        <a:pt x="0" y="452676"/>
                      </a:cubicBezTo>
                      <a:close/>
                    </a:path>
                  </a:pathLst>
                </a:custGeom>
                <a:solidFill>
                  <a:schemeClr val="bg1"/>
                </a:solidFill>
                <a:ln w="5347" cap="flat">
                  <a:noFill/>
                  <a:prstDash val="solid"/>
                  <a:miter/>
                </a:ln>
              </p:spPr>
              <p:txBody>
                <a:bodyPr rtlCol="0" anchor="ctr"/>
                <a:lstStyle/>
                <a:p>
                  <a:endParaRPr lang="en-US" sz="1000"/>
                </a:p>
              </p:txBody>
            </p:sp>
            <p:sp>
              <p:nvSpPr>
                <p:cNvPr id="62" name="Freeform 61">
                  <a:extLst>
                    <a:ext uri="{FF2B5EF4-FFF2-40B4-BE49-F238E27FC236}">
                      <a16:creationId xmlns:a16="http://schemas.microsoft.com/office/drawing/2014/main" id="{EAA67A3B-0D03-9E74-A4D6-4EF787EFFD83}"/>
                    </a:ext>
                  </a:extLst>
                </p:cNvPr>
                <p:cNvSpPr/>
                <p:nvPr/>
              </p:nvSpPr>
              <p:spPr>
                <a:xfrm>
                  <a:off x="3311799" y="5159950"/>
                  <a:ext cx="146847" cy="442047"/>
                </a:xfrm>
                <a:custGeom>
                  <a:avLst/>
                  <a:gdLst>
                    <a:gd name="connsiteX0" fmla="*/ 146847 w 146847"/>
                    <a:gd name="connsiteY0" fmla="*/ 0 h 442047"/>
                    <a:gd name="connsiteX1" fmla="*/ 146847 w 146847"/>
                    <a:gd name="connsiteY1" fmla="*/ 442048 h 442047"/>
                    <a:gd name="connsiteX2" fmla="*/ 0 w 146847"/>
                    <a:gd name="connsiteY2" fmla="*/ 442048 h 442047"/>
                    <a:gd name="connsiteX3" fmla="*/ 0 w 146847"/>
                    <a:gd name="connsiteY3" fmla="*/ 0 h 442047"/>
                    <a:gd name="connsiteX4" fmla="*/ 146847 w 146847"/>
                    <a:gd name="connsiteY4" fmla="*/ 0 h 442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47" h="442047">
                      <a:moveTo>
                        <a:pt x="146847" y="0"/>
                      </a:moveTo>
                      <a:cubicBezTo>
                        <a:pt x="146847" y="147349"/>
                        <a:pt x="146847" y="294698"/>
                        <a:pt x="146847" y="442048"/>
                      </a:cubicBezTo>
                      <a:cubicBezTo>
                        <a:pt x="98077" y="442048"/>
                        <a:pt x="48771" y="442048"/>
                        <a:pt x="0" y="442048"/>
                      </a:cubicBezTo>
                      <a:cubicBezTo>
                        <a:pt x="0" y="294698"/>
                        <a:pt x="0" y="147349"/>
                        <a:pt x="0" y="0"/>
                      </a:cubicBezTo>
                      <a:cubicBezTo>
                        <a:pt x="48771" y="0"/>
                        <a:pt x="97541" y="0"/>
                        <a:pt x="146847" y="0"/>
                      </a:cubicBezTo>
                      <a:close/>
                    </a:path>
                  </a:pathLst>
                </a:custGeom>
                <a:solidFill>
                  <a:schemeClr val="bg1"/>
                </a:solidFill>
                <a:ln w="5347" cap="flat">
                  <a:noFill/>
                  <a:prstDash val="solid"/>
                  <a:miter/>
                </a:ln>
              </p:spPr>
              <p:txBody>
                <a:bodyPr rtlCol="0" anchor="ctr"/>
                <a:lstStyle/>
                <a:p>
                  <a:endParaRPr lang="en-US" sz="1000"/>
                </a:p>
              </p:txBody>
            </p:sp>
            <p:sp>
              <p:nvSpPr>
                <p:cNvPr id="63" name="Freeform 62">
                  <a:extLst>
                    <a:ext uri="{FF2B5EF4-FFF2-40B4-BE49-F238E27FC236}">
                      <a16:creationId xmlns:a16="http://schemas.microsoft.com/office/drawing/2014/main" id="{3F9BE2C4-7AE4-465C-51F9-D0000144EF4F}"/>
                    </a:ext>
                  </a:extLst>
                </p:cNvPr>
                <p:cNvSpPr/>
                <p:nvPr/>
              </p:nvSpPr>
              <p:spPr>
                <a:xfrm>
                  <a:off x="3303016" y="4946695"/>
                  <a:ext cx="165330" cy="153521"/>
                </a:xfrm>
                <a:custGeom>
                  <a:avLst/>
                  <a:gdLst>
                    <a:gd name="connsiteX0" fmla="*/ 83279 w 165330"/>
                    <a:gd name="connsiteY0" fmla="*/ 0 h 153521"/>
                    <a:gd name="connsiteX1" fmla="*/ 122938 w 165330"/>
                    <a:gd name="connsiteY1" fmla="*/ 8573 h 153521"/>
                    <a:gd name="connsiteX2" fmla="*/ 164741 w 165330"/>
                    <a:gd name="connsiteY2" fmla="*/ 68584 h 153521"/>
                    <a:gd name="connsiteX3" fmla="*/ 144912 w 165330"/>
                    <a:gd name="connsiteY3" fmla="*/ 129132 h 153521"/>
                    <a:gd name="connsiteX4" fmla="*/ 101500 w 165330"/>
                    <a:gd name="connsiteY4" fmla="*/ 151636 h 153521"/>
                    <a:gd name="connsiteX5" fmla="*/ 42011 w 165330"/>
                    <a:gd name="connsiteY5" fmla="*/ 144670 h 153521"/>
                    <a:gd name="connsiteX6" fmla="*/ 208 w 165330"/>
                    <a:gd name="connsiteY6" fmla="*/ 71264 h 153521"/>
                    <a:gd name="connsiteX7" fmla="*/ 65057 w 165330"/>
                    <a:gd name="connsiteY7" fmla="*/ 1608 h 153521"/>
                    <a:gd name="connsiteX8" fmla="*/ 83279 w 165330"/>
                    <a:gd name="connsiteY8" fmla="*/ 0 h 153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330" h="153521">
                      <a:moveTo>
                        <a:pt x="83279" y="0"/>
                      </a:moveTo>
                      <a:cubicBezTo>
                        <a:pt x="97213" y="536"/>
                        <a:pt x="110611" y="2679"/>
                        <a:pt x="122938" y="8573"/>
                      </a:cubicBezTo>
                      <a:cubicBezTo>
                        <a:pt x="148127" y="20897"/>
                        <a:pt x="161526" y="41258"/>
                        <a:pt x="164741" y="68584"/>
                      </a:cubicBezTo>
                      <a:cubicBezTo>
                        <a:pt x="167421" y="91624"/>
                        <a:pt x="160990" y="112521"/>
                        <a:pt x="144912" y="129132"/>
                      </a:cubicBezTo>
                      <a:cubicBezTo>
                        <a:pt x="133121" y="141455"/>
                        <a:pt x="118115" y="148421"/>
                        <a:pt x="101500" y="151636"/>
                      </a:cubicBezTo>
                      <a:cubicBezTo>
                        <a:pt x="81135" y="155386"/>
                        <a:pt x="61305" y="153779"/>
                        <a:pt x="42011" y="144670"/>
                      </a:cubicBezTo>
                      <a:cubicBezTo>
                        <a:pt x="12534" y="130739"/>
                        <a:pt x="-1936" y="101805"/>
                        <a:pt x="208" y="71264"/>
                      </a:cubicBezTo>
                      <a:cubicBezTo>
                        <a:pt x="2352" y="35900"/>
                        <a:pt x="27005" y="8037"/>
                        <a:pt x="65057" y="1608"/>
                      </a:cubicBezTo>
                      <a:cubicBezTo>
                        <a:pt x="70952" y="536"/>
                        <a:pt x="76847" y="536"/>
                        <a:pt x="83279" y="0"/>
                      </a:cubicBezTo>
                      <a:close/>
                    </a:path>
                  </a:pathLst>
                </a:custGeom>
                <a:solidFill>
                  <a:schemeClr val="bg1"/>
                </a:solidFill>
                <a:ln w="5347" cap="flat">
                  <a:noFill/>
                  <a:prstDash val="solid"/>
                  <a:miter/>
                </a:ln>
              </p:spPr>
              <p:txBody>
                <a:bodyPr rtlCol="0" anchor="ctr"/>
                <a:lstStyle/>
                <a:p>
                  <a:endParaRPr lang="en-US" sz="1000"/>
                </a:p>
              </p:txBody>
            </p:sp>
          </p:grpSp>
        </p:grpSp>
        <p:grpSp>
          <p:nvGrpSpPr>
            <p:cNvPr id="56" name="Group 55">
              <a:extLst>
                <a:ext uri="{FF2B5EF4-FFF2-40B4-BE49-F238E27FC236}">
                  <a16:creationId xmlns:a16="http://schemas.microsoft.com/office/drawing/2014/main" id="{61DCF38A-AF93-7C2F-6E28-3427DB889F2E}"/>
                </a:ext>
              </a:extLst>
            </p:cNvPr>
            <p:cNvGrpSpPr/>
            <p:nvPr/>
          </p:nvGrpSpPr>
          <p:grpSpPr>
            <a:xfrm>
              <a:off x="1817377" y="8594793"/>
              <a:ext cx="524161" cy="524161"/>
              <a:chOff x="2779401" y="1664126"/>
              <a:chExt cx="1074283" cy="1074283"/>
            </a:xfrm>
          </p:grpSpPr>
          <p:sp>
            <p:nvSpPr>
              <p:cNvPr id="57" name="Freeform 56">
                <a:extLst>
                  <a:ext uri="{FF2B5EF4-FFF2-40B4-BE49-F238E27FC236}">
                    <a16:creationId xmlns:a16="http://schemas.microsoft.com/office/drawing/2014/main" id="{0533B0D8-CBF0-EF02-84C8-EF32AE2D34A4}"/>
                  </a:ext>
                </a:extLst>
              </p:cNvPr>
              <p:cNvSpPr/>
              <p:nvPr/>
            </p:nvSpPr>
            <p:spPr>
              <a:xfrm>
                <a:off x="2779401" y="1664126"/>
                <a:ext cx="1074283" cy="107428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sp>
            <p:nvSpPr>
              <p:cNvPr id="58" name="Graphic 3">
                <a:extLst>
                  <a:ext uri="{FF2B5EF4-FFF2-40B4-BE49-F238E27FC236}">
                    <a16:creationId xmlns:a16="http://schemas.microsoft.com/office/drawing/2014/main" id="{45E30938-F781-9FBC-CEC1-CE28B1C7103D}"/>
                  </a:ext>
                </a:extLst>
              </p:cNvPr>
              <p:cNvSpPr/>
              <p:nvPr/>
            </p:nvSpPr>
            <p:spPr>
              <a:xfrm>
                <a:off x="2990503" y="1889431"/>
                <a:ext cx="652752" cy="615571"/>
              </a:xfrm>
              <a:custGeom>
                <a:avLst/>
                <a:gdLst>
                  <a:gd name="connsiteX0" fmla="*/ 40005 w 300989"/>
                  <a:gd name="connsiteY0" fmla="*/ 18097 h 283844"/>
                  <a:gd name="connsiteX1" fmla="*/ 220980 w 300989"/>
                  <a:gd name="connsiteY1" fmla="*/ 260985 h 283844"/>
                  <a:gd name="connsiteX2" fmla="*/ 258127 w 300989"/>
                  <a:gd name="connsiteY2" fmla="*/ 260985 h 283844"/>
                  <a:gd name="connsiteX3" fmla="*/ 76200 w 300989"/>
                  <a:gd name="connsiteY3" fmla="*/ 18097 h 283844"/>
                  <a:gd name="connsiteX4" fmla="*/ 40005 w 300989"/>
                  <a:gd name="connsiteY4" fmla="*/ 18097 h 283844"/>
                  <a:gd name="connsiteX5" fmla="*/ 0 w 300989"/>
                  <a:gd name="connsiteY5" fmla="*/ 0 h 283844"/>
                  <a:gd name="connsiteX6" fmla="*/ 85725 w 300989"/>
                  <a:gd name="connsiteY6" fmla="*/ 0 h 283844"/>
                  <a:gd name="connsiteX7" fmla="*/ 164782 w 300989"/>
                  <a:gd name="connsiteY7" fmla="*/ 102870 h 283844"/>
                  <a:gd name="connsiteX8" fmla="*/ 263842 w 300989"/>
                  <a:gd name="connsiteY8" fmla="*/ 0 h 283844"/>
                  <a:gd name="connsiteX9" fmla="*/ 290513 w 300989"/>
                  <a:gd name="connsiteY9" fmla="*/ 0 h 283844"/>
                  <a:gd name="connsiteX10" fmla="*/ 178117 w 300989"/>
                  <a:gd name="connsiteY10" fmla="*/ 121920 h 283844"/>
                  <a:gd name="connsiteX11" fmla="*/ 164782 w 300989"/>
                  <a:gd name="connsiteY11" fmla="*/ 104775 h 283844"/>
                  <a:gd name="connsiteX12" fmla="*/ 300990 w 300989"/>
                  <a:gd name="connsiteY12" fmla="*/ 283845 h 283844"/>
                  <a:gd name="connsiteX13" fmla="*/ 208597 w 300989"/>
                  <a:gd name="connsiteY13" fmla="*/ 283845 h 283844"/>
                  <a:gd name="connsiteX14" fmla="*/ 126682 w 300989"/>
                  <a:gd name="connsiteY14" fmla="*/ 173355 h 283844"/>
                  <a:gd name="connsiteX15" fmla="*/ 31432 w 300989"/>
                  <a:gd name="connsiteY15" fmla="*/ 276225 h 283844"/>
                  <a:gd name="connsiteX16" fmla="*/ 3810 w 300989"/>
                  <a:gd name="connsiteY16" fmla="*/ 276225 h 283844"/>
                  <a:gd name="connsiteX17" fmla="*/ 116205 w 300989"/>
                  <a:gd name="connsiteY17" fmla="*/ 157163 h 283844"/>
                  <a:gd name="connsiteX18" fmla="*/ 0 w 300989"/>
                  <a:gd name="connsiteY18" fmla="*/ 0 h 28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0989" h="283844">
                    <a:moveTo>
                      <a:pt x="40005" y="18097"/>
                    </a:moveTo>
                    <a:lnTo>
                      <a:pt x="220980" y="260985"/>
                    </a:lnTo>
                    <a:lnTo>
                      <a:pt x="258127" y="260985"/>
                    </a:lnTo>
                    <a:lnTo>
                      <a:pt x="76200" y="18097"/>
                    </a:lnTo>
                    <a:lnTo>
                      <a:pt x="40005" y="18097"/>
                    </a:lnTo>
                    <a:close/>
                    <a:moveTo>
                      <a:pt x="0" y="0"/>
                    </a:moveTo>
                    <a:lnTo>
                      <a:pt x="85725" y="0"/>
                    </a:lnTo>
                    <a:lnTo>
                      <a:pt x="164782" y="102870"/>
                    </a:lnTo>
                    <a:lnTo>
                      <a:pt x="263842" y="0"/>
                    </a:lnTo>
                    <a:lnTo>
                      <a:pt x="290513" y="0"/>
                    </a:lnTo>
                    <a:lnTo>
                      <a:pt x="178117" y="121920"/>
                    </a:lnTo>
                    <a:lnTo>
                      <a:pt x="164782" y="104775"/>
                    </a:lnTo>
                    <a:lnTo>
                      <a:pt x="300990" y="283845"/>
                    </a:lnTo>
                    <a:lnTo>
                      <a:pt x="208597" y="283845"/>
                    </a:lnTo>
                    <a:lnTo>
                      <a:pt x="126682" y="173355"/>
                    </a:lnTo>
                    <a:lnTo>
                      <a:pt x="31432" y="276225"/>
                    </a:lnTo>
                    <a:lnTo>
                      <a:pt x="3810" y="276225"/>
                    </a:lnTo>
                    <a:lnTo>
                      <a:pt x="116205" y="157163"/>
                    </a:lnTo>
                    <a:lnTo>
                      <a:pt x="0" y="0"/>
                    </a:lnTo>
                    <a:close/>
                  </a:path>
                </a:pathLst>
              </a:custGeom>
              <a:solidFill>
                <a:srgbClr val="FFFFFF"/>
              </a:solidFill>
              <a:ln w="9525" cap="flat">
                <a:noFill/>
                <a:prstDash val="solid"/>
                <a:miter/>
              </a:ln>
            </p:spPr>
            <p:txBody>
              <a:bodyPr rtlCol="0" anchor="ctr"/>
              <a:lstStyle/>
              <a:p>
                <a:endParaRPr lang="en-US" sz="1000"/>
              </a:p>
            </p:txBody>
          </p:sp>
        </p:grpSp>
      </p:grpSp>
    </p:spTree>
    <p:extLst>
      <p:ext uri="{BB962C8B-B14F-4D97-AF65-F5344CB8AC3E}">
        <p14:creationId xmlns:p14="http://schemas.microsoft.com/office/powerpoint/2010/main" val="467312474"/>
      </p:ext>
    </p:extLst>
  </p:cSld>
  <p:clrMapOvr>
    <a:masterClrMapping/>
  </p:clrMapOvr>
</p:sld>
</file>

<file path=ppt/theme/theme1.xml><?xml version="1.0" encoding="utf-8"?>
<a:theme xmlns:a="http://schemas.openxmlformats.org/drawingml/2006/main" name="Office Theme">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Century Schoolbook">
      <a:majorFont>
        <a:latin typeface="Century Schoolbook" panose="02040604050505020304"/>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panose="02040604050505020304"/>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gazine Layout 01 - AE_CA_v4" id="{F9D5F4D5-9454-45C5-AFC0-38A7887A0E87}" vid="{A7535069-094F-4B33-8094-ED35EDC7CF5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F02E0EF7D44C04B9FA644DBFF45FF6A" ma:contentTypeVersion="13" ma:contentTypeDescription="Create a new document." ma:contentTypeScope="" ma:versionID="206b9469efed5238e3299da57cdc015e">
  <xsd:schema xmlns:xsd="http://www.w3.org/2001/XMLSchema" xmlns:xs="http://www.w3.org/2001/XMLSchema" xmlns:p="http://schemas.microsoft.com/office/2006/metadata/properties" xmlns:ns2="876de33e-aaa5-4507-9b92-b84e676ded0d" xmlns:ns3="ef88797d-310b-4d46-ad9c-0c23fa0c8d45" targetNamespace="http://schemas.microsoft.com/office/2006/metadata/properties" ma:root="true" ma:fieldsID="281ed500249cd3fe925a7af84a8b56c4" ns2:_="" ns3:_="">
    <xsd:import namespace="876de33e-aaa5-4507-9b92-b84e676ded0d"/>
    <xsd:import namespace="ef88797d-310b-4d46-ad9c-0c23fa0c8d45"/>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EventHashCode" minOccurs="0"/>
                <xsd:element ref="ns3:MediaServiceGenerationTime" minOccurs="0"/>
                <xsd:element ref="ns3:MediaServiceAutoKeyPoints" minOccurs="0"/>
                <xsd:element ref="ns3:MediaServiceKeyPoints" minOccurs="0"/>
                <xsd:element ref="ns3:MediaServiceAutoTags"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76de33e-aaa5-4507-9b92-b84e676ded0d"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hidden="true" ma:internalName="LastSharedByUser" ma:readOnly="true">
      <xsd:simpleType>
        <xsd:restriction base="dms:Note"/>
      </xsd:simpleType>
    </xsd:element>
    <xsd:element name="LastSharedByTime" ma:index="11" nillable="true" ma:displayName="Last Shared By Time" ma:description="" ma:hidden="true"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ef88797d-310b-4d46-ad9c-0c23fa0c8d45"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false">
      <xsd:simpleType>
        <xsd:restriction base="dms:Note">
          <xsd:maxLength value="255"/>
        </xsd:restriction>
      </xsd:simpleType>
    </xsd:element>
    <xsd:element name="MediaServiceAutoTags" ma:index="19" nillable="true" ma:displayName="Tags" ma:internalName="MediaServiceAutoTags"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MediaServiceKeyPoints xmlns="ef88797d-310b-4d46-ad9c-0c23fa0c8d45" xsi:nil="true"/>
  </documentManagement>
</p:properties>
</file>

<file path=customXml/itemProps1.xml><?xml version="1.0" encoding="utf-8"?>
<ds:datastoreItem xmlns:ds="http://schemas.openxmlformats.org/officeDocument/2006/customXml" ds:itemID="{7F83B94A-925B-4414-927F-DFD616E23C3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76de33e-aaa5-4507-9b92-b84e676ded0d"/>
    <ds:schemaRef ds:uri="ef88797d-310b-4d46-ad9c-0c23fa0c8d4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39800E7-4362-4A70-9B48-B5AE1C9F476B}">
  <ds:schemaRefs>
    <ds:schemaRef ds:uri="http://schemas.microsoft.com/sharepoint/v3/contenttype/forms"/>
  </ds:schemaRefs>
</ds:datastoreItem>
</file>

<file path=customXml/itemProps3.xml><?xml version="1.0" encoding="utf-8"?>
<ds:datastoreItem xmlns:ds="http://schemas.openxmlformats.org/officeDocument/2006/customXml" ds:itemID="{969AD2B3-D789-4FC7-A14D-89ADA76B73A8}">
  <ds:schemaRefs>
    <ds:schemaRef ds:uri="ef88797d-310b-4d46-ad9c-0c23fa0c8d45"/>
    <ds:schemaRef ds:uri="http://purl.org/dc/dcmitype/"/>
    <ds:schemaRef ds:uri="http://purl.org/dc/terms/"/>
    <ds:schemaRef ds:uri="http://schemas.openxmlformats.org/package/2006/metadata/core-properties"/>
    <ds:schemaRef ds:uri="http://www.w3.org/XML/1998/namespace"/>
    <ds:schemaRef ds:uri="http://schemas.microsoft.com/office/2006/documentManagement/types"/>
    <ds:schemaRef ds:uri="http://purl.org/dc/elements/1.1/"/>
    <ds:schemaRef ds:uri="http://schemas.microsoft.com/office/2006/metadata/properties"/>
    <ds:schemaRef ds:uri="http://schemas.microsoft.com/office/infopath/2007/PartnerControls"/>
    <ds:schemaRef ds:uri="876de33e-aaa5-4507-9b92-b84e676ded0d"/>
  </ds:schemaRefs>
</ds:datastoreItem>
</file>

<file path=docProps/app.xml><?xml version="1.0" encoding="utf-8"?>
<Properties xmlns="http://schemas.openxmlformats.org/officeDocument/2006/extended-properties" xmlns:vt="http://schemas.openxmlformats.org/officeDocument/2006/docPropsVTypes">
  <Template>Magazine layout</Template>
  <TotalTime>4255</TotalTime>
  <Words>731</Words>
  <Application>Microsoft Office PowerPoint</Application>
  <PresentationFormat>Niestandardowy</PresentationFormat>
  <Paragraphs>111</Paragraphs>
  <Slides>9</Slides>
  <Notes>3</Notes>
  <HiddenSlides>0</HiddenSlides>
  <MMClips>0</MMClips>
  <ScaleCrop>false</ScaleCrop>
  <HeadingPairs>
    <vt:vector size="6" baseType="variant">
      <vt:variant>
        <vt:lpstr>Używane czcionki</vt:lpstr>
      </vt:variant>
      <vt:variant>
        <vt:i4>8</vt:i4>
      </vt:variant>
      <vt:variant>
        <vt:lpstr>Motyw</vt:lpstr>
      </vt:variant>
      <vt:variant>
        <vt:i4>1</vt:i4>
      </vt:variant>
      <vt:variant>
        <vt:lpstr>Tytuły slajdów</vt:lpstr>
      </vt:variant>
      <vt:variant>
        <vt:i4>9</vt:i4>
      </vt:variant>
    </vt:vector>
  </HeadingPairs>
  <TitlesOfParts>
    <vt:vector size="18" baseType="lpstr">
      <vt:lpstr>Aptos</vt:lpstr>
      <vt:lpstr>Arial</vt:lpstr>
      <vt:lpstr>Calibri</vt:lpstr>
      <vt:lpstr>Century Schoolbook</vt:lpstr>
      <vt:lpstr>Montserrat</vt:lpstr>
      <vt:lpstr>Open Sans</vt:lpstr>
      <vt:lpstr>Segoe UI</vt:lpstr>
      <vt:lpstr>Source Sans Pro</vt:lpstr>
      <vt:lpstr>Office Theme</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Front cover</dc:title>
  <dc:creator>Samantha Carty</dc:creator>
  <cp:lastModifiedBy>US</cp:lastModifiedBy>
  <cp:revision>528</cp:revision>
  <dcterms:created xsi:type="dcterms:W3CDTF">2021-06-15T11:45:52Z</dcterms:created>
  <dcterms:modified xsi:type="dcterms:W3CDTF">2025-10-30T10:58:16Z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0x0101005F02E0EF7D44C04B9FA644DBFF45FF6A</vt:lpwstr>
  </property>
</Properties>
</file>