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4"/>
  </p:notesMasterIdLst>
  <p:handoutMasterIdLst>
    <p:handoutMasterId r:id="rId15"/>
  </p:handoutMasterIdLst>
  <p:sldIdLst>
    <p:sldId id="716" r:id="rId5"/>
    <p:sldId id="750" r:id="rId6"/>
    <p:sldId id="742" r:id="rId7"/>
    <p:sldId id="751" r:id="rId8"/>
    <p:sldId id="753" r:id="rId9"/>
    <p:sldId id="754" r:id="rId10"/>
    <p:sldId id="755" r:id="rId11"/>
    <p:sldId id="756" r:id="rId12"/>
    <p:sldId id="752" r:id="rId13"/>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DC7D0"/>
    <a:srgbClr val="FBAE1C"/>
    <a:srgbClr val="EF3E23"/>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52E462-BE5D-4654-8E1B-3E7BCC4C5C41}" v="85" dt="2025-11-03T15:47:15.1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118" autoAdjust="0"/>
    <p:restoredTop sz="93832"/>
  </p:normalViewPr>
  <p:slideViewPr>
    <p:cSldViewPr snapToGrid="0" snapToObjects="1">
      <p:cViewPr varScale="1">
        <p:scale>
          <a:sx n="68" d="100"/>
          <a:sy n="68" d="100"/>
        </p:scale>
        <p:origin x="2970" y="72"/>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MA MARTIN CANO" userId="25679d7d-a321-4341-805c-8812bec91bb6" providerId="ADAL" clId="{CA864213-D8F2-4694-AA10-AF2144AEC564}"/>
    <pc:docChg chg="modSld">
      <pc:chgData name="GEMA MARTIN CANO" userId="25679d7d-a321-4341-805c-8812bec91bb6" providerId="ADAL" clId="{CA864213-D8F2-4694-AA10-AF2144AEC564}" dt="2025-10-13T07:41:25.917" v="269" actId="1076"/>
      <pc:docMkLst>
        <pc:docMk/>
      </pc:docMkLst>
      <pc:sldChg chg="modSp mod">
        <pc:chgData name="GEMA MARTIN CANO" userId="25679d7d-a321-4341-805c-8812bec91bb6" providerId="ADAL" clId="{CA864213-D8F2-4694-AA10-AF2144AEC564}" dt="2025-10-13T07:41:25.917" v="269" actId="1076"/>
        <pc:sldMkLst>
          <pc:docMk/>
          <pc:sldMk cId="467312474" sldId="752"/>
        </pc:sldMkLst>
        <pc:spChg chg="mod">
          <ac:chgData name="GEMA MARTIN CANO" userId="25679d7d-a321-4341-805c-8812bec91bb6" providerId="ADAL" clId="{CA864213-D8F2-4694-AA10-AF2144AEC564}" dt="2025-10-13T07:41:25.917" v="269" actId="1076"/>
          <ac:spMkLst>
            <pc:docMk/>
            <pc:sldMk cId="467312474" sldId="752"/>
            <ac:spMk id="44" creationId="{3155F96C-3B77-C448-8C83-28664CD9BE3A}"/>
          </ac:spMkLst>
        </pc:spChg>
      </pc:sldChg>
      <pc:sldChg chg="modSp mod">
        <pc:chgData name="GEMA MARTIN CANO" userId="25679d7d-a321-4341-805c-8812bec91bb6" providerId="ADAL" clId="{CA864213-D8F2-4694-AA10-AF2144AEC564}" dt="2025-10-13T07:13:21.093" v="56"/>
        <pc:sldMkLst>
          <pc:docMk/>
          <pc:sldMk cId="4212374042" sldId="754"/>
        </pc:sldMkLst>
        <pc:spChg chg="mod">
          <ac:chgData name="GEMA MARTIN CANO" userId="25679d7d-a321-4341-805c-8812bec91bb6" providerId="ADAL" clId="{CA864213-D8F2-4694-AA10-AF2144AEC564}" dt="2025-10-13T06:54:27.416" v="2" actId="14100"/>
          <ac:spMkLst>
            <pc:docMk/>
            <pc:sldMk cId="4212374042" sldId="754"/>
            <ac:spMk id="93" creationId="{0CC1B120-A44A-9172-E535-059506EAFB31}"/>
          </ac:spMkLst>
        </pc:spChg>
        <pc:spChg chg="mod">
          <ac:chgData name="GEMA MARTIN CANO" userId="25679d7d-a321-4341-805c-8812bec91bb6" providerId="ADAL" clId="{CA864213-D8F2-4694-AA10-AF2144AEC564}" dt="2025-10-13T07:08:30.421" v="27" actId="20577"/>
          <ac:spMkLst>
            <pc:docMk/>
            <pc:sldMk cId="4212374042" sldId="754"/>
            <ac:spMk id="94" creationId="{52520EB0-8F4A-7D04-48BD-B8350A0CC14E}"/>
          </ac:spMkLst>
        </pc:spChg>
        <pc:spChg chg="mod">
          <ac:chgData name="GEMA MARTIN CANO" userId="25679d7d-a321-4341-805c-8812bec91bb6" providerId="ADAL" clId="{CA864213-D8F2-4694-AA10-AF2144AEC564}" dt="2025-10-13T07:09:54.334" v="30" actId="14100"/>
          <ac:spMkLst>
            <pc:docMk/>
            <pc:sldMk cId="4212374042" sldId="754"/>
            <ac:spMk id="96" creationId="{118621FC-72A3-3E8B-3FE6-479E17891171}"/>
          </ac:spMkLst>
        </pc:spChg>
        <pc:spChg chg="mod">
          <ac:chgData name="GEMA MARTIN CANO" userId="25679d7d-a321-4341-805c-8812bec91bb6" providerId="ADAL" clId="{CA864213-D8F2-4694-AA10-AF2144AEC564}" dt="2025-10-13T07:13:21.093" v="56"/>
          <ac:spMkLst>
            <pc:docMk/>
            <pc:sldMk cId="4212374042" sldId="754"/>
            <ac:spMk id="97" creationId="{152B8B8F-F63F-1376-E455-250AE9ADB978}"/>
          </ac:spMkLst>
        </pc:spChg>
      </pc:sldChg>
      <pc:sldChg chg="modSp mod">
        <pc:chgData name="GEMA MARTIN CANO" userId="25679d7d-a321-4341-805c-8812bec91bb6" providerId="ADAL" clId="{CA864213-D8F2-4694-AA10-AF2144AEC564}" dt="2025-10-13T07:16:08.750" v="139"/>
        <pc:sldMkLst>
          <pc:docMk/>
          <pc:sldMk cId="2017820884" sldId="755"/>
        </pc:sldMkLst>
        <pc:spChg chg="mod">
          <ac:chgData name="GEMA MARTIN CANO" userId="25679d7d-a321-4341-805c-8812bec91bb6" providerId="ADAL" clId="{CA864213-D8F2-4694-AA10-AF2144AEC564}" dt="2025-10-13T07:13:50.986" v="58"/>
          <ac:spMkLst>
            <pc:docMk/>
            <pc:sldMk cId="2017820884" sldId="755"/>
            <ac:spMk id="8" creationId="{589CC63C-3DF8-F499-F633-87398784A4F6}"/>
          </ac:spMkLst>
        </pc:spChg>
        <pc:spChg chg="mod">
          <ac:chgData name="GEMA MARTIN CANO" userId="25679d7d-a321-4341-805c-8812bec91bb6" providerId="ADAL" clId="{CA864213-D8F2-4694-AA10-AF2144AEC564}" dt="2025-10-13T07:14:44.158" v="82" actId="20577"/>
          <ac:spMkLst>
            <pc:docMk/>
            <pc:sldMk cId="2017820884" sldId="755"/>
            <ac:spMk id="57" creationId="{F8A04E92-7204-394F-A77D-491B0233CA0D}"/>
          </ac:spMkLst>
        </pc:spChg>
        <pc:spChg chg="mod">
          <ac:chgData name="GEMA MARTIN CANO" userId="25679d7d-a321-4341-805c-8812bec91bb6" providerId="ADAL" clId="{CA864213-D8F2-4694-AA10-AF2144AEC564}" dt="2025-10-13T07:15:46.536" v="138" actId="20577"/>
          <ac:spMkLst>
            <pc:docMk/>
            <pc:sldMk cId="2017820884" sldId="755"/>
            <ac:spMk id="58" creationId="{9BF4E103-9193-338D-9B6B-E3C1BAC85987}"/>
          </ac:spMkLst>
        </pc:spChg>
        <pc:spChg chg="mod">
          <ac:chgData name="GEMA MARTIN CANO" userId="25679d7d-a321-4341-805c-8812bec91bb6" providerId="ADAL" clId="{CA864213-D8F2-4694-AA10-AF2144AEC564}" dt="2025-10-13T07:15:10.589" v="136" actId="14100"/>
          <ac:spMkLst>
            <pc:docMk/>
            <pc:sldMk cId="2017820884" sldId="755"/>
            <ac:spMk id="60" creationId="{E4B8DFE2-BEE4-164D-E908-C30BE589EA0A}"/>
          </ac:spMkLst>
        </pc:spChg>
        <pc:spChg chg="mod">
          <ac:chgData name="GEMA MARTIN CANO" userId="25679d7d-a321-4341-805c-8812bec91bb6" providerId="ADAL" clId="{CA864213-D8F2-4694-AA10-AF2144AEC564}" dt="2025-10-13T07:16:08.750" v="139"/>
          <ac:spMkLst>
            <pc:docMk/>
            <pc:sldMk cId="2017820884" sldId="755"/>
            <ac:spMk id="62" creationId="{AE939E1E-8611-A521-FE52-721AEE538320}"/>
          </ac:spMkLst>
        </pc:spChg>
      </pc:sldChg>
      <pc:sldChg chg="modSp mod">
        <pc:chgData name="GEMA MARTIN CANO" userId="25679d7d-a321-4341-805c-8812bec91bb6" providerId="ADAL" clId="{CA864213-D8F2-4694-AA10-AF2144AEC564}" dt="2025-10-13T07:40:18.410" v="265" actId="20577"/>
        <pc:sldMkLst>
          <pc:docMk/>
          <pc:sldMk cId="1174221623" sldId="756"/>
        </pc:sldMkLst>
        <pc:spChg chg="mod">
          <ac:chgData name="GEMA MARTIN CANO" userId="25679d7d-a321-4341-805c-8812bec91bb6" providerId="ADAL" clId="{CA864213-D8F2-4694-AA10-AF2144AEC564}" dt="2025-10-13T07:40:18.410" v="265" actId="20577"/>
          <ac:spMkLst>
            <pc:docMk/>
            <pc:sldMk cId="1174221623" sldId="756"/>
            <ac:spMk id="2" creationId="{1429F3F6-F55F-8401-617A-28B43A197621}"/>
          </ac:spMkLst>
        </pc:spChg>
        <pc:spChg chg="mod">
          <ac:chgData name="GEMA MARTIN CANO" userId="25679d7d-a321-4341-805c-8812bec91bb6" providerId="ADAL" clId="{CA864213-D8F2-4694-AA10-AF2144AEC564}" dt="2025-10-13T07:16:58.064" v="162" actId="20577"/>
          <ac:spMkLst>
            <pc:docMk/>
            <pc:sldMk cId="1174221623" sldId="756"/>
            <ac:spMk id="8" creationId="{6D340B68-0744-C74D-B7F4-BF74AB67E892}"/>
          </ac:spMkLst>
        </pc:spChg>
      </pc:sldChg>
    </pc:docChg>
  </pc:docChgLst>
  <pc:docChgLst>
    <pc:chgData name="GEMA MARTIN CANO" userId="25679d7d-a321-4341-805c-8812bec91bb6" providerId="ADAL" clId="{E9D39FB2-2210-4806-98BC-E5F68ED415B7}"/>
    <pc:docChg chg="modSld">
      <pc:chgData name="GEMA MARTIN CANO" userId="25679d7d-a321-4341-805c-8812bec91bb6" providerId="ADAL" clId="{E9D39FB2-2210-4806-98BC-E5F68ED415B7}" dt="2025-10-16T09:55:11.115" v="341" actId="20577"/>
      <pc:docMkLst>
        <pc:docMk/>
      </pc:docMkLst>
      <pc:sldChg chg="modSp mod">
        <pc:chgData name="GEMA MARTIN CANO" userId="25679d7d-a321-4341-805c-8812bec91bb6" providerId="ADAL" clId="{E9D39FB2-2210-4806-98BC-E5F68ED415B7}" dt="2025-10-16T09:48:03.374" v="163" actId="20577"/>
        <pc:sldMkLst>
          <pc:docMk/>
          <pc:sldMk cId="982916854" sldId="751"/>
        </pc:sldMkLst>
        <pc:spChg chg="mod">
          <ac:chgData name="GEMA MARTIN CANO" userId="25679d7d-a321-4341-805c-8812bec91bb6" providerId="ADAL" clId="{E9D39FB2-2210-4806-98BC-E5F68ED415B7}" dt="2025-10-16T09:46:16.157" v="124" actId="14100"/>
          <ac:spMkLst>
            <pc:docMk/>
            <pc:sldMk cId="982916854" sldId="751"/>
            <ac:spMk id="10" creationId="{FBAD1A3A-D800-B1BA-8827-AFC570FC4A30}"/>
          </ac:spMkLst>
        </pc:spChg>
        <pc:spChg chg="mod">
          <ac:chgData name="GEMA MARTIN CANO" userId="25679d7d-a321-4341-805c-8812bec91bb6" providerId="ADAL" clId="{E9D39FB2-2210-4806-98BC-E5F68ED415B7}" dt="2025-10-16T09:46:30.245" v="141" actId="20577"/>
          <ac:spMkLst>
            <pc:docMk/>
            <pc:sldMk cId="982916854" sldId="751"/>
            <ac:spMk id="11" creationId="{70C7F165-3EFA-9B29-1703-9ADE50F20570}"/>
          </ac:spMkLst>
        </pc:spChg>
        <pc:spChg chg="mod">
          <ac:chgData name="GEMA MARTIN CANO" userId="25679d7d-a321-4341-805c-8812bec91bb6" providerId="ADAL" clId="{E9D39FB2-2210-4806-98BC-E5F68ED415B7}" dt="2025-10-16T09:48:03.374" v="163" actId="20577"/>
          <ac:spMkLst>
            <pc:docMk/>
            <pc:sldMk cId="982916854" sldId="751"/>
            <ac:spMk id="46" creationId="{2BB22D12-E95B-D907-8E70-DA863852083F}"/>
          </ac:spMkLst>
        </pc:spChg>
      </pc:sldChg>
      <pc:sldChg chg="modSp mod">
        <pc:chgData name="GEMA MARTIN CANO" userId="25679d7d-a321-4341-805c-8812bec91bb6" providerId="ADAL" clId="{E9D39FB2-2210-4806-98BC-E5F68ED415B7}" dt="2025-10-16T09:50:12.656" v="242" actId="20577"/>
        <pc:sldMkLst>
          <pc:docMk/>
          <pc:sldMk cId="314944365" sldId="753"/>
        </pc:sldMkLst>
        <pc:spChg chg="mod">
          <ac:chgData name="GEMA MARTIN CANO" userId="25679d7d-a321-4341-805c-8812bec91bb6" providerId="ADAL" clId="{E9D39FB2-2210-4806-98BC-E5F68ED415B7}" dt="2025-10-16T09:50:12.656" v="242" actId="20577"/>
          <ac:spMkLst>
            <pc:docMk/>
            <pc:sldMk cId="314944365" sldId="753"/>
            <ac:spMk id="70" creationId="{BC4B8566-7FFB-86E7-22D0-3D364442F564}"/>
          </ac:spMkLst>
        </pc:spChg>
      </pc:sldChg>
      <pc:sldChg chg="modSp mod">
        <pc:chgData name="GEMA MARTIN CANO" userId="25679d7d-a321-4341-805c-8812bec91bb6" providerId="ADAL" clId="{E9D39FB2-2210-4806-98BC-E5F68ED415B7}" dt="2025-10-16T09:51:58.641" v="306" actId="20577"/>
        <pc:sldMkLst>
          <pc:docMk/>
          <pc:sldMk cId="4212374042" sldId="754"/>
        </pc:sldMkLst>
        <pc:spChg chg="mod">
          <ac:chgData name="GEMA MARTIN CANO" userId="25679d7d-a321-4341-805c-8812bec91bb6" providerId="ADAL" clId="{E9D39FB2-2210-4806-98BC-E5F68ED415B7}" dt="2025-10-16T09:50:26.760" v="243" actId="20577"/>
          <ac:spMkLst>
            <pc:docMk/>
            <pc:sldMk cId="4212374042" sldId="754"/>
            <ac:spMk id="62" creationId="{33109A44-9C27-4926-1EA6-2EAF20D1DA1C}"/>
          </ac:spMkLst>
        </pc:spChg>
        <pc:spChg chg="mod">
          <ac:chgData name="GEMA MARTIN CANO" userId="25679d7d-a321-4341-805c-8812bec91bb6" providerId="ADAL" clId="{E9D39FB2-2210-4806-98BC-E5F68ED415B7}" dt="2025-10-16T09:51:58.641" v="306" actId="20577"/>
          <ac:spMkLst>
            <pc:docMk/>
            <pc:sldMk cId="4212374042" sldId="754"/>
            <ac:spMk id="97" creationId="{152B8B8F-F63F-1376-E455-250AE9ADB978}"/>
          </ac:spMkLst>
        </pc:spChg>
      </pc:sldChg>
      <pc:sldChg chg="modSp mod">
        <pc:chgData name="GEMA MARTIN CANO" userId="25679d7d-a321-4341-805c-8812bec91bb6" providerId="ADAL" clId="{E9D39FB2-2210-4806-98BC-E5F68ED415B7}" dt="2025-10-16T09:54:24.386" v="336" actId="20577"/>
        <pc:sldMkLst>
          <pc:docMk/>
          <pc:sldMk cId="2017820884" sldId="755"/>
        </pc:sldMkLst>
        <pc:spChg chg="mod">
          <ac:chgData name="GEMA MARTIN CANO" userId="25679d7d-a321-4341-805c-8812bec91bb6" providerId="ADAL" clId="{E9D39FB2-2210-4806-98BC-E5F68ED415B7}" dt="2025-10-16T09:53:15.689" v="308" actId="14100"/>
          <ac:spMkLst>
            <pc:docMk/>
            <pc:sldMk cId="2017820884" sldId="755"/>
            <ac:spMk id="57" creationId="{F8A04E92-7204-394F-A77D-491B0233CA0D}"/>
          </ac:spMkLst>
        </pc:spChg>
        <pc:spChg chg="mod">
          <ac:chgData name="GEMA MARTIN CANO" userId="25679d7d-a321-4341-805c-8812bec91bb6" providerId="ADAL" clId="{E9D39FB2-2210-4806-98BC-E5F68ED415B7}" dt="2025-10-16T09:53:17.137" v="309" actId="20577"/>
          <ac:spMkLst>
            <pc:docMk/>
            <pc:sldMk cId="2017820884" sldId="755"/>
            <ac:spMk id="60" creationId="{E4B8DFE2-BEE4-164D-E908-C30BE589EA0A}"/>
          </ac:spMkLst>
        </pc:spChg>
        <pc:spChg chg="mod">
          <ac:chgData name="GEMA MARTIN CANO" userId="25679d7d-a321-4341-805c-8812bec91bb6" providerId="ADAL" clId="{E9D39FB2-2210-4806-98BC-E5F68ED415B7}" dt="2025-10-16T09:54:24.386" v="336" actId="20577"/>
          <ac:spMkLst>
            <pc:docMk/>
            <pc:sldMk cId="2017820884" sldId="755"/>
            <ac:spMk id="62" creationId="{AE939E1E-8611-A521-FE52-721AEE538320}"/>
          </ac:spMkLst>
        </pc:spChg>
      </pc:sldChg>
      <pc:sldChg chg="modSp mod">
        <pc:chgData name="GEMA MARTIN CANO" userId="25679d7d-a321-4341-805c-8812bec91bb6" providerId="ADAL" clId="{E9D39FB2-2210-4806-98BC-E5F68ED415B7}" dt="2025-10-16T09:55:11.115" v="341" actId="20577"/>
        <pc:sldMkLst>
          <pc:docMk/>
          <pc:sldMk cId="1174221623" sldId="756"/>
        </pc:sldMkLst>
        <pc:spChg chg="mod">
          <ac:chgData name="GEMA MARTIN CANO" userId="25679d7d-a321-4341-805c-8812bec91bb6" providerId="ADAL" clId="{E9D39FB2-2210-4806-98BC-E5F68ED415B7}" dt="2025-10-16T09:55:11.115" v="341" actId="20577"/>
          <ac:spMkLst>
            <pc:docMk/>
            <pc:sldMk cId="1174221623" sldId="756"/>
            <ac:spMk id="2" creationId="{1429F3F6-F55F-8401-617A-28B43A197621}"/>
          </ac:spMkLst>
        </pc:spChg>
      </pc:sldChg>
    </pc:docChg>
  </pc:docChgLst>
  <pc:docChgLst>
    <pc:chgData name="Gema Martín" userId="3ggNLls8mMVKyH3kqyzM21/NyRZ94jvgXk5Rz90s51A=" providerId="None" clId="Web-{9252E462-BE5D-4654-8E1B-3E7BCC4C5C41}"/>
    <pc:docChg chg="modSld">
      <pc:chgData name="Gema Martín" userId="3ggNLls8mMVKyH3kqyzM21/NyRZ94jvgXk5Rz90s51A=" providerId="None" clId="Web-{9252E462-BE5D-4654-8E1B-3E7BCC4C5C41}" dt="2025-11-03T15:47:14.219" v="76" actId="20577"/>
      <pc:docMkLst>
        <pc:docMk/>
      </pc:docMkLst>
      <pc:sldChg chg="addSp modSp">
        <pc:chgData name="Gema Martín" userId="3ggNLls8mMVKyH3kqyzM21/NyRZ94jvgXk5Rz90s51A=" providerId="None" clId="Web-{9252E462-BE5D-4654-8E1B-3E7BCC4C5C41}" dt="2025-11-03T15:37:00.894" v="60" actId="20577"/>
        <pc:sldMkLst>
          <pc:docMk/>
          <pc:sldMk cId="1721580602" sldId="742"/>
        </pc:sldMkLst>
        <pc:spChg chg="mod">
          <ac:chgData name="Gema Martín" userId="3ggNLls8mMVKyH3kqyzM21/NyRZ94jvgXk5Rz90s51A=" providerId="None" clId="Web-{9252E462-BE5D-4654-8E1B-3E7BCC4C5C41}" dt="2025-11-03T15:12:53.034" v="10" actId="20577"/>
          <ac:spMkLst>
            <pc:docMk/>
            <pc:sldMk cId="1721580602" sldId="742"/>
            <ac:spMk id="6" creationId="{2F814028-B59A-29C6-5F43-BA21D5250FEE}"/>
          </ac:spMkLst>
        </pc:spChg>
        <pc:spChg chg="mod">
          <ac:chgData name="Gema Martín" userId="3ggNLls8mMVKyH3kqyzM21/NyRZ94jvgXk5Rz90s51A=" providerId="None" clId="Web-{9252E462-BE5D-4654-8E1B-3E7BCC4C5C41}" dt="2025-11-03T15:37:00.894" v="60" actId="20577"/>
          <ac:spMkLst>
            <pc:docMk/>
            <pc:sldMk cId="1721580602" sldId="742"/>
            <ac:spMk id="57" creationId="{0F2F8A90-A2CD-7E70-4406-13593850D0A6}"/>
          </ac:spMkLst>
        </pc:spChg>
        <pc:grpChg chg="add mod">
          <ac:chgData name="Gema Martín" userId="3ggNLls8mMVKyH3kqyzM21/NyRZ94jvgXk5Rz90s51A=" providerId="None" clId="Web-{9252E462-BE5D-4654-8E1B-3E7BCC4C5C41}" dt="2025-11-03T15:12:22.281" v="7" actId="14100"/>
          <ac:grpSpMkLst>
            <pc:docMk/>
            <pc:sldMk cId="1721580602" sldId="742"/>
            <ac:grpSpMk id="2" creationId="{6BAD1A2F-3E9E-2E3D-D790-745C9BD27A7A}"/>
          </ac:grpSpMkLst>
        </pc:grpChg>
        <pc:grpChg chg="mod">
          <ac:chgData name="Gema Martín" userId="3ggNLls8mMVKyH3kqyzM21/NyRZ94jvgXk5Rz90s51A=" providerId="None" clId="Web-{9252E462-BE5D-4654-8E1B-3E7BCC4C5C41}" dt="2025-11-03T15:12:30.548" v="9" actId="1076"/>
          <ac:grpSpMkLst>
            <pc:docMk/>
            <pc:sldMk cId="1721580602" sldId="742"/>
            <ac:grpSpMk id="85" creationId="{5CB85A68-CBD3-1292-E414-534C67644E17}"/>
          </ac:grpSpMkLst>
        </pc:grpChg>
        <pc:cxnChg chg="mod">
          <ac:chgData name="Gema Martín" userId="3ggNLls8mMVKyH3kqyzM21/NyRZ94jvgXk5Rz90s51A=" providerId="None" clId="Web-{9252E462-BE5D-4654-8E1B-3E7BCC4C5C41}" dt="2025-11-03T15:11:33.324" v="0"/>
          <ac:cxnSpMkLst>
            <pc:docMk/>
            <pc:sldMk cId="1721580602" sldId="742"/>
            <ac:cxnSpMk id="3" creationId="{C3431520-9015-A9BF-36AE-CC0CA7F35915}"/>
          </ac:cxnSpMkLst>
        </pc:cxnChg>
      </pc:sldChg>
      <pc:sldChg chg="modSp">
        <pc:chgData name="Gema Martín" userId="3ggNLls8mMVKyH3kqyzM21/NyRZ94jvgXk5Rz90s51A=" providerId="None" clId="Web-{9252E462-BE5D-4654-8E1B-3E7BCC4C5C41}" dt="2025-11-03T15:33:28.710" v="58" actId="20577"/>
        <pc:sldMkLst>
          <pc:docMk/>
          <pc:sldMk cId="982916854" sldId="751"/>
        </pc:sldMkLst>
        <pc:spChg chg="mod">
          <ac:chgData name="Gema Martín" userId="3ggNLls8mMVKyH3kqyzM21/NyRZ94jvgXk5Rz90s51A=" providerId="None" clId="Web-{9252E462-BE5D-4654-8E1B-3E7BCC4C5C41}" dt="2025-11-03T15:23:10.144" v="30" actId="20577"/>
          <ac:spMkLst>
            <pc:docMk/>
            <pc:sldMk cId="982916854" sldId="751"/>
            <ac:spMk id="2" creationId="{A75A1B7D-4F67-BA37-80A8-FBE38D3B4768}"/>
          </ac:spMkLst>
        </pc:spChg>
        <pc:spChg chg="mod">
          <ac:chgData name="Gema Martín" userId="3ggNLls8mMVKyH3kqyzM21/NyRZ94jvgXk5Rz90s51A=" providerId="None" clId="Web-{9252E462-BE5D-4654-8E1B-3E7BCC4C5C41}" dt="2025-11-03T15:33:28.710" v="58" actId="20577"/>
          <ac:spMkLst>
            <pc:docMk/>
            <pc:sldMk cId="982916854" sldId="751"/>
            <ac:spMk id="11" creationId="{70C7F165-3EFA-9B29-1703-9ADE50F20570}"/>
          </ac:spMkLst>
        </pc:spChg>
      </pc:sldChg>
      <pc:sldChg chg="modSp">
        <pc:chgData name="Gema Martín" userId="3ggNLls8mMVKyH3kqyzM21/NyRZ94jvgXk5Rz90s51A=" providerId="None" clId="Web-{9252E462-BE5D-4654-8E1B-3E7BCC4C5C41}" dt="2025-11-03T15:47:14.219" v="76" actId="20577"/>
        <pc:sldMkLst>
          <pc:docMk/>
          <pc:sldMk cId="314944365" sldId="753"/>
        </pc:sldMkLst>
        <pc:spChg chg="mod">
          <ac:chgData name="Gema Martín" userId="3ggNLls8mMVKyH3kqyzM21/NyRZ94jvgXk5Rz90s51A=" providerId="None" clId="Web-{9252E462-BE5D-4654-8E1B-3E7BCC4C5C41}" dt="2025-11-03T15:47:14.219" v="76" actId="20577"/>
          <ac:spMkLst>
            <pc:docMk/>
            <pc:sldMk cId="314944365" sldId="753"/>
            <ac:spMk id="70" creationId="{BC4B8566-7FFB-86E7-22D0-3D364442F56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11/3/2025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‹Nº›</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11/3/2025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‹Nº›</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58661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74843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Tree>
    <p:extLst>
      <p:ext uri="{BB962C8B-B14F-4D97-AF65-F5344CB8AC3E}">
        <p14:creationId xmlns:p14="http://schemas.microsoft.com/office/powerpoint/2010/main" val="1146222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reativecommons.org/licenses/by-sa/4.0/" TargetMode="External"/><Relationship Id="rId3" Type="http://schemas.openxmlformats.org/officeDocument/2006/relationships/image" Target="../media/image5.jpeg"/><Relationship Id="rId7" Type="http://schemas.openxmlformats.org/officeDocument/2006/relationships/hyperlink" Target="https://welcomeworkproject.e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elcomeworkproject.eu/good-practice-compendium/" TargetMode="External"/><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hyperlink" Target="https://www.arpada.net/personas/talento" TargetMode="External"/><Relationship Id="rId7" Type="http://schemas.openxmlformats.org/officeDocument/2006/relationships/hyperlink" Target="https://pzpb.com.pl/mlodzi-liderzy-budownictwa/"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hyperlink" Target="https://www.ciob.org/membership/mentoring" TargetMode="External"/><Relationship Id="rId5" Type="http://schemas.openxmlformats.org/officeDocument/2006/relationships/hyperlink" Target="https://mozaikrh.com/" TargetMode="External"/><Relationship Id="rId4" Type="http://schemas.openxmlformats.org/officeDocument/2006/relationships/hyperlink" Target="https://english.ida.dk/ida-mentoring"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1.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6A01BE-9A9E-0512-556A-65273E7898C2}"/>
              </a:ext>
            </a:extLst>
          </p:cNvPr>
          <p:cNvPicPr>
            <a:picLocks noChangeAspect="1"/>
          </p:cNvPicPr>
          <p:nvPr/>
        </p:nvPicPr>
        <p:blipFill rotWithShape="1">
          <a:blip r:embed="rId3"/>
          <a:srcRect l="8464" t="6703" r="1761"/>
          <a:stretch/>
        </p:blipFill>
        <p:spPr>
          <a:xfrm>
            <a:off x="0" y="2314937"/>
            <a:ext cx="7559675" cy="5237385"/>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FBAE1C">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773955"/>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PASO 03: </a:t>
            </a:r>
          </a:p>
          <a:p>
            <a:pPr algn="l"/>
            <a:endParaRPr lang="en-US" sz="2000" b="1" dirty="0"/>
          </a:p>
          <a:p>
            <a:pPr algn="l">
              <a:lnSpc>
                <a:spcPts val="3420"/>
              </a:lnSpc>
            </a:pPr>
            <a:r>
              <a:rPr lang="es-ES" sz="3200" kern="100" dirty="0">
                <a:effectLst/>
                <a:ea typeface="Aptos" panose="020B0004020202020204" pitchFamily="34" charset="0"/>
              </a:rPr>
              <a:t>Proceso de acogida y orientación adaptados al sector</a:t>
            </a:r>
          </a:p>
          <a:p>
            <a:pPr algn="l">
              <a:lnSpc>
                <a:spcPts val="3420"/>
              </a:lnSpc>
            </a:pPr>
            <a:r>
              <a:rPr lang="en-IE" sz="3200" kern="100" dirty="0">
                <a:effectLst/>
                <a:ea typeface="Aptos" panose="020B0004020202020204" pitchFamily="34" charset="0"/>
              </a:rPr>
              <a:t>  </a:t>
            </a:r>
          </a:p>
          <a:p>
            <a:pPr algn="l">
              <a:lnSpc>
                <a:spcPts val="3420"/>
              </a:lnSpc>
            </a:pPr>
            <a:endParaRPr lang="en-IE" sz="3200" kern="100" dirty="0">
              <a:effectLst/>
              <a:ea typeface="Aptos" panose="020B0004020202020204" pitchFamily="34" charset="0"/>
            </a:endParaRPr>
          </a:p>
          <a:p>
            <a:pPr>
              <a:lnSpc>
                <a:spcPts val="3420"/>
              </a:lnSpc>
            </a:pPr>
            <a:endParaRPr lang="en-IE" sz="3200" kern="100" dirty="0">
              <a:effectLst/>
              <a:ea typeface="Aptos" panose="020B0004020202020204" pitchFamily="34" charset="0"/>
            </a:endParaRPr>
          </a:p>
          <a:p>
            <a:pPr>
              <a:lnSpc>
                <a:spcPts val="3420"/>
              </a:lnSpc>
            </a:pPr>
            <a:endParaRPr lang="en-IE" sz="3600" kern="100" dirty="0">
              <a:effectLst/>
              <a:ea typeface="Aptos" panose="020B0004020202020204" pitchFamily="34" charset="0"/>
            </a:endParaRPr>
          </a:p>
          <a:p>
            <a:pPr>
              <a:lnSpc>
                <a:spcPts val="4020"/>
              </a:lnSpc>
            </a:pP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dirty="0">
              <a:latin typeface="Arial"/>
              <a:ea typeface="Open Sans"/>
              <a:cs typeface="Arial"/>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sp>
        <p:nvSpPr>
          <p:cNvPr id="2" name="TextBox 1">
            <a:extLst>
              <a:ext uri="{FF2B5EF4-FFF2-40B4-BE49-F238E27FC236}">
                <a16:creationId xmlns:a16="http://schemas.microsoft.com/office/drawing/2014/main" id="{1810E209-0B3D-FDC7-8CF0-6CE679430824}"/>
              </a:ext>
            </a:extLst>
          </p:cNvPr>
          <p:cNvSpPr txBox="1"/>
          <p:nvPr/>
        </p:nvSpPr>
        <p:spPr>
          <a:xfrm>
            <a:off x="5184339" y="10060028"/>
            <a:ext cx="216397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6">
                  <a:extLst>
                    <a:ext uri="{A12FA001-AC4F-418D-AE19-62706E023703}">
                      <ahyp:hlinkClr xmlns:ahyp="http://schemas.microsoft.com/office/drawing/2018/hyperlinkcolor" val="tx"/>
                    </a:ext>
                  </a:extLst>
                </a:hlinkClick>
              </a:rPr>
              <a:t>Welcome Work Step-By-Step</a:t>
            </a:r>
            <a:r>
              <a:rPr lang="en-US" sz="600">
                <a:latin typeface="Source Sans Pro"/>
              </a:rPr>
              <a:t> © 2024/2026 by </a:t>
            </a:r>
            <a:r>
              <a:rPr lang="en-US" sz="600" u="sng">
                <a:latin typeface="Source Sans Pro"/>
                <a:cs typeface="Segoe UI"/>
                <a:hlinkClick r:id="rId7">
                  <a:extLst>
                    <a:ext uri="{A12FA001-AC4F-418D-AE19-62706E023703}">
                      <ahyp:hlinkClr xmlns:ahyp="http://schemas.microsoft.com/office/drawing/2018/hyperlinkcolor" val="tx"/>
                    </a:ext>
                  </a:extLst>
                </a:hlinkClick>
              </a:rPr>
              <a:t>Welcome Work Partnership</a:t>
            </a:r>
            <a:r>
              <a:rPr lang="en-US" sz="600">
                <a:latin typeface="Source Sans Pro"/>
              </a:rPr>
              <a:t> is licensed under </a:t>
            </a:r>
            <a:r>
              <a:rPr lang="en-US" sz="600" u="sng">
                <a:solidFill>
                  <a:srgbClr val="EF3E23"/>
                </a:solidFill>
                <a:latin typeface="Source Sans Pro"/>
                <a:cs typeface="Segoe UI"/>
                <a:hlinkClick r:id="rId8">
                  <a:extLst>
                    <a:ext uri="{A12FA001-AC4F-418D-AE19-62706E023703}">
                      <ahyp:hlinkClr xmlns:ahyp="http://schemas.microsoft.com/office/drawing/2018/hyperlinkcolor" val="tx"/>
                    </a:ext>
                  </a:extLst>
                </a:hlinkClick>
              </a:rPr>
              <a:t>CC BY-SA 4.0</a:t>
            </a:r>
            <a:endParaRPr lang="en-GB"/>
          </a:p>
        </p:txBody>
      </p:sp>
      <p:pic>
        <p:nvPicPr>
          <p:cNvPr id="4" name="Picture 3" descr="A grey and black sign with two people in a circle&#10;&#10;AI-generated content may be incorrect.">
            <a:extLst>
              <a:ext uri="{FF2B5EF4-FFF2-40B4-BE49-F238E27FC236}">
                <a16:creationId xmlns:a16="http://schemas.microsoft.com/office/drawing/2014/main" id="{B6ADC95A-346C-342C-0941-B5C04EEAEC36}"/>
              </a:ext>
            </a:extLst>
          </p:cNvPr>
          <p:cNvPicPr>
            <a:picLocks noChangeAspect="1"/>
          </p:cNvPicPr>
          <p:nvPr/>
        </p:nvPicPr>
        <p:blipFill>
          <a:blip r:embed="rId9"/>
          <a:stretch>
            <a:fillRect/>
          </a:stretch>
        </p:blipFill>
        <p:spPr>
          <a:xfrm>
            <a:off x="5861630" y="9762808"/>
            <a:ext cx="819275" cy="304800"/>
          </a:xfrm>
          <a:prstGeom prst="rect">
            <a:avLst/>
          </a:prstGeom>
        </p:spPr>
      </p:pic>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2"/>
            <a:ext cx="4985959" cy="584775"/>
            <a:chOff x="-406400" y="2117978"/>
            <a:chExt cx="4876113"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4717859"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4283298" cy="822681"/>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LA GUÍA ‘PASO A PASO’</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1" y="885224"/>
            <a:ext cx="3771135" cy="584775"/>
            <a:chOff x="-406402" y="2281331"/>
            <a:chExt cx="3906465"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2" y="2322375"/>
              <a:ext cx="3906465"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9" y="2281331"/>
              <a:ext cx="3213056" cy="822681"/>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BIENVENIDO/A </a:t>
              </a:r>
              <a:r>
                <a:rPr lang="en-US" sz="3200" b="1" dirty="0" err="1">
                  <a:solidFill>
                    <a:schemeClr val="bg1"/>
                  </a:solidFill>
                  <a:latin typeface="Calibri" panose="020F0502020204030204" pitchFamily="34" charset="0"/>
                  <a:cs typeface="Calibri" panose="020F0502020204030204" pitchFamily="34" charset="0"/>
                </a:rPr>
                <a:t>A</a:t>
              </a:r>
              <a:endParaRPr lang="en-US" sz="3200" b="1" dirty="0">
                <a:solidFill>
                  <a:schemeClr val="bg1"/>
                </a:solidFill>
                <a:latin typeface="Calibri" panose="020F0502020204030204" pitchFamily="34" charset="0"/>
                <a:cs typeface="Calibri" panose="020F0502020204030204" pitchFamily="34" charset="0"/>
              </a:endParaRP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1" y="2242312"/>
            <a:ext cx="4379789" cy="1977849"/>
          </a:xfrm>
          <a:prstGeom prst="rect">
            <a:avLst/>
          </a:prstGeom>
          <a:noFill/>
        </p:spPr>
        <p:txBody>
          <a:bodyPr wrap="square">
            <a:spAutoFit/>
          </a:bodyPr>
          <a:lstStyle/>
          <a:p>
            <a:pPr>
              <a:lnSpc>
                <a:spcPts val="2100"/>
              </a:lnSpc>
              <a:buClr>
                <a:srgbClr val="000000"/>
              </a:buClr>
            </a:pPr>
            <a:r>
              <a:rPr lang="es-ES" sz="2000" dirty="0">
                <a:solidFill>
                  <a:schemeClr val="bg1"/>
                </a:solidFill>
                <a:latin typeface="Calibri"/>
                <a:ea typeface="Calibri"/>
                <a:cs typeface="Calibri"/>
              </a:rPr>
              <a:t>Bienvenido a </a:t>
            </a:r>
            <a:r>
              <a:rPr lang="es-ES" sz="2000" b="1" i="1" dirty="0" err="1">
                <a:solidFill>
                  <a:schemeClr val="bg1"/>
                </a:solidFill>
                <a:latin typeface="Calibri"/>
                <a:ea typeface="Calibri"/>
                <a:cs typeface="Calibri"/>
              </a:rPr>
              <a:t>Welcome</a:t>
            </a:r>
            <a:r>
              <a:rPr lang="es-ES" sz="2000" b="1" i="1" dirty="0">
                <a:solidFill>
                  <a:schemeClr val="bg1"/>
                </a:solidFill>
                <a:latin typeface="Calibri"/>
                <a:ea typeface="Calibri"/>
                <a:cs typeface="Calibri"/>
              </a:rPr>
              <a:t> </a:t>
            </a:r>
            <a:r>
              <a:rPr lang="es-ES" sz="2000" b="1" i="1" dirty="0" err="1">
                <a:solidFill>
                  <a:schemeClr val="bg1"/>
                </a:solidFill>
                <a:latin typeface="Calibri"/>
                <a:ea typeface="Calibri"/>
                <a:cs typeface="Calibri"/>
              </a:rPr>
              <a:t>Work</a:t>
            </a:r>
            <a:r>
              <a:rPr lang="es-ES" sz="2000" b="1" i="1" dirty="0">
                <a:solidFill>
                  <a:schemeClr val="bg1"/>
                </a:solidFill>
                <a:latin typeface="Calibri"/>
                <a:ea typeface="Calibri"/>
                <a:cs typeface="Calibri"/>
              </a:rPr>
              <a:t>: Guía Paso a Paso para la contratación e inclusión de personas refugiadas</a:t>
            </a:r>
            <a:r>
              <a:rPr lang="es-ES" sz="2000" dirty="0">
                <a:solidFill>
                  <a:schemeClr val="bg1"/>
                </a:solidFill>
                <a:latin typeface="Calibri"/>
                <a:ea typeface="Calibri"/>
                <a:cs typeface="Calibri"/>
              </a:rPr>
              <a:t>. Esta guía muestra, a través de prácticas inclusivas, cómo construir un entorno laboral adecuado para las personas refugiadas.</a:t>
            </a:r>
            <a:endParaRPr lang="en-US" sz="2000" dirty="0">
              <a:solidFill>
                <a:schemeClr val="bg1"/>
              </a:solidFill>
              <a:latin typeface="Calibri"/>
              <a:ea typeface="Calibri"/>
              <a:cs typeface="Calibri"/>
            </a:endParaRPr>
          </a:p>
          <a:p>
            <a:pPr>
              <a:lnSpc>
                <a:spcPts val="2100"/>
              </a:lnSpc>
              <a:buClr>
                <a:srgbClr val="000000"/>
              </a:buClr>
            </a:pP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140834"/>
            <a:chOff x="330415" y="4415884"/>
            <a:chExt cx="8567507" cy="6140834"/>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6031503" y="8663620"/>
              <a:ext cx="1528172"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effectLst/>
                  <a:ea typeface="Aptos" panose="020B0004020202020204" pitchFamily="34" charset="0"/>
                </a:rPr>
                <a:t>Promover una cultura inclusiva en la obra</a:t>
              </a: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901376"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effectLst/>
                  <a:highlight>
                    <a:srgbClr val="FFFFFF"/>
                  </a:highlight>
                  <a:ea typeface="Aptos" panose="020B0004020202020204" pitchFamily="34" charset="0"/>
                </a:rPr>
                <a:t>Entender las Competencias y Cualificaciones de las personas refugiadas</a:t>
              </a:r>
            </a:p>
            <a:p>
              <a:pPr algn="l">
                <a:lnSpc>
                  <a:spcPts val="1380"/>
                </a:lnSpc>
              </a:pP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103241" y="4471260"/>
                <a:ext cx="747788" cy="335695"/>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PASO</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545877"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effectLst/>
                  <a:ea typeface="Aptos" panose="020B0004020202020204" pitchFamily="34" charset="0"/>
                </a:rPr>
                <a:t>Abordar las barreras en el lugar de trabajo</a:t>
              </a: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effectLst/>
                  <a:ea typeface="Aptos" panose="020B0004020202020204" pitchFamily="34" charset="0"/>
                </a:rPr>
                <a:t>Adopción de procesos de contratación inclusivos</a:t>
              </a: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816776"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effectLst/>
                  <a:ea typeface="Aptos" panose="020B0004020202020204" pitchFamily="34" charset="0"/>
                </a:rPr>
                <a:t>Proceso de acogida y orientación adaptados al sector</a:t>
              </a: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2716209" y="6214229"/>
              <a:ext cx="1697300" cy="46006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ea typeface="Aptos" panose="020B0004020202020204" pitchFamily="34" charset="0"/>
                </a:rPr>
                <a:t>Ofrecer formación específica en construcción</a:t>
              </a:r>
              <a:endParaRPr lang="en-US" sz="1500" b="1" kern="100" dirty="0">
                <a:solidFill>
                  <a:srgbClr val="404040"/>
                </a:solidFill>
                <a:ea typeface="Aptos" panose="020B0004020202020204" pitchFamily="34" charset="0"/>
              </a:endParaRP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103735" y="4471260"/>
                <a:ext cx="747787" cy="335695"/>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PASO</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93193" y="7604793"/>
              <a:ext cx="694518" cy="591172"/>
              <a:chOff x="87062" y="4460811"/>
              <a:chExt cx="785328"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01100" y="4471260"/>
                <a:ext cx="751972" cy="335695"/>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PASO</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26464" y="5616894"/>
              <a:ext cx="694518" cy="591172"/>
              <a:chOff x="75700" y="4460811"/>
              <a:chExt cx="785328"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118010" y="4471260"/>
                <a:ext cx="704567" cy="335695"/>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PASO</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117609" y="4489043"/>
                <a:ext cx="727954" cy="335695"/>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PASO</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3"/>
              <a:ext cx="694518" cy="591170"/>
              <a:chOff x="75700" y="4460811"/>
              <a:chExt cx="785328" cy="668471"/>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1"/>
                <a:chOff x="457012" y="5595710"/>
                <a:chExt cx="785328" cy="668471"/>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5"/>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129630" y="4465161"/>
                <a:ext cx="727954" cy="335695"/>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PASO</a:t>
                </a:r>
              </a:p>
            </p:txBody>
          </p:sp>
        </p:grpSp>
      </p:grpSp>
    </p:spTree>
    <p:extLst>
      <p:ext uri="{BB962C8B-B14F-4D97-AF65-F5344CB8AC3E}">
        <p14:creationId xmlns:p14="http://schemas.microsoft.com/office/powerpoint/2010/main" val="519586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262" b="25262"/>
          <a:stretch>
            <a:fillRect/>
          </a:stretch>
        </p:blipFill>
        <p:spPr>
          <a:xfrm>
            <a:off x="981220" y="788059"/>
            <a:ext cx="6578454" cy="325397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88205"/>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575569" y="5567538"/>
            <a:ext cx="2448824" cy="4340566"/>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en-GB" sz="1600" b="0" dirty="0" err="1"/>
              <a:t>Diseñar</a:t>
            </a:r>
            <a:r>
              <a:rPr lang="en-GB" sz="1600" b="0" dirty="0"/>
              <a:t> </a:t>
            </a:r>
            <a:r>
              <a:rPr lang="en-GB" sz="1600" b="0" dirty="0" err="1"/>
              <a:t>programas</a:t>
            </a:r>
            <a:r>
              <a:rPr lang="en-GB" sz="1600" b="0" dirty="0"/>
              <a:t> de </a:t>
            </a:r>
            <a:r>
              <a:rPr lang="en-GB" sz="1600" b="0" dirty="0" err="1"/>
              <a:t>acogida</a:t>
            </a:r>
            <a:r>
              <a:rPr lang="en-GB" sz="1600" b="0" dirty="0"/>
              <a:t> </a:t>
            </a:r>
            <a:r>
              <a:rPr lang="en-GB" sz="1600" b="0" dirty="0" err="1"/>
              <a:t>personalizados</a:t>
            </a:r>
            <a:r>
              <a:rPr lang="en-GB" sz="1600" b="0" dirty="0"/>
              <a:t>	4</a:t>
            </a:r>
          </a:p>
          <a:p>
            <a:pPr>
              <a:lnSpc>
                <a:spcPct val="150000"/>
              </a:lnSpc>
              <a:spcBef>
                <a:spcPts val="0"/>
              </a:spcBef>
            </a:pPr>
            <a:endParaRPr lang="en-GB" sz="2000" b="0" dirty="0"/>
          </a:p>
          <a:p>
            <a:pPr>
              <a:lnSpc>
                <a:spcPts val="1640"/>
              </a:lnSpc>
              <a:spcBef>
                <a:spcPts val="0"/>
              </a:spcBef>
            </a:pPr>
            <a:r>
              <a:rPr lang="es-ES" sz="1600" b="0" dirty="0"/>
              <a:t>Traducción de materiales de acogida e instrucciones de seguridad</a:t>
            </a:r>
            <a:r>
              <a:rPr lang="en-GB" sz="1600" b="0" dirty="0"/>
              <a:t>	5</a:t>
            </a:r>
          </a:p>
          <a:p>
            <a:pPr>
              <a:lnSpc>
                <a:spcPct val="150000"/>
              </a:lnSpc>
              <a:spcBef>
                <a:spcPts val="0"/>
              </a:spcBef>
            </a:pPr>
            <a:endParaRPr lang="en-GB" sz="2000" b="0" dirty="0"/>
          </a:p>
          <a:p>
            <a:pPr>
              <a:lnSpc>
                <a:spcPts val="1640"/>
              </a:lnSpc>
              <a:spcBef>
                <a:spcPts val="0"/>
              </a:spcBef>
            </a:pPr>
            <a:r>
              <a:rPr lang="es-ES" sz="1600" b="0" dirty="0"/>
              <a:t>Poner en marcha un programa de mentoría</a:t>
            </a:r>
            <a:r>
              <a:rPr lang="en-GB" sz="1600" b="0" dirty="0"/>
              <a:t>	6</a:t>
            </a:r>
          </a:p>
          <a:p>
            <a:pPr>
              <a:lnSpc>
                <a:spcPct val="150000"/>
              </a:lnSpc>
              <a:spcBef>
                <a:spcPts val="0"/>
              </a:spcBef>
            </a:pPr>
            <a:endParaRPr lang="en-GB" sz="2000" b="0" dirty="0"/>
          </a:p>
          <a:p>
            <a:pPr>
              <a:lnSpc>
                <a:spcPts val="1640"/>
              </a:lnSpc>
              <a:spcBef>
                <a:spcPts val="0"/>
              </a:spcBef>
            </a:pPr>
            <a:r>
              <a:rPr lang="en-GB" sz="1600" b="0" dirty="0" err="1"/>
              <a:t>Apoyo</a:t>
            </a:r>
            <a:r>
              <a:rPr lang="en-GB" sz="1600" b="0" dirty="0"/>
              <a:t> y </a:t>
            </a:r>
            <a:r>
              <a:rPr lang="en-GB" sz="1600" b="0" dirty="0" err="1"/>
              <a:t>desarrollo</a:t>
            </a:r>
            <a:r>
              <a:rPr lang="en-GB" sz="1600" b="0" dirty="0"/>
              <a:t> </a:t>
            </a:r>
            <a:r>
              <a:rPr lang="en-GB" sz="1600" b="0" dirty="0" err="1"/>
              <a:t>continuos</a:t>
            </a:r>
            <a:r>
              <a:rPr lang="en-GB" sz="1600" b="0" dirty="0"/>
              <a:t>	7</a:t>
            </a:r>
          </a:p>
          <a:p>
            <a:pPr>
              <a:lnSpc>
                <a:spcPts val="1639"/>
              </a:lnSpc>
              <a:spcBef>
                <a:spcPts val="0"/>
              </a:spcBef>
            </a:pPr>
            <a:endParaRPr lang="en-GB" sz="1600" b="0" dirty="0"/>
          </a:p>
          <a:p>
            <a:pPr>
              <a:lnSpc>
                <a:spcPts val="1639"/>
              </a:lnSpc>
              <a:spcBef>
                <a:spcPts val="0"/>
              </a:spcBef>
            </a:pPr>
            <a:endParaRPr lang="en-GB" sz="1600" b="0" dirty="0"/>
          </a:p>
          <a:p>
            <a:pPr>
              <a:lnSpc>
                <a:spcPts val="1640"/>
              </a:lnSpc>
              <a:spcBef>
                <a:spcPts val="0"/>
              </a:spcBef>
            </a:pPr>
            <a:endParaRPr lang="en-GB" sz="1600" b="0" dirty="0"/>
          </a:p>
          <a:p>
            <a:pPr>
              <a:lnSpc>
                <a:spcPts val="1639"/>
              </a:lnSpc>
              <a:spcBef>
                <a:spcPts val="0"/>
              </a:spcBef>
            </a:pPr>
            <a:r>
              <a:rPr lang="en-GB" sz="1600" b="0" dirty="0" err="1">
                <a:latin typeface="Calibri"/>
                <a:ea typeface="Calibri"/>
                <a:cs typeface="Calibri"/>
              </a:rPr>
              <a:t>Programas</a:t>
            </a:r>
            <a:r>
              <a:rPr lang="en-GB" sz="1600" b="0" dirty="0">
                <a:latin typeface="Calibri"/>
                <a:ea typeface="Calibri"/>
                <a:cs typeface="Calibri"/>
              </a:rPr>
              <a:t> de </a:t>
            </a:r>
            <a:r>
              <a:rPr lang="en-GB" sz="1600" b="0" dirty="0" err="1">
                <a:latin typeface="Calibri"/>
                <a:ea typeface="Calibri"/>
                <a:cs typeface="Calibri"/>
              </a:rPr>
              <a:t>mentoría</a:t>
            </a:r>
            <a:r>
              <a:rPr lang="en-GB" sz="1600" b="0" dirty="0">
                <a:latin typeface="Calibri"/>
                <a:ea typeface="Calibri"/>
                <a:cs typeface="Calibri"/>
              </a:rPr>
              <a:t>   8</a:t>
            </a:r>
            <a:endParaRPr lang="en-GB" dirty="0" err="1"/>
          </a:p>
          <a:p>
            <a:pPr>
              <a:lnSpc>
                <a:spcPts val="1640"/>
              </a:lnSpc>
              <a:spcBef>
                <a:spcPts val="0"/>
              </a:spcBef>
            </a:pPr>
            <a:endParaRPr lang="en-GB" sz="1600" b="0" dirty="0"/>
          </a:p>
          <a:p>
            <a:pPr>
              <a:lnSpc>
                <a:spcPts val="1640"/>
              </a:lnSpc>
              <a:spcBef>
                <a:spcPts val="0"/>
              </a:spcBef>
            </a:pPr>
            <a:endParaRPr lang="en-GB" sz="16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5555416"/>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6489352"/>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7424065"/>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67273" y="8410536"/>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sp>
        <p:nvSpPr>
          <p:cNvPr id="15" name="Freeform 14">
            <a:extLst>
              <a:ext uri="{FF2B5EF4-FFF2-40B4-BE49-F238E27FC236}">
                <a16:creationId xmlns:a16="http://schemas.microsoft.com/office/drawing/2014/main" id="{20536396-322F-6C29-2C0B-554C7C9C01F0}"/>
              </a:ext>
            </a:extLst>
          </p:cNvPr>
          <p:cNvSpPr/>
          <p:nvPr/>
        </p:nvSpPr>
        <p:spPr>
          <a:xfrm>
            <a:off x="0" y="3482787"/>
            <a:ext cx="3590365" cy="6589060"/>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1BFC7D74-2558-64F6-6AD4-FDD566B85D14}"/>
              </a:ext>
            </a:extLst>
          </p:cNvPr>
          <p:cNvGrpSpPr/>
          <p:nvPr/>
        </p:nvGrpSpPr>
        <p:grpSpPr>
          <a:xfrm>
            <a:off x="0" y="4487805"/>
            <a:ext cx="6759614" cy="1015663"/>
            <a:chOff x="-406400" y="2137471"/>
            <a:chExt cx="7002185" cy="1428869"/>
          </a:xfrm>
        </p:grpSpPr>
        <p:sp>
          <p:nvSpPr>
            <p:cNvPr id="17" name="Rectangle 16">
              <a:extLst>
                <a:ext uri="{FF2B5EF4-FFF2-40B4-BE49-F238E27FC236}">
                  <a16:creationId xmlns:a16="http://schemas.microsoft.com/office/drawing/2014/main" id="{769CAAFD-C888-33B9-E564-8CC46FF61EE6}"/>
                </a:ext>
              </a:extLst>
            </p:cNvPr>
            <p:cNvSpPr/>
            <p:nvPr/>
          </p:nvSpPr>
          <p:spPr>
            <a:xfrm>
              <a:off x="-406400" y="2179441"/>
              <a:ext cx="6042984"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8" name="TextBox 17">
              <a:extLst>
                <a:ext uri="{FF2B5EF4-FFF2-40B4-BE49-F238E27FC236}">
                  <a16:creationId xmlns:a16="http://schemas.microsoft.com/office/drawing/2014/main" id="{89B917C1-0EFA-B7F8-8067-917B716146EB}"/>
                </a:ext>
              </a:extLst>
            </p:cNvPr>
            <p:cNvSpPr txBox="1"/>
            <p:nvPr/>
          </p:nvSpPr>
          <p:spPr>
            <a:xfrm>
              <a:off x="186415" y="2137471"/>
              <a:ext cx="6409370" cy="1428869"/>
            </a:xfrm>
            <a:prstGeom prst="rect">
              <a:avLst/>
            </a:prstGeom>
            <a:noFill/>
          </p:spPr>
          <p:txBody>
            <a:bodyPr wrap="square" rtlCol="0">
              <a:spAutoFit/>
            </a:bodyPr>
            <a:lstStyle/>
            <a:p>
              <a:r>
                <a:rPr lang="en-US" sz="3000" b="1" dirty="0" err="1">
                  <a:solidFill>
                    <a:schemeClr val="bg1"/>
                  </a:solidFill>
                  <a:latin typeface="Calibri" panose="020F0502020204030204" pitchFamily="34" charset="0"/>
                  <a:cs typeface="Calibri" panose="020F0502020204030204" pitchFamily="34" charset="0"/>
                </a:rPr>
                <a:t>orientación</a:t>
              </a:r>
              <a:r>
                <a:rPr lang="en-US" sz="3000" b="1" dirty="0">
                  <a:solidFill>
                    <a:schemeClr val="bg1"/>
                  </a:solidFill>
                  <a:latin typeface="Calibri" panose="020F0502020204030204" pitchFamily="34" charset="0"/>
                  <a:cs typeface="Calibri" panose="020F0502020204030204" pitchFamily="34" charset="0"/>
                </a:rPr>
                <a:t> </a:t>
              </a:r>
              <a:r>
                <a:rPr lang="en-US" sz="3000" b="1" dirty="0" err="1">
                  <a:solidFill>
                    <a:schemeClr val="bg1"/>
                  </a:solidFill>
                  <a:latin typeface="Calibri" panose="020F0502020204030204" pitchFamily="34" charset="0"/>
                  <a:cs typeface="Calibri" panose="020F0502020204030204" pitchFamily="34" charset="0"/>
                </a:rPr>
                <a:t>adaptados</a:t>
              </a:r>
              <a:r>
                <a:rPr lang="en-US" sz="3000" b="1" dirty="0">
                  <a:solidFill>
                    <a:schemeClr val="bg1"/>
                  </a:solidFill>
                  <a:latin typeface="Calibri" panose="020F0502020204030204" pitchFamily="34" charset="0"/>
                  <a:cs typeface="Calibri" panose="020F0502020204030204" pitchFamily="34" charset="0"/>
                </a:rPr>
                <a:t> al sector  </a:t>
              </a:r>
            </a:p>
            <a:p>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19" name="Group 18">
            <a:extLst>
              <a:ext uri="{FF2B5EF4-FFF2-40B4-BE49-F238E27FC236}">
                <a16:creationId xmlns:a16="http://schemas.microsoft.com/office/drawing/2014/main" id="{944C2472-44F6-EFFD-E54D-C4AD5BE3E1D3}"/>
              </a:ext>
            </a:extLst>
          </p:cNvPr>
          <p:cNvGrpSpPr/>
          <p:nvPr/>
        </p:nvGrpSpPr>
        <p:grpSpPr>
          <a:xfrm>
            <a:off x="1" y="3966521"/>
            <a:ext cx="6020971" cy="553998"/>
            <a:chOff x="-406400" y="2300249"/>
            <a:chExt cx="6237040" cy="779383"/>
          </a:xfrm>
        </p:grpSpPr>
        <p:sp>
          <p:nvSpPr>
            <p:cNvPr id="20" name="Rectangle 19">
              <a:extLst>
                <a:ext uri="{FF2B5EF4-FFF2-40B4-BE49-F238E27FC236}">
                  <a16:creationId xmlns:a16="http://schemas.microsoft.com/office/drawing/2014/main" id="{90946317-215F-ACD0-C052-AE6747E2544F}"/>
                </a:ext>
              </a:extLst>
            </p:cNvPr>
            <p:cNvSpPr/>
            <p:nvPr/>
          </p:nvSpPr>
          <p:spPr>
            <a:xfrm>
              <a:off x="-406400" y="2322376"/>
              <a:ext cx="6237040"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21" name="TextBox 20">
              <a:extLst>
                <a:ext uri="{FF2B5EF4-FFF2-40B4-BE49-F238E27FC236}">
                  <a16:creationId xmlns:a16="http://schemas.microsoft.com/office/drawing/2014/main" id="{3EE20BD8-894F-E558-C0EF-CFE7BB2D9AF5}"/>
                </a:ext>
              </a:extLst>
            </p:cNvPr>
            <p:cNvSpPr txBox="1"/>
            <p:nvPr/>
          </p:nvSpPr>
          <p:spPr>
            <a:xfrm>
              <a:off x="201450" y="2300249"/>
              <a:ext cx="5396451" cy="779383"/>
            </a:xfrm>
            <a:prstGeom prst="rect">
              <a:avLst/>
            </a:prstGeom>
            <a:noFill/>
          </p:spPr>
          <p:txBody>
            <a:bodyPr wrap="none" rtlCol="0">
              <a:spAutoFit/>
            </a:bodyPr>
            <a:lstStyle/>
            <a:p>
              <a:r>
                <a:rPr lang="en-US" sz="3000" b="1" dirty="0">
                  <a:solidFill>
                    <a:schemeClr val="bg1"/>
                  </a:solidFill>
                  <a:latin typeface="Calibri" panose="020F0502020204030204" pitchFamily="34" charset="0"/>
                  <a:cs typeface="Calibri" panose="020F0502020204030204" pitchFamily="34" charset="0"/>
                </a:rPr>
                <a:t>PASO 03 – </a:t>
              </a:r>
              <a:r>
                <a:rPr lang="en-US" sz="3000" b="1" dirty="0" err="1">
                  <a:solidFill>
                    <a:schemeClr val="bg1"/>
                  </a:solidFill>
                  <a:latin typeface="Calibri" panose="020F0502020204030204" pitchFamily="34" charset="0"/>
                  <a:cs typeface="Calibri" panose="020F0502020204030204" pitchFamily="34" charset="0"/>
                </a:rPr>
                <a:t>Proceso</a:t>
              </a:r>
              <a:r>
                <a:rPr lang="en-US" sz="3000" b="1" dirty="0">
                  <a:solidFill>
                    <a:schemeClr val="bg1"/>
                  </a:solidFill>
                  <a:latin typeface="Calibri" panose="020F0502020204030204" pitchFamily="34" charset="0"/>
                  <a:cs typeface="Calibri" panose="020F0502020204030204" pitchFamily="34" charset="0"/>
                </a:rPr>
                <a:t> de </a:t>
              </a:r>
              <a:r>
                <a:rPr lang="en-US" sz="3000" b="1" dirty="0" err="1">
                  <a:solidFill>
                    <a:schemeClr val="bg1"/>
                  </a:solidFill>
                  <a:latin typeface="Calibri" panose="020F0502020204030204" pitchFamily="34" charset="0"/>
                  <a:cs typeface="Calibri" panose="020F0502020204030204" pitchFamily="34" charset="0"/>
                </a:rPr>
                <a:t>acogida</a:t>
              </a:r>
              <a:r>
                <a:rPr lang="en-US" sz="3000" b="1" dirty="0">
                  <a:solidFill>
                    <a:schemeClr val="bg1"/>
                  </a:solidFill>
                  <a:latin typeface="Calibri" panose="020F0502020204030204" pitchFamily="34" charset="0"/>
                  <a:cs typeface="Calibri" panose="020F0502020204030204" pitchFamily="34" charset="0"/>
                </a:rPr>
                <a:t> y</a:t>
              </a:r>
            </a:p>
          </p:txBody>
        </p:sp>
      </p:grpSp>
      <p:grpSp>
        <p:nvGrpSpPr>
          <p:cNvPr id="22" name="Group 21">
            <a:extLst>
              <a:ext uri="{FF2B5EF4-FFF2-40B4-BE49-F238E27FC236}">
                <a16:creationId xmlns:a16="http://schemas.microsoft.com/office/drawing/2014/main" id="{22DFEB64-873B-0100-391C-7609B743F484}"/>
              </a:ext>
            </a:extLst>
          </p:cNvPr>
          <p:cNvGrpSpPr/>
          <p:nvPr/>
        </p:nvGrpSpPr>
        <p:grpSpPr>
          <a:xfrm>
            <a:off x="1264023" y="7069698"/>
            <a:ext cx="2403974" cy="3744394"/>
            <a:chOff x="4387351" y="4867570"/>
            <a:chExt cx="581843" cy="906270"/>
          </a:xfrm>
          <a:solidFill>
            <a:schemeClr val="bg1">
              <a:alpha val="20641"/>
            </a:schemeClr>
          </a:solidFill>
        </p:grpSpPr>
        <p:grpSp>
          <p:nvGrpSpPr>
            <p:cNvPr id="23" name="Graphic 7">
              <a:extLst>
                <a:ext uri="{FF2B5EF4-FFF2-40B4-BE49-F238E27FC236}">
                  <a16:creationId xmlns:a16="http://schemas.microsoft.com/office/drawing/2014/main" id="{285A8C0B-1466-5DC9-53E8-7F720E0E7BD0}"/>
                </a:ext>
              </a:extLst>
            </p:cNvPr>
            <p:cNvGrpSpPr/>
            <p:nvPr/>
          </p:nvGrpSpPr>
          <p:grpSpPr>
            <a:xfrm>
              <a:off x="4388301" y="4867570"/>
              <a:ext cx="580893" cy="324279"/>
              <a:chOff x="4388301" y="4867570"/>
              <a:chExt cx="580893" cy="324279"/>
            </a:xfrm>
            <a:grpFill/>
          </p:grpSpPr>
          <p:sp>
            <p:nvSpPr>
              <p:cNvPr id="29" name="Freeform 28">
                <a:extLst>
                  <a:ext uri="{FF2B5EF4-FFF2-40B4-BE49-F238E27FC236}">
                    <a16:creationId xmlns:a16="http://schemas.microsoft.com/office/drawing/2014/main" id="{A18CA411-6FFB-7BD0-2C1D-CCF291E6005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A39E34A1-B681-DF1A-42AF-F8A7934F7517}"/>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01D15008-90EC-18EA-826F-464622F41E41}"/>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6" name="Graphic 7">
              <a:extLst>
                <a:ext uri="{FF2B5EF4-FFF2-40B4-BE49-F238E27FC236}">
                  <a16:creationId xmlns:a16="http://schemas.microsoft.com/office/drawing/2014/main" id="{D0AD21B6-6B19-EE22-1FA8-E42F015DB917}"/>
                </a:ext>
              </a:extLst>
            </p:cNvPr>
            <p:cNvGrpSpPr/>
            <p:nvPr/>
          </p:nvGrpSpPr>
          <p:grpSpPr>
            <a:xfrm>
              <a:off x="4387351" y="5189947"/>
              <a:ext cx="580893" cy="583893"/>
              <a:chOff x="4387351" y="5189947"/>
              <a:chExt cx="580893" cy="583893"/>
            </a:xfrm>
            <a:grpFill/>
          </p:grpSpPr>
          <p:sp>
            <p:nvSpPr>
              <p:cNvPr id="27" name="Freeform 26">
                <a:extLst>
                  <a:ext uri="{FF2B5EF4-FFF2-40B4-BE49-F238E27FC236}">
                    <a16:creationId xmlns:a16="http://schemas.microsoft.com/office/drawing/2014/main" id="{3AEABD85-A18E-6ACD-8D2C-010AC8DD0B4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485A1DC-414A-D574-0393-CF6ABA5189A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31" name="TextBox 30">
            <a:extLst>
              <a:ext uri="{FF2B5EF4-FFF2-40B4-BE49-F238E27FC236}">
                <a16:creationId xmlns:a16="http://schemas.microsoft.com/office/drawing/2014/main" id="{44E05A8F-DA7E-03E6-656C-B7C673EA94FB}"/>
              </a:ext>
            </a:extLst>
          </p:cNvPr>
          <p:cNvSpPr txBox="1"/>
          <p:nvPr/>
        </p:nvSpPr>
        <p:spPr>
          <a:xfrm>
            <a:off x="648552" y="5266886"/>
            <a:ext cx="2816274" cy="1310615"/>
          </a:xfrm>
          <a:prstGeom prst="rect">
            <a:avLst/>
          </a:prstGeom>
          <a:noFill/>
        </p:spPr>
        <p:txBody>
          <a:bodyPr wrap="square">
            <a:spAutoFit/>
          </a:bodyPr>
          <a:lstStyle/>
          <a:p>
            <a:pPr>
              <a:lnSpc>
                <a:spcPts val="1860"/>
              </a:lnSpc>
              <a:buClr>
                <a:srgbClr val="000000"/>
              </a:buClr>
            </a:pPr>
            <a:r>
              <a:rPr lang="es-ES" sz="1800" dirty="0">
                <a:solidFill>
                  <a:schemeClr val="bg1"/>
                </a:solidFill>
                <a:latin typeface="Calibri" panose="020F0502020204030204" pitchFamily="34" charset="0"/>
                <a:cs typeface="Calibri" panose="020F0502020204030204" pitchFamily="34" charset="0"/>
              </a:rPr>
              <a:t>Este paso ofrece programas de incorporación personalizados que abordan los retos específicos del sector de la construcción.</a:t>
            </a:r>
            <a:endParaRPr lang="en-US" sz="1800" dirty="0">
              <a:solidFill>
                <a:schemeClr val="bg1"/>
              </a:solidFill>
              <a:latin typeface="Calibri" panose="020F0502020204030204" pitchFamily="34" charset="0"/>
              <a:cs typeface="Calibri" panose="020F0502020204030204" pitchFamily="34" charset="0"/>
            </a:endParaRPr>
          </a:p>
        </p:txBody>
      </p:sp>
      <p:grpSp>
        <p:nvGrpSpPr>
          <p:cNvPr id="2" name="Group 84">
            <a:extLst>
              <a:ext uri="{FF2B5EF4-FFF2-40B4-BE49-F238E27FC236}">
                <a16:creationId xmlns:a16="http://schemas.microsoft.com/office/drawing/2014/main" id="{6BAD1A2F-3E9E-2E3D-D790-745C9BD27A7A}"/>
              </a:ext>
            </a:extLst>
          </p:cNvPr>
          <p:cNvGrpSpPr/>
          <p:nvPr/>
        </p:nvGrpSpPr>
        <p:grpSpPr>
          <a:xfrm>
            <a:off x="3466719" y="9330809"/>
            <a:ext cx="1291994" cy="533005"/>
            <a:chOff x="3604437" y="5408752"/>
            <a:chExt cx="1291994" cy="533005"/>
          </a:xfrm>
        </p:grpSpPr>
        <p:cxnSp>
          <p:nvCxnSpPr>
            <p:cNvPr id="3" name="Straight Connector 85">
              <a:extLst>
                <a:ext uri="{FF2B5EF4-FFF2-40B4-BE49-F238E27FC236}">
                  <a16:creationId xmlns:a16="http://schemas.microsoft.com/office/drawing/2014/main" id="{C3431520-9015-A9BF-36AE-CC0CA7F35915}"/>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 name="Group 86">
              <a:extLst>
                <a:ext uri="{FF2B5EF4-FFF2-40B4-BE49-F238E27FC236}">
                  <a16:creationId xmlns:a16="http://schemas.microsoft.com/office/drawing/2014/main" id="{CA47EBE5-FDFC-C544-31B8-60D167A73641}"/>
                </a:ext>
              </a:extLst>
            </p:cNvPr>
            <p:cNvGrpSpPr/>
            <p:nvPr/>
          </p:nvGrpSpPr>
          <p:grpSpPr>
            <a:xfrm>
              <a:off x="4122748" y="5408752"/>
              <a:ext cx="773683" cy="533005"/>
              <a:chOff x="558011" y="5595711"/>
              <a:chExt cx="817028" cy="562866"/>
            </a:xfrm>
          </p:grpSpPr>
          <p:sp>
            <p:nvSpPr>
              <p:cNvPr id="5" name="Oval 87">
                <a:extLst>
                  <a:ext uri="{FF2B5EF4-FFF2-40B4-BE49-F238E27FC236}">
                    <a16:creationId xmlns:a16="http://schemas.microsoft.com/office/drawing/2014/main" id="{1A2ED8CA-CD4A-95B4-BED7-A2820424988D}"/>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88">
                <a:extLst>
                  <a:ext uri="{FF2B5EF4-FFF2-40B4-BE49-F238E27FC236}">
                    <a16:creationId xmlns:a16="http://schemas.microsoft.com/office/drawing/2014/main" id="{2F814028-B59A-29C6-5F43-BA21D5250FEE}"/>
                  </a:ext>
                </a:extLst>
              </p:cNvPr>
              <p:cNvSpPr txBox="1"/>
              <p:nvPr/>
            </p:nvSpPr>
            <p:spPr>
              <a:xfrm>
                <a:off x="563179" y="5605461"/>
                <a:ext cx="811860" cy="532902"/>
              </a:xfrm>
              <a:prstGeom prst="rect">
                <a:avLst/>
              </a:prstGeom>
              <a:noFill/>
            </p:spPr>
            <p:txBody>
              <a:bodyPr wrap="square" lIns="91440" tIns="45720" rIns="91440" bIns="45720" anchor="t">
                <a:spAutoFit/>
              </a:bodyPr>
              <a:lstStyle/>
              <a:p>
                <a:pPr marL="0" marR="73025" indent="0">
                  <a:lnSpc>
                    <a:spcPct val="107000"/>
                  </a:lnSpc>
                  <a:spcBef>
                    <a:spcPts val="120"/>
                  </a:spcBef>
                  <a:buNone/>
                </a:pPr>
                <a:r>
                  <a:rPr lang="en-US" sz="2600" b="1" dirty="0">
                    <a:solidFill>
                      <a:schemeClr val="bg1"/>
                    </a:solidFill>
                    <a:latin typeface="Calibri"/>
                    <a:ea typeface="Calibri"/>
                    <a:cs typeface="Calibri"/>
                  </a:rPr>
                  <a:t>05</a:t>
                </a:r>
                <a:endParaRPr lang="en-US" sz="2600" b="1" dirty="0">
                  <a:solidFill>
                    <a:schemeClr val="bg1"/>
                  </a:solidFill>
                  <a:latin typeface="Calibri" panose="020F0502020204030204" pitchFamily="34" charset="0"/>
                  <a:ea typeface="Calibri" panose="020F0502020204030204" pitchFamily="34" charset="0"/>
                </a:endParaRPr>
              </a:p>
            </p:txBody>
          </p:sp>
        </p:grpSp>
      </p:gr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4741282-113E-0558-517F-657CEB2E96F7}"/>
              </a:ext>
            </a:extLst>
          </p:cNvPr>
          <p:cNvSpPr>
            <a:spLocks noGrp="1"/>
          </p:cNvSpPr>
          <p:nvPr>
            <p:ph type="body" sz="quarter" idx="48"/>
          </p:nvPr>
        </p:nvSpPr>
        <p:spPr>
          <a:xfrm>
            <a:off x="1362501" y="4023117"/>
            <a:ext cx="1592340" cy="1041721"/>
          </a:xfrm>
        </p:spPr>
        <p:txBody>
          <a:bodyPr numCol="1"/>
          <a:lstStyle/>
          <a:p>
            <a:pPr>
              <a:lnSpc>
                <a:spcPts val="1580"/>
              </a:lnSpc>
            </a:pPr>
            <a:r>
              <a:rPr lang="es-ES" sz="1800" b="1" dirty="0"/>
              <a:t>Identificar los elementos clave de la acogida</a:t>
            </a:r>
            <a:endParaRPr lang="en-GB" sz="1800" dirty="0"/>
          </a:p>
        </p:txBody>
      </p:sp>
      <p:sp>
        <p:nvSpPr>
          <p:cNvPr id="8" name="Text Placeholder 7">
            <a:extLst>
              <a:ext uri="{FF2B5EF4-FFF2-40B4-BE49-F238E27FC236}">
                <a16:creationId xmlns:a16="http://schemas.microsoft.com/office/drawing/2014/main" id="{C0E4C3D9-D882-1D5E-D117-125028C65B9A}"/>
              </a:ext>
            </a:extLst>
          </p:cNvPr>
          <p:cNvSpPr>
            <a:spLocks noGrp="1"/>
          </p:cNvSpPr>
          <p:nvPr>
            <p:ph type="body" sz="quarter" idx="47"/>
          </p:nvPr>
        </p:nvSpPr>
        <p:spPr>
          <a:xfrm>
            <a:off x="1337753" y="3017066"/>
            <a:ext cx="5986065" cy="428623"/>
          </a:xfrm>
        </p:spPr>
        <p:txBody>
          <a:bodyPr/>
          <a:lstStyle/>
          <a:p>
            <a:pPr>
              <a:lnSpc>
                <a:spcPts val="2340"/>
              </a:lnSpc>
              <a:spcBef>
                <a:spcPts val="0"/>
              </a:spcBef>
            </a:pPr>
            <a:r>
              <a:rPr lang="en-GB" sz="2200" dirty="0" err="1">
                <a:solidFill>
                  <a:srgbClr val="EF3E23"/>
                </a:solidFill>
              </a:rPr>
              <a:t>Diseñar</a:t>
            </a:r>
            <a:r>
              <a:rPr lang="en-GB" sz="2200" dirty="0">
                <a:solidFill>
                  <a:srgbClr val="EF3E23"/>
                </a:solidFill>
              </a:rPr>
              <a:t> </a:t>
            </a:r>
            <a:r>
              <a:rPr lang="en-GB" sz="2200" dirty="0" err="1">
                <a:solidFill>
                  <a:srgbClr val="EF3E23"/>
                </a:solidFill>
              </a:rPr>
              <a:t>programas</a:t>
            </a:r>
            <a:r>
              <a:rPr lang="en-GB" sz="2200" dirty="0">
                <a:solidFill>
                  <a:srgbClr val="EF3E23"/>
                </a:solidFill>
              </a:rPr>
              <a:t> de </a:t>
            </a:r>
            <a:r>
              <a:rPr lang="en-GB" sz="2200" dirty="0" err="1">
                <a:solidFill>
                  <a:srgbClr val="EF3E23"/>
                </a:solidFill>
              </a:rPr>
              <a:t>acogida</a:t>
            </a:r>
            <a:r>
              <a:rPr lang="en-GB" sz="2200" dirty="0">
                <a:solidFill>
                  <a:srgbClr val="EF3E23"/>
                </a:solidFill>
              </a:rPr>
              <a:t> </a:t>
            </a:r>
            <a:r>
              <a:rPr lang="en-GB" sz="2200" dirty="0" err="1">
                <a:solidFill>
                  <a:srgbClr val="EF3E23"/>
                </a:solidFill>
              </a:rPr>
              <a:t>personalizados</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F6A367BA-C3EE-E3EE-D696-B5BEE641F636}"/>
              </a:ext>
            </a:extLst>
          </p:cNvPr>
          <p:cNvCxnSpPr>
            <a:cxnSpLocks/>
          </p:cNvCxnSpPr>
          <p:nvPr/>
        </p:nvCxnSpPr>
        <p:spPr>
          <a:xfrm flipH="1">
            <a:off x="-46892" y="3164581"/>
            <a:ext cx="884289"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27E3094-C582-1C29-B30C-D5EF956A5175}"/>
              </a:ext>
            </a:extLst>
          </p:cNvPr>
          <p:cNvGrpSpPr/>
          <p:nvPr/>
        </p:nvGrpSpPr>
        <p:grpSpPr>
          <a:xfrm>
            <a:off x="648414" y="2901678"/>
            <a:ext cx="780507" cy="533005"/>
            <a:chOff x="558011" y="5595711"/>
            <a:chExt cx="824234" cy="562866"/>
          </a:xfrm>
        </p:grpSpPr>
        <p:sp>
          <p:nvSpPr>
            <p:cNvPr id="13" name="Oval 12">
              <a:extLst>
                <a:ext uri="{FF2B5EF4-FFF2-40B4-BE49-F238E27FC236}">
                  <a16:creationId xmlns:a16="http://schemas.microsoft.com/office/drawing/2014/main" id="{40F08FA3-E2EF-F261-C1DC-2662830E549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041B2F-1DC0-04DB-E167-B601CD1026F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6" name="Rectangle 35">
            <a:extLst>
              <a:ext uri="{FF2B5EF4-FFF2-40B4-BE49-F238E27FC236}">
                <a16:creationId xmlns:a16="http://schemas.microsoft.com/office/drawing/2014/main" id="{C178C8D1-F9A8-19FE-9526-5AEE54739650}"/>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A75A1B7D-4F67-BA37-80A8-FBE38D3B4768}"/>
              </a:ext>
            </a:extLst>
          </p:cNvPr>
          <p:cNvSpPr txBox="1">
            <a:spLocks/>
          </p:cNvSpPr>
          <p:nvPr/>
        </p:nvSpPr>
        <p:spPr>
          <a:xfrm>
            <a:off x="3214469" y="3882592"/>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Introducir protocolos de seguridad específicos para obras de construcción, que abarquen la concienciación sobre los riesgos, los procedimientos de emergencia y el uso de equipos de protección individual (EPI).</a:t>
            </a:r>
          </a:p>
          <a:p>
            <a:pPr marL="171450" indent="-171450">
              <a:buClr>
                <a:srgbClr val="5DC7D0"/>
              </a:buClr>
              <a:buFont typeface="Arial" panose="020B0604020202020204" pitchFamily="34" charset="0"/>
              <a:buChar char="•"/>
            </a:pPr>
            <a:r>
              <a:rPr lang="es-ES" sz="1250" dirty="0">
                <a:latin typeface="Calibri"/>
                <a:ea typeface="Open Sans"/>
                <a:cs typeface="Calibri"/>
              </a:rPr>
              <a:t>Explicar las normas del lugar de trabajo, incluyendo la jerarquía, las estructuras de información y el horario laboral.</a:t>
            </a:r>
            <a:endParaRPr lang="es-ES" dirty="0">
              <a:latin typeface="Calibri"/>
            </a:endParaRPr>
          </a:p>
          <a:p>
            <a:pPr marL="171450" indent="-171450">
              <a:buClr>
                <a:srgbClr val="5DC7D0"/>
              </a:buClr>
              <a:buFont typeface="Arial" panose="020B0604020202020204" pitchFamily="34" charset="0"/>
              <a:buChar char="•"/>
            </a:pPr>
            <a:r>
              <a:rPr lang="es-ES" sz="1250" dirty="0"/>
              <a:t>Proporcionar una visión general de las políticas de la empresa, los derechos laborales y las normas culturales del ámbito laboral</a:t>
            </a:r>
            <a:r>
              <a:rPr lang="en-GB" sz="1250" dirty="0"/>
              <a:t>.</a:t>
            </a:r>
          </a:p>
          <a:p>
            <a:pPr marL="171450" indent="-171450">
              <a:buClr>
                <a:srgbClr val="5DC7D0"/>
              </a:buClr>
              <a:buFont typeface="Arial" panose="020B0604020202020204" pitchFamily="34" charset="0"/>
              <a:buChar char="•"/>
            </a:pPr>
            <a:endParaRPr lang="en-GB" dirty="0"/>
          </a:p>
        </p:txBody>
      </p:sp>
      <p:cxnSp>
        <p:nvCxnSpPr>
          <p:cNvPr id="5" name="Straight Connector 4">
            <a:extLst>
              <a:ext uri="{FF2B5EF4-FFF2-40B4-BE49-F238E27FC236}">
                <a16:creationId xmlns:a16="http://schemas.microsoft.com/office/drawing/2014/main" id="{BE590E2D-DE7E-6EBA-4C1B-D5B81F6E101B}"/>
              </a:ext>
            </a:extLst>
          </p:cNvPr>
          <p:cNvCxnSpPr>
            <a:cxnSpLocks/>
          </p:cNvCxnSpPr>
          <p:nvPr/>
        </p:nvCxnSpPr>
        <p:spPr>
          <a:xfrm>
            <a:off x="3084654" y="3974890"/>
            <a:ext cx="0" cy="149822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125" name="Picture 124">
            <a:extLst>
              <a:ext uri="{FF2B5EF4-FFF2-40B4-BE49-F238E27FC236}">
                <a16:creationId xmlns:a16="http://schemas.microsoft.com/office/drawing/2014/main" id="{A12F64C8-69F6-118D-8CE0-50A0C5730F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3969" b="24733"/>
          <a:stretch/>
        </p:blipFill>
        <p:spPr>
          <a:xfrm>
            <a:off x="-1" y="-139147"/>
            <a:ext cx="7559675" cy="2272748"/>
          </a:xfrm>
          <a:prstGeom prst="rect">
            <a:avLst/>
          </a:prstGeom>
        </p:spPr>
      </p:pic>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sp>
        <p:nvSpPr>
          <p:cNvPr id="10" name="Text Placeholder 3">
            <a:extLst>
              <a:ext uri="{FF2B5EF4-FFF2-40B4-BE49-F238E27FC236}">
                <a16:creationId xmlns:a16="http://schemas.microsoft.com/office/drawing/2014/main" id="{FBAD1A3A-D800-B1BA-8827-AFC570FC4A30}"/>
              </a:ext>
            </a:extLst>
          </p:cNvPr>
          <p:cNvSpPr txBox="1">
            <a:spLocks/>
          </p:cNvSpPr>
          <p:nvPr/>
        </p:nvSpPr>
        <p:spPr>
          <a:xfrm>
            <a:off x="1366984" y="5867158"/>
            <a:ext cx="1722154"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t>Impartir formación de acogida adaptada</a:t>
            </a:r>
            <a:endParaRPr lang="en-GB" sz="1800" dirty="0"/>
          </a:p>
        </p:txBody>
      </p:sp>
      <p:sp>
        <p:nvSpPr>
          <p:cNvPr id="11" name="Text Placeholder 3">
            <a:extLst>
              <a:ext uri="{FF2B5EF4-FFF2-40B4-BE49-F238E27FC236}">
                <a16:creationId xmlns:a16="http://schemas.microsoft.com/office/drawing/2014/main" id="{70C7F165-3EFA-9B29-1703-9ADE50F20570}"/>
              </a:ext>
            </a:extLst>
          </p:cNvPr>
          <p:cNvSpPr txBox="1">
            <a:spLocks/>
          </p:cNvSpPr>
          <p:nvPr/>
        </p:nvSpPr>
        <p:spPr>
          <a:xfrm>
            <a:off x="3218952" y="5867158"/>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Desarrollar un programa de acogida adaptada que se ajuste a las normativas del sector y a las necesidades de las empresas.</a:t>
            </a:r>
          </a:p>
          <a:p>
            <a:pPr marL="171450" indent="-171450">
              <a:buClr>
                <a:srgbClr val="5DC7D0"/>
              </a:buClr>
              <a:buFont typeface="Arial" panose="020B0604020202020204" pitchFamily="34" charset="0"/>
              <a:buChar char="•"/>
            </a:pPr>
            <a:r>
              <a:rPr lang="es-ES" sz="1250" dirty="0">
                <a:latin typeface="Calibri"/>
                <a:ea typeface="Open Sans"/>
                <a:cs typeface="Calibri"/>
              </a:rPr>
              <a:t>Incorporar ayudas visuales y demostraciones  prácticas para ajustarse a diferentes estilos de aprendizaje.</a:t>
            </a:r>
            <a:endParaRPr lang="es-ES" dirty="0">
              <a:latin typeface="Calibri"/>
            </a:endParaRPr>
          </a:p>
          <a:p>
            <a:pPr marL="171450" indent="-171450">
              <a:buClr>
                <a:srgbClr val="5DC7D0"/>
              </a:buClr>
              <a:buFont typeface="Arial" panose="020B0604020202020204" pitchFamily="34" charset="0"/>
              <a:buChar char="•"/>
            </a:pPr>
            <a:r>
              <a:rPr lang="es-ES" sz="1250" dirty="0"/>
              <a:t>Ofrecer métodos de enseñanza flexibles, incluyendo formación presencial, módulos online y guías impresas.</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cxnSp>
        <p:nvCxnSpPr>
          <p:cNvPr id="15" name="Straight Connector 14">
            <a:extLst>
              <a:ext uri="{FF2B5EF4-FFF2-40B4-BE49-F238E27FC236}">
                <a16:creationId xmlns:a16="http://schemas.microsoft.com/office/drawing/2014/main" id="{1AB37A1A-BB2A-279B-4B30-26A8FC9751DA}"/>
              </a:ext>
            </a:extLst>
          </p:cNvPr>
          <p:cNvCxnSpPr>
            <a:cxnSpLocks/>
          </p:cNvCxnSpPr>
          <p:nvPr/>
        </p:nvCxnSpPr>
        <p:spPr>
          <a:xfrm>
            <a:off x="3089137" y="5818931"/>
            <a:ext cx="0" cy="132042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45" name="Text Placeholder 3">
            <a:extLst>
              <a:ext uri="{FF2B5EF4-FFF2-40B4-BE49-F238E27FC236}">
                <a16:creationId xmlns:a16="http://schemas.microsoft.com/office/drawing/2014/main" id="{CE583412-36AE-9700-E846-F3A6616F2DDE}"/>
              </a:ext>
            </a:extLst>
          </p:cNvPr>
          <p:cNvSpPr txBox="1">
            <a:spLocks/>
          </p:cNvSpPr>
          <p:nvPr/>
        </p:nvSpPr>
        <p:spPr>
          <a:xfrm>
            <a:off x="1356824" y="7584198"/>
            <a:ext cx="1428577"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t>Garantizar la accesibilidad y la inclusión</a:t>
            </a:r>
            <a:endParaRPr lang="en-GB" sz="1800" dirty="0"/>
          </a:p>
        </p:txBody>
      </p:sp>
      <p:sp>
        <p:nvSpPr>
          <p:cNvPr id="46" name="Text Placeholder 3">
            <a:extLst>
              <a:ext uri="{FF2B5EF4-FFF2-40B4-BE49-F238E27FC236}">
                <a16:creationId xmlns:a16="http://schemas.microsoft.com/office/drawing/2014/main" id="{2BB22D12-E95B-D907-8E70-DA863852083F}"/>
              </a:ext>
            </a:extLst>
          </p:cNvPr>
          <p:cNvSpPr txBox="1">
            <a:spLocks/>
          </p:cNvSpPr>
          <p:nvPr/>
        </p:nvSpPr>
        <p:spPr>
          <a:xfrm>
            <a:off x="3208792" y="7584198"/>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Realizar sesiones de acogida en grupos reducidos para permitir una participación personalizada.</a:t>
            </a:r>
          </a:p>
          <a:p>
            <a:pPr marL="171450" indent="-171450">
              <a:buClr>
                <a:srgbClr val="5DC7D0"/>
              </a:buClr>
              <a:buFont typeface="Arial" panose="020B0604020202020204" pitchFamily="34" charset="0"/>
              <a:buChar char="•"/>
            </a:pPr>
            <a:r>
              <a:rPr lang="es-ES" sz="1250" dirty="0"/>
              <a:t>Proporcionar materiales traducidos a distintos idiomas para garantizar una comprensión total.</a:t>
            </a:r>
          </a:p>
          <a:p>
            <a:pPr marL="171450" indent="-171450">
              <a:buClr>
                <a:srgbClr val="5DC7D0"/>
              </a:buClr>
              <a:buFont typeface="Arial" panose="020B0604020202020204" pitchFamily="34" charset="0"/>
              <a:buChar char="•"/>
            </a:pPr>
            <a:r>
              <a:rPr lang="es-ES" sz="1250" dirty="0"/>
              <a:t>Incluir intérpretes o formadores bilingües siempre que sea posible.</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cxnSp>
        <p:nvCxnSpPr>
          <p:cNvPr id="47" name="Straight Connector 46">
            <a:extLst>
              <a:ext uri="{FF2B5EF4-FFF2-40B4-BE49-F238E27FC236}">
                <a16:creationId xmlns:a16="http://schemas.microsoft.com/office/drawing/2014/main" id="{96F41F3A-504A-6700-07B0-880070083553}"/>
              </a:ext>
            </a:extLst>
          </p:cNvPr>
          <p:cNvCxnSpPr>
            <a:cxnSpLocks/>
          </p:cNvCxnSpPr>
          <p:nvPr/>
        </p:nvCxnSpPr>
        <p:spPr>
          <a:xfrm>
            <a:off x="3078977" y="7535971"/>
            <a:ext cx="0" cy="113754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id="{8982A5E9-454F-D45C-AEF1-BB0E42AAD582}"/>
              </a:ext>
            </a:extLst>
          </p:cNvPr>
          <p:cNvGrpSpPr/>
          <p:nvPr/>
        </p:nvGrpSpPr>
        <p:grpSpPr>
          <a:xfrm>
            <a:off x="3426554" y="9154290"/>
            <a:ext cx="1190333" cy="840060"/>
            <a:chOff x="6221691" y="4043920"/>
            <a:chExt cx="1190333" cy="840060"/>
          </a:xfrm>
        </p:grpSpPr>
        <p:sp>
          <p:nvSpPr>
            <p:cNvPr id="55" name="Freeform 54">
              <a:extLst>
                <a:ext uri="{FF2B5EF4-FFF2-40B4-BE49-F238E27FC236}">
                  <a16:creationId xmlns:a16="http://schemas.microsoft.com/office/drawing/2014/main" id="{9A23C6D1-0F25-E4C6-D110-700C49F96617}"/>
                </a:ext>
              </a:extLst>
            </p:cNvPr>
            <p:cNvSpPr/>
            <p:nvPr/>
          </p:nvSpPr>
          <p:spPr>
            <a:xfrm>
              <a:off x="6610553" y="4180466"/>
              <a:ext cx="414092" cy="233020"/>
            </a:xfrm>
            <a:custGeom>
              <a:avLst/>
              <a:gdLst>
                <a:gd name="connsiteX0" fmla="*/ 0 w 414092"/>
                <a:gd name="connsiteY0" fmla="*/ 111315 h 233020"/>
                <a:gd name="connsiteX1" fmla="*/ 206304 w 414092"/>
                <a:gd name="connsiteY1" fmla="*/ 0 h 233020"/>
                <a:gd name="connsiteX2" fmla="*/ 414093 w 414092"/>
                <a:gd name="connsiteY2" fmla="*/ 112800 h 233020"/>
                <a:gd name="connsiteX3" fmla="*/ 215210 w 414092"/>
                <a:gd name="connsiteY3" fmla="*/ 233021 h 233020"/>
                <a:gd name="connsiteX4" fmla="*/ 0 w 414092"/>
                <a:gd name="connsiteY4" fmla="*/ 111315 h 233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092" h="233020">
                  <a:moveTo>
                    <a:pt x="0" y="111315"/>
                  </a:moveTo>
                  <a:lnTo>
                    <a:pt x="206304" y="0"/>
                  </a:lnTo>
                  <a:lnTo>
                    <a:pt x="414093" y="112800"/>
                  </a:lnTo>
                  <a:lnTo>
                    <a:pt x="215210" y="233021"/>
                  </a:lnTo>
                  <a:lnTo>
                    <a:pt x="0" y="111315"/>
                  </a:lnTo>
                  <a:close/>
                </a:path>
              </a:pathLst>
            </a:custGeom>
            <a:solidFill>
              <a:srgbClr val="EF3E23"/>
            </a:solidFill>
            <a:ln w="14842" cap="flat">
              <a:noFill/>
              <a:prstDash val="solid"/>
              <a:miter/>
            </a:ln>
          </p:spPr>
          <p:txBody>
            <a:bodyPr rtlCol="0" anchor="ctr"/>
            <a:lstStyle/>
            <a:p>
              <a:endParaRPr lang="en-US"/>
            </a:p>
          </p:txBody>
        </p:sp>
        <p:grpSp>
          <p:nvGrpSpPr>
            <p:cNvPr id="56" name="Graphic 311">
              <a:extLst>
                <a:ext uri="{FF2B5EF4-FFF2-40B4-BE49-F238E27FC236}">
                  <a16:creationId xmlns:a16="http://schemas.microsoft.com/office/drawing/2014/main" id="{0E1BD8C3-B8AB-2A6A-0104-03DD9D55E5BB}"/>
                </a:ext>
              </a:extLst>
            </p:cNvPr>
            <p:cNvGrpSpPr/>
            <p:nvPr/>
          </p:nvGrpSpPr>
          <p:grpSpPr>
            <a:xfrm>
              <a:off x="6221691" y="4043920"/>
              <a:ext cx="1190333" cy="840060"/>
              <a:chOff x="6221691" y="4043920"/>
              <a:chExt cx="1190333" cy="840060"/>
            </a:xfrm>
            <a:solidFill>
              <a:srgbClr val="000000"/>
            </a:solidFill>
          </p:grpSpPr>
          <p:grpSp>
            <p:nvGrpSpPr>
              <p:cNvPr id="57" name="Graphic 311">
                <a:extLst>
                  <a:ext uri="{FF2B5EF4-FFF2-40B4-BE49-F238E27FC236}">
                    <a16:creationId xmlns:a16="http://schemas.microsoft.com/office/drawing/2014/main" id="{8AA03822-F89F-C2B4-4DBE-540A42E4775C}"/>
                  </a:ext>
                </a:extLst>
              </p:cNvPr>
              <p:cNvGrpSpPr/>
              <p:nvPr/>
            </p:nvGrpSpPr>
            <p:grpSpPr>
              <a:xfrm>
                <a:off x="6582353" y="4160430"/>
                <a:ext cx="467524" cy="532087"/>
                <a:chOff x="6582353" y="4160430"/>
                <a:chExt cx="467524" cy="532087"/>
              </a:xfrm>
              <a:solidFill>
                <a:srgbClr val="000000"/>
              </a:solidFill>
            </p:grpSpPr>
            <p:sp>
              <p:nvSpPr>
                <p:cNvPr id="63" name="Freeform 62">
                  <a:extLst>
                    <a:ext uri="{FF2B5EF4-FFF2-40B4-BE49-F238E27FC236}">
                      <a16:creationId xmlns:a16="http://schemas.microsoft.com/office/drawing/2014/main" id="{B644A06C-4662-FDFB-0363-8635731B525B}"/>
                    </a:ext>
                  </a:extLst>
                </p:cNvPr>
                <p:cNvSpPr/>
                <p:nvPr/>
              </p:nvSpPr>
              <p:spPr>
                <a:xfrm>
                  <a:off x="6582353" y="4160430"/>
                  <a:ext cx="467524" cy="532087"/>
                </a:xfrm>
                <a:custGeom>
                  <a:avLst/>
                  <a:gdLst>
                    <a:gd name="connsiteX0" fmla="*/ 234504 w 467524"/>
                    <a:gd name="connsiteY0" fmla="*/ 532087 h 532087"/>
                    <a:gd name="connsiteX1" fmla="*/ 227083 w 467524"/>
                    <a:gd name="connsiteY1" fmla="*/ 530603 h 532087"/>
                    <a:gd name="connsiteX2" fmla="*/ 7421 w 467524"/>
                    <a:gd name="connsiteY2" fmla="*/ 404446 h 532087"/>
                    <a:gd name="connsiteX3" fmla="*/ 0 w 467524"/>
                    <a:gd name="connsiteY3" fmla="*/ 392572 h 532087"/>
                    <a:gd name="connsiteX4" fmla="*/ 0 w 467524"/>
                    <a:gd name="connsiteY4" fmla="*/ 140257 h 532087"/>
                    <a:gd name="connsiteX5" fmla="*/ 7421 w 467524"/>
                    <a:gd name="connsiteY5" fmla="*/ 128384 h 532087"/>
                    <a:gd name="connsiteX6" fmla="*/ 227083 w 467524"/>
                    <a:gd name="connsiteY6" fmla="*/ 2226 h 532087"/>
                    <a:gd name="connsiteX7" fmla="*/ 240442 w 467524"/>
                    <a:gd name="connsiteY7" fmla="*/ 2226 h 532087"/>
                    <a:gd name="connsiteX8" fmla="*/ 460104 w 467524"/>
                    <a:gd name="connsiteY8" fmla="*/ 128384 h 532087"/>
                    <a:gd name="connsiteX9" fmla="*/ 467525 w 467524"/>
                    <a:gd name="connsiteY9" fmla="*/ 140257 h 532087"/>
                    <a:gd name="connsiteX10" fmla="*/ 467525 w 467524"/>
                    <a:gd name="connsiteY10" fmla="*/ 392572 h 532087"/>
                    <a:gd name="connsiteX11" fmla="*/ 460104 w 467524"/>
                    <a:gd name="connsiteY11" fmla="*/ 404446 h 532087"/>
                    <a:gd name="connsiteX12" fmla="*/ 240442 w 467524"/>
                    <a:gd name="connsiteY12" fmla="*/ 530603 h 532087"/>
                    <a:gd name="connsiteX13" fmla="*/ 233021 w 467524"/>
                    <a:gd name="connsiteY13" fmla="*/ 532087 h 532087"/>
                    <a:gd name="connsiteX14" fmla="*/ 28200 w 467524"/>
                    <a:gd name="connsiteY14" fmla="*/ 383667 h 532087"/>
                    <a:gd name="connsiteX15" fmla="*/ 234504 w 467524"/>
                    <a:gd name="connsiteY15" fmla="*/ 502403 h 532087"/>
                    <a:gd name="connsiteX16" fmla="*/ 440809 w 467524"/>
                    <a:gd name="connsiteY16" fmla="*/ 383667 h 532087"/>
                    <a:gd name="connsiteX17" fmla="*/ 440809 w 467524"/>
                    <a:gd name="connsiteY17" fmla="*/ 146194 h 532087"/>
                    <a:gd name="connsiteX18" fmla="*/ 234504 w 467524"/>
                    <a:gd name="connsiteY18" fmla="*/ 27457 h 532087"/>
                    <a:gd name="connsiteX19" fmla="*/ 28200 w 467524"/>
                    <a:gd name="connsiteY19" fmla="*/ 146194 h 532087"/>
                    <a:gd name="connsiteX20" fmla="*/ 28200 w 467524"/>
                    <a:gd name="connsiteY20" fmla="*/ 383667 h 532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7524" h="532087">
                      <a:moveTo>
                        <a:pt x="234504" y="532087"/>
                      </a:moveTo>
                      <a:cubicBezTo>
                        <a:pt x="231537" y="532087"/>
                        <a:pt x="230052" y="532087"/>
                        <a:pt x="227083" y="530603"/>
                      </a:cubicBezTo>
                      <a:lnTo>
                        <a:pt x="7421" y="404446"/>
                      </a:lnTo>
                      <a:cubicBezTo>
                        <a:pt x="2969" y="401477"/>
                        <a:pt x="0" y="397025"/>
                        <a:pt x="0" y="392572"/>
                      </a:cubicBezTo>
                      <a:lnTo>
                        <a:pt x="0" y="140257"/>
                      </a:lnTo>
                      <a:cubicBezTo>
                        <a:pt x="0" y="135805"/>
                        <a:pt x="2969" y="131352"/>
                        <a:pt x="7421" y="128384"/>
                      </a:cubicBezTo>
                      <a:lnTo>
                        <a:pt x="227083" y="2226"/>
                      </a:lnTo>
                      <a:cubicBezTo>
                        <a:pt x="231537" y="-742"/>
                        <a:pt x="235989" y="-742"/>
                        <a:pt x="240442" y="2226"/>
                      </a:cubicBezTo>
                      <a:lnTo>
                        <a:pt x="460104" y="128384"/>
                      </a:lnTo>
                      <a:cubicBezTo>
                        <a:pt x="464556" y="131352"/>
                        <a:pt x="467525" y="135805"/>
                        <a:pt x="467525" y="140257"/>
                      </a:cubicBezTo>
                      <a:lnTo>
                        <a:pt x="467525" y="392572"/>
                      </a:lnTo>
                      <a:cubicBezTo>
                        <a:pt x="467525" y="397025"/>
                        <a:pt x="464556" y="401477"/>
                        <a:pt x="460104" y="404446"/>
                      </a:cubicBezTo>
                      <a:lnTo>
                        <a:pt x="240442" y="530603"/>
                      </a:lnTo>
                      <a:cubicBezTo>
                        <a:pt x="238958" y="530603"/>
                        <a:pt x="235989" y="532087"/>
                        <a:pt x="233021" y="532087"/>
                      </a:cubicBezTo>
                      <a:close/>
                      <a:moveTo>
                        <a:pt x="28200" y="383667"/>
                      </a:moveTo>
                      <a:lnTo>
                        <a:pt x="234504" y="502403"/>
                      </a:lnTo>
                      <a:lnTo>
                        <a:pt x="440809" y="383667"/>
                      </a:lnTo>
                      <a:lnTo>
                        <a:pt x="440809" y="146194"/>
                      </a:lnTo>
                      <a:lnTo>
                        <a:pt x="234504" y="27457"/>
                      </a:lnTo>
                      <a:lnTo>
                        <a:pt x="28200" y="146194"/>
                      </a:lnTo>
                      <a:lnTo>
                        <a:pt x="28200" y="383667"/>
                      </a:lnTo>
                      <a:close/>
                    </a:path>
                  </a:pathLst>
                </a:custGeom>
                <a:solidFill>
                  <a:srgbClr val="000000"/>
                </a:solidFill>
                <a:ln w="14842"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C2A5A329-A563-9878-FB12-7E60D0682DB2}"/>
                    </a:ext>
                  </a:extLst>
                </p:cNvPr>
                <p:cNvSpPr/>
                <p:nvPr/>
              </p:nvSpPr>
              <p:spPr>
                <a:xfrm>
                  <a:off x="6584662" y="4285845"/>
                  <a:ext cx="463732" cy="152873"/>
                </a:xfrm>
                <a:custGeom>
                  <a:avLst/>
                  <a:gdLst>
                    <a:gd name="connsiteX0" fmla="*/ 232196 w 463732"/>
                    <a:gd name="connsiteY0" fmla="*/ 152873 h 152873"/>
                    <a:gd name="connsiteX1" fmla="*/ 232196 w 463732"/>
                    <a:gd name="connsiteY1" fmla="*/ 152873 h 152873"/>
                    <a:gd name="connsiteX2" fmla="*/ 232196 w 463732"/>
                    <a:gd name="connsiteY2" fmla="*/ 152873 h 152873"/>
                    <a:gd name="connsiteX3" fmla="*/ 232196 w 463732"/>
                    <a:gd name="connsiteY3" fmla="*/ 152873 h 152873"/>
                    <a:gd name="connsiteX4" fmla="*/ 232196 w 463732"/>
                    <a:gd name="connsiteY4" fmla="*/ 152873 h 152873"/>
                    <a:gd name="connsiteX5" fmla="*/ 232196 w 463732"/>
                    <a:gd name="connsiteY5" fmla="*/ 152873 h 152873"/>
                    <a:gd name="connsiteX6" fmla="*/ 232196 w 463732"/>
                    <a:gd name="connsiteY6" fmla="*/ 152873 h 152873"/>
                    <a:gd name="connsiteX7" fmla="*/ 232196 w 463732"/>
                    <a:gd name="connsiteY7" fmla="*/ 152873 h 152873"/>
                    <a:gd name="connsiteX8" fmla="*/ 232196 w 463732"/>
                    <a:gd name="connsiteY8" fmla="*/ 152873 h 152873"/>
                    <a:gd name="connsiteX9" fmla="*/ 232196 w 463732"/>
                    <a:gd name="connsiteY9" fmla="*/ 152873 h 152873"/>
                    <a:gd name="connsiteX10" fmla="*/ 226259 w 463732"/>
                    <a:gd name="connsiteY10" fmla="*/ 151390 h 152873"/>
                    <a:gd name="connsiteX11" fmla="*/ 6597 w 463732"/>
                    <a:gd name="connsiteY11" fmla="*/ 25232 h 152873"/>
                    <a:gd name="connsiteX12" fmla="*/ 2144 w 463732"/>
                    <a:gd name="connsiteY12" fmla="*/ 7421 h 152873"/>
                    <a:gd name="connsiteX13" fmla="*/ 19954 w 463732"/>
                    <a:gd name="connsiteY13" fmla="*/ 2969 h 152873"/>
                    <a:gd name="connsiteX14" fmla="*/ 19954 w 463732"/>
                    <a:gd name="connsiteY14" fmla="*/ 2969 h 152873"/>
                    <a:gd name="connsiteX15" fmla="*/ 27375 w 463732"/>
                    <a:gd name="connsiteY15" fmla="*/ 4453 h 152873"/>
                    <a:gd name="connsiteX16" fmla="*/ 232196 w 463732"/>
                    <a:gd name="connsiteY16" fmla="*/ 124673 h 152873"/>
                    <a:gd name="connsiteX17" fmla="*/ 444438 w 463732"/>
                    <a:gd name="connsiteY17" fmla="*/ 1484 h 152873"/>
                    <a:gd name="connsiteX18" fmla="*/ 462248 w 463732"/>
                    <a:gd name="connsiteY18" fmla="*/ 5937 h 152873"/>
                    <a:gd name="connsiteX19" fmla="*/ 463732 w 463732"/>
                    <a:gd name="connsiteY19" fmla="*/ 13358 h 152873"/>
                    <a:gd name="connsiteX20" fmla="*/ 456311 w 463732"/>
                    <a:gd name="connsiteY20" fmla="*/ 25232 h 152873"/>
                    <a:gd name="connsiteX21" fmla="*/ 236649 w 463732"/>
                    <a:gd name="connsiteY21" fmla="*/ 151390 h 152873"/>
                    <a:gd name="connsiteX22" fmla="*/ 236649 w 463732"/>
                    <a:gd name="connsiteY22" fmla="*/ 151390 h 152873"/>
                    <a:gd name="connsiteX23" fmla="*/ 230712 w 463732"/>
                    <a:gd name="connsiteY23" fmla="*/ 152873 h 15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3732" h="152873">
                      <a:moveTo>
                        <a:pt x="232196" y="152873"/>
                      </a:move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0712" y="152873"/>
                        <a:pt x="227743" y="152873"/>
                        <a:pt x="226259" y="151390"/>
                      </a:cubicBezTo>
                      <a:lnTo>
                        <a:pt x="6597" y="25232"/>
                      </a:lnTo>
                      <a:cubicBezTo>
                        <a:pt x="660" y="22263"/>
                        <a:pt x="-2309" y="13358"/>
                        <a:pt x="2144" y="7421"/>
                      </a:cubicBezTo>
                      <a:cubicBezTo>
                        <a:pt x="5112" y="1484"/>
                        <a:pt x="14018" y="-1484"/>
                        <a:pt x="19954" y="2969"/>
                      </a:cubicBezTo>
                      <a:lnTo>
                        <a:pt x="19954" y="2969"/>
                      </a:lnTo>
                      <a:cubicBezTo>
                        <a:pt x="22923" y="2969"/>
                        <a:pt x="24407" y="2969"/>
                        <a:pt x="27375" y="4453"/>
                      </a:cubicBezTo>
                      <a:lnTo>
                        <a:pt x="232196" y="124673"/>
                      </a:lnTo>
                      <a:lnTo>
                        <a:pt x="444438" y="1484"/>
                      </a:lnTo>
                      <a:cubicBezTo>
                        <a:pt x="450374" y="-1484"/>
                        <a:pt x="459280" y="0"/>
                        <a:pt x="462248" y="5937"/>
                      </a:cubicBezTo>
                      <a:cubicBezTo>
                        <a:pt x="462248" y="7421"/>
                        <a:pt x="463732" y="10390"/>
                        <a:pt x="463732" y="13358"/>
                      </a:cubicBezTo>
                      <a:cubicBezTo>
                        <a:pt x="463732" y="17811"/>
                        <a:pt x="460764" y="22263"/>
                        <a:pt x="456311" y="25232"/>
                      </a:cubicBezTo>
                      <a:lnTo>
                        <a:pt x="236649" y="151390"/>
                      </a:lnTo>
                      <a:cubicBezTo>
                        <a:pt x="236649" y="151390"/>
                        <a:pt x="236649" y="151390"/>
                        <a:pt x="236649" y="151390"/>
                      </a:cubicBezTo>
                      <a:cubicBezTo>
                        <a:pt x="235164" y="151390"/>
                        <a:pt x="232196" y="152873"/>
                        <a:pt x="230712" y="152873"/>
                      </a:cubicBezTo>
                      <a:close/>
                    </a:path>
                  </a:pathLst>
                </a:custGeom>
                <a:solidFill>
                  <a:srgbClr val="000000"/>
                </a:solidFill>
                <a:ln w="14842"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B20DA97C-1560-F470-73A3-29D89ADDC171}"/>
                    </a:ext>
                  </a:extLst>
                </p:cNvPr>
                <p:cNvSpPr/>
                <p:nvPr/>
              </p:nvSpPr>
              <p:spPr>
                <a:xfrm>
                  <a:off x="6584662" y="4286669"/>
                  <a:ext cx="247037" cy="405847"/>
                </a:xfrm>
                <a:custGeom>
                  <a:avLst/>
                  <a:gdLst>
                    <a:gd name="connsiteX0" fmla="*/ 232196 w 247037"/>
                    <a:gd name="connsiteY0" fmla="*/ 405848 h 405847"/>
                    <a:gd name="connsiteX1" fmla="*/ 218838 w 247037"/>
                    <a:gd name="connsiteY1" fmla="*/ 392490 h 405847"/>
                    <a:gd name="connsiteX2" fmla="*/ 218838 w 247037"/>
                    <a:gd name="connsiteY2" fmla="*/ 147596 h 405847"/>
                    <a:gd name="connsiteX3" fmla="*/ 6597 w 247037"/>
                    <a:gd name="connsiteY3" fmla="*/ 24407 h 405847"/>
                    <a:gd name="connsiteX4" fmla="*/ 2144 w 247037"/>
                    <a:gd name="connsiteY4" fmla="*/ 6597 h 405847"/>
                    <a:gd name="connsiteX5" fmla="*/ 19954 w 247037"/>
                    <a:gd name="connsiteY5" fmla="*/ 2144 h 405847"/>
                    <a:gd name="connsiteX6" fmla="*/ 239617 w 247037"/>
                    <a:gd name="connsiteY6" fmla="*/ 128302 h 405847"/>
                    <a:gd name="connsiteX7" fmla="*/ 247038 w 247037"/>
                    <a:gd name="connsiteY7" fmla="*/ 140175 h 405847"/>
                    <a:gd name="connsiteX8" fmla="*/ 247038 w 247037"/>
                    <a:gd name="connsiteY8" fmla="*/ 392490 h 405847"/>
                    <a:gd name="connsiteX9" fmla="*/ 233680 w 247037"/>
                    <a:gd name="connsiteY9" fmla="*/ 405848 h 4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037" h="405847">
                      <a:moveTo>
                        <a:pt x="232196" y="405848"/>
                      </a:moveTo>
                      <a:cubicBezTo>
                        <a:pt x="224775" y="405848"/>
                        <a:pt x="218838" y="399911"/>
                        <a:pt x="218838" y="392490"/>
                      </a:cubicBezTo>
                      <a:lnTo>
                        <a:pt x="218838" y="147596"/>
                      </a:lnTo>
                      <a:lnTo>
                        <a:pt x="6597" y="24407"/>
                      </a:lnTo>
                      <a:cubicBezTo>
                        <a:pt x="660" y="21439"/>
                        <a:pt x="-2309" y="12533"/>
                        <a:pt x="2144" y="6597"/>
                      </a:cubicBezTo>
                      <a:cubicBezTo>
                        <a:pt x="5112" y="660"/>
                        <a:pt x="14018" y="-2309"/>
                        <a:pt x="19954" y="2144"/>
                      </a:cubicBezTo>
                      <a:lnTo>
                        <a:pt x="239617" y="128302"/>
                      </a:lnTo>
                      <a:cubicBezTo>
                        <a:pt x="244070" y="131270"/>
                        <a:pt x="247038" y="135723"/>
                        <a:pt x="247038" y="140175"/>
                      </a:cubicBezTo>
                      <a:lnTo>
                        <a:pt x="247038" y="392490"/>
                      </a:lnTo>
                      <a:cubicBezTo>
                        <a:pt x="247038" y="399911"/>
                        <a:pt x="241101" y="405848"/>
                        <a:pt x="233680" y="405848"/>
                      </a:cubicBezTo>
                      <a:close/>
                    </a:path>
                  </a:pathLst>
                </a:custGeom>
                <a:solidFill>
                  <a:srgbClr val="000000"/>
                </a:solidFill>
                <a:ln w="14842" cap="flat">
                  <a:noFill/>
                  <a:prstDash val="solid"/>
                  <a:miter/>
                </a:ln>
              </p:spPr>
              <p:txBody>
                <a:bodyPr rtlCol="0" anchor="ctr"/>
                <a:lstStyle/>
                <a:p>
                  <a:endParaRPr lang="en-US"/>
                </a:p>
              </p:txBody>
            </p:sp>
          </p:grpSp>
          <p:grpSp>
            <p:nvGrpSpPr>
              <p:cNvPr id="58" name="Graphic 311">
                <a:extLst>
                  <a:ext uri="{FF2B5EF4-FFF2-40B4-BE49-F238E27FC236}">
                    <a16:creationId xmlns:a16="http://schemas.microsoft.com/office/drawing/2014/main" id="{E0071C73-BD10-AA8E-7775-8575E5D77C6B}"/>
                  </a:ext>
                </a:extLst>
              </p:cNvPr>
              <p:cNvGrpSpPr/>
              <p:nvPr/>
            </p:nvGrpSpPr>
            <p:grpSpPr>
              <a:xfrm>
                <a:off x="6221691" y="4043920"/>
                <a:ext cx="1190333" cy="840060"/>
                <a:chOff x="6221691" y="4043920"/>
                <a:chExt cx="1190333" cy="840060"/>
              </a:xfrm>
              <a:solidFill>
                <a:srgbClr val="000000"/>
              </a:solidFill>
            </p:grpSpPr>
            <p:grpSp>
              <p:nvGrpSpPr>
                <p:cNvPr id="59" name="Graphic 311">
                  <a:extLst>
                    <a:ext uri="{FF2B5EF4-FFF2-40B4-BE49-F238E27FC236}">
                      <a16:creationId xmlns:a16="http://schemas.microsoft.com/office/drawing/2014/main" id="{0B668AF4-3375-4539-822A-3304A17ABE27}"/>
                    </a:ext>
                  </a:extLst>
                </p:cNvPr>
                <p:cNvGrpSpPr/>
                <p:nvPr/>
              </p:nvGrpSpPr>
              <p:grpSpPr>
                <a:xfrm>
                  <a:off x="6221691" y="4043920"/>
                  <a:ext cx="1190333" cy="840060"/>
                  <a:chOff x="6221691" y="4043920"/>
                  <a:chExt cx="1190333" cy="840060"/>
                </a:xfrm>
                <a:solidFill>
                  <a:srgbClr val="000000"/>
                </a:solidFill>
              </p:grpSpPr>
              <p:sp>
                <p:nvSpPr>
                  <p:cNvPr id="61" name="Freeform 60">
                    <a:extLst>
                      <a:ext uri="{FF2B5EF4-FFF2-40B4-BE49-F238E27FC236}">
                        <a16:creationId xmlns:a16="http://schemas.microsoft.com/office/drawing/2014/main" id="{28EC4B15-26F4-9E3F-902E-B6643DDABCD1}"/>
                      </a:ext>
                    </a:extLst>
                  </p:cNvPr>
                  <p:cNvSpPr/>
                  <p:nvPr/>
                </p:nvSpPr>
                <p:spPr>
                  <a:xfrm>
                    <a:off x="6312227" y="4043920"/>
                    <a:ext cx="1009260" cy="749524"/>
                  </a:xfrm>
                  <a:custGeom>
                    <a:avLst/>
                    <a:gdLst>
                      <a:gd name="connsiteX0" fmla="*/ 995903 w 1009260"/>
                      <a:gd name="connsiteY0" fmla="*/ 749524 h 749524"/>
                      <a:gd name="connsiteX1" fmla="*/ 13358 w 1009260"/>
                      <a:gd name="connsiteY1" fmla="*/ 749524 h 749524"/>
                      <a:gd name="connsiteX2" fmla="*/ 0 w 1009260"/>
                      <a:gd name="connsiteY2" fmla="*/ 736166 h 749524"/>
                      <a:gd name="connsiteX3" fmla="*/ 0 w 1009260"/>
                      <a:gd name="connsiteY3" fmla="*/ 66789 h 749524"/>
                      <a:gd name="connsiteX4" fmla="*/ 66789 w 1009260"/>
                      <a:gd name="connsiteY4" fmla="*/ 0 h 749524"/>
                      <a:gd name="connsiteX5" fmla="*/ 942471 w 1009260"/>
                      <a:gd name="connsiteY5" fmla="*/ 0 h 749524"/>
                      <a:gd name="connsiteX6" fmla="*/ 1009260 w 1009260"/>
                      <a:gd name="connsiteY6" fmla="*/ 66789 h 749524"/>
                      <a:gd name="connsiteX7" fmla="*/ 1009260 w 1009260"/>
                      <a:gd name="connsiteY7" fmla="*/ 736166 h 749524"/>
                      <a:gd name="connsiteX8" fmla="*/ 995903 w 1009260"/>
                      <a:gd name="connsiteY8" fmla="*/ 749524 h 749524"/>
                      <a:gd name="connsiteX9" fmla="*/ 25232 w 1009260"/>
                      <a:gd name="connsiteY9" fmla="*/ 722808 h 749524"/>
                      <a:gd name="connsiteX10" fmla="*/ 981061 w 1009260"/>
                      <a:gd name="connsiteY10" fmla="*/ 722808 h 749524"/>
                      <a:gd name="connsiteX11" fmla="*/ 981061 w 1009260"/>
                      <a:gd name="connsiteY11" fmla="*/ 66789 h 749524"/>
                      <a:gd name="connsiteX12" fmla="*/ 940987 w 1009260"/>
                      <a:gd name="connsiteY12" fmla="*/ 26716 h 749524"/>
                      <a:gd name="connsiteX13" fmla="*/ 65305 w 1009260"/>
                      <a:gd name="connsiteY13" fmla="*/ 26716 h 749524"/>
                      <a:gd name="connsiteX14" fmla="*/ 25232 w 1009260"/>
                      <a:gd name="connsiteY14" fmla="*/ 66789 h 749524"/>
                      <a:gd name="connsiteX15" fmla="*/ 25232 w 1009260"/>
                      <a:gd name="connsiteY15" fmla="*/ 722808 h 749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9260" h="749524">
                        <a:moveTo>
                          <a:pt x="995903" y="749524"/>
                        </a:moveTo>
                        <a:lnTo>
                          <a:pt x="13358" y="749524"/>
                        </a:lnTo>
                        <a:cubicBezTo>
                          <a:pt x="5937" y="749524"/>
                          <a:pt x="0" y="743587"/>
                          <a:pt x="0" y="736166"/>
                        </a:cubicBezTo>
                        <a:lnTo>
                          <a:pt x="0" y="66789"/>
                        </a:lnTo>
                        <a:cubicBezTo>
                          <a:pt x="0" y="29684"/>
                          <a:pt x="29684" y="0"/>
                          <a:pt x="66789" y="0"/>
                        </a:cubicBezTo>
                        <a:lnTo>
                          <a:pt x="942471" y="0"/>
                        </a:lnTo>
                        <a:cubicBezTo>
                          <a:pt x="979576" y="0"/>
                          <a:pt x="1009260" y="29684"/>
                          <a:pt x="1009260" y="66789"/>
                        </a:cubicBezTo>
                        <a:lnTo>
                          <a:pt x="1009260" y="736166"/>
                        </a:lnTo>
                        <a:cubicBezTo>
                          <a:pt x="1009260" y="743587"/>
                          <a:pt x="1003324" y="749524"/>
                          <a:pt x="995903" y="749524"/>
                        </a:cubicBezTo>
                        <a:close/>
                        <a:moveTo>
                          <a:pt x="25232" y="722808"/>
                        </a:moveTo>
                        <a:lnTo>
                          <a:pt x="981061" y="722808"/>
                        </a:lnTo>
                        <a:lnTo>
                          <a:pt x="981061" y="66789"/>
                        </a:lnTo>
                        <a:cubicBezTo>
                          <a:pt x="981061" y="44526"/>
                          <a:pt x="963250" y="26716"/>
                          <a:pt x="940987" y="26716"/>
                        </a:cubicBezTo>
                        <a:lnTo>
                          <a:pt x="65305" y="26716"/>
                        </a:lnTo>
                        <a:cubicBezTo>
                          <a:pt x="43042" y="26716"/>
                          <a:pt x="25232" y="44526"/>
                          <a:pt x="25232" y="66789"/>
                        </a:cubicBezTo>
                        <a:lnTo>
                          <a:pt x="25232" y="722808"/>
                        </a:lnTo>
                        <a:close/>
                      </a:path>
                    </a:pathLst>
                  </a:custGeom>
                  <a:solidFill>
                    <a:srgbClr val="000000"/>
                  </a:solidFill>
                  <a:ln w="14842"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65CCF9A5-4EA5-7AB1-726E-E92550E9A4F4}"/>
                      </a:ext>
                    </a:extLst>
                  </p:cNvPr>
                  <p:cNvSpPr/>
                  <p:nvPr/>
                </p:nvSpPr>
                <p:spPr>
                  <a:xfrm>
                    <a:off x="6221691" y="4750372"/>
                    <a:ext cx="1190333" cy="133607"/>
                  </a:xfrm>
                  <a:custGeom>
                    <a:avLst/>
                    <a:gdLst>
                      <a:gd name="connsiteX0" fmla="*/ 1086439 w 1190333"/>
                      <a:gd name="connsiteY0" fmla="*/ 133607 h 133607"/>
                      <a:gd name="connsiteX1" fmla="*/ 103894 w 1190333"/>
                      <a:gd name="connsiteY1" fmla="*/ 133607 h 133607"/>
                      <a:gd name="connsiteX2" fmla="*/ 0 w 1190333"/>
                      <a:gd name="connsiteY2" fmla="*/ 29713 h 133607"/>
                      <a:gd name="connsiteX3" fmla="*/ 13358 w 1190333"/>
                      <a:gd name="connsiteY3" fmla="*/ 16355 h 133607"/>
                      <a:gd name="connsiteX4" fmla="*/ 26716 w 1190333"/>
                      <a:gd name="connsiteY4" fmla="*/ 29713 h 133607"/>
                      <a:gd name="connsiteX5" fmla="*/ 103894 w 1190333"/>
                      <a:gd name="connsiteY5" fmla="*/ 106892 h 133607"/>
                      <a:gd name="connsiteX6" fmla="*/ 1086439 w 1190333"/>
                      <a:gd name="connsiteY6" fmla="*/ 106892 h 133607"/>
                      <a:gd name="connsiteX7" fmla="*/ 1163618 w 1190333"/>
                      <a:gd name="connsiteY7" fmla="*/ 29713 h 133607"/>
                      <a:gd name="connsiteX8" fmla="*/ 1176975 w 1190333"/>
                      <a:gd name="connsiteY8" fmla="*/ 16355 h 133607"/>
                      <a:gd name="connsiteX9" fmla="*/ 1190334 w 1190333"/>
                      <a:gd name="connsiteY9" fmla="*/ 29713 h 133607"/>
                      <a:gd name="connsiteX10" fmla="*/ 1086439 w 1190333"/>
                      <a:gd name="connsiteY10" fmla="*/ 133607 h 133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333" h="133607">
                        <a:moveTo>
                          <a:pt x="1086439" y="133607"/>
                        </a:moveTo>
                        <a:lnTo>
                          <a:pt x="103894" y="133607"/>
                        </a:lnTo>
                        <a:cubicBezTo>
                          <a:pt x="46010" y="133607"/>
                          <a:pt x="0" y="87597"/>
                          <a:pt x="0" y="29713"/>
                        </a:cubicBezTo>
                        <a:cubicBezTo>
                          <a:pt x="0" y="-28171"/>
                          <a:pt x="5937" y="16355"/>
                          <a:pt x="13358" y="16355"/>
                        </a:cubicBezTo>
                        <a:cubicBezTo>
                          <a:pt x="20779" y="16355"/>
                          <a:pt x="26716" y="22292"/>
                          <a:pt x="26716" y="29713"/>
                        </a:cubicBezTo>
                        <a:cubicBezTo>
                          <a:pt x="26716" y="72755"/>
                          <a:pt x="60852" y="106892"/>
                          <a:pt x="103894" y="106892"/>
                        </a:cubicBezTo>
                        <a:lnTo>
                          <a:pt x="1086439" y="106892"/>
                        </a:lnTo>
                        <a:cubicBezTo>
                          <a:pt x="1129481" y="106892"/>
                          <a:pt x="1163618" y="72755"/>
                          <a:pt x="1163618" y="29713"/>
                        </a:cubicBezTo>
                        <a:cubicBezTo>
                          <a:pt x="1163618" y="-13329"/>
                          <a:pt x="1169554" y="16355"/>
                          <a:pt x="1176975" y="16355"/>
                        </a:cubicBezTo>
                        <a:cubicBezTo>
                          <a:pt x="1184396" y="16355"/>
                          <a:pt x="1190334" y="22292"/>
                          <a:pt x="1190334" y="29713"/>
                        </a:cubicBezTo>
                        <a:cubicBezTo>
                          <a:pt x="1190334" y="87597"/>
                          <a:pt x="1144323" y="133607"/>
                          <a:pt x="1086439" y="133607"/>
                        </a:cubicBezTo>
                        <a:close/>
                      </a:path>
                    </a:pathLst>
                  </a:custGeom>
                  <a:solidFill>
                    <a:srgbClr val="000000"/>
                  </a:solidFill>
                  <a:ln w="14842" cap="flat">
                    <a:noFill/>
                    <a:prstDash val="solid"/>
                    <a:miter/>
                  </a:ln>
                </p:spPr>
                <p:txBody>
                  <a:bodyPr rtlCol="0" anchor="ctr"/>
                  <a:lstStyle/>
                  <a:p>
                    <a:endParaRPr lang="en-US"/>
                  </a:p>
                </p:txBody>
              </p:sp>
            </p:grpSp>
            <p:sp>
              <p:nvSpPr>
                <p:cNvPr id="60" name="Freeform 59">
                  <a:extLst>
                    <a:ext uri="{FF2B5EF4-FFF2-40B4-BE49-F238E27FC236}">
                      <a16:creationId xmlns:a16="http://schemas.microsoft.com/office/drawing/2014/main" id="{32042C64-F957-9D61-B14D-C66DB7E5B6ED}"/>
                    </a:ext>
                  </a:extLst>
                </p:cNvPr>
                <p:cNvSpPr/>
                <p:nvPr/>
              </p:nvSpPr>
              <p:spPr>
                <a:xfrm>
                  <a:off x="6751553" y="4814222"/>
                  <a:ext cx="117251" cy="26715"/>
                </a:xfrm>
                <a:custGeom>
                  <a:avLst/>
                  <a:gdLst>
                    <a:gd name="connsiteX0" fmla="*/ 103894 w 117251"/>
                    <a:gd name="connsiteY0" fmla="*/ 26716 h 26715"/>
                    <a:gd name="connsiteX1" fmla="*/ 13357 w 117251"/>
                    <a:gd name="connsiteY1" fmla="*/ 26716 h 26715"/>
                    <a:gd name="connsiteX2" fmla="*/ 0 w 117251"/>
                    <a:gd name="connsiteY2" fmla="*/ 13358 h 26715"/>
                    <a:gd name="connsiteX3" fmla="*/ 13357 w 117251"/>
                    <a:gd name="connsiteY3" fmla="*/ 0 h 26715"/>
                    <a:gd name="connsiteX4" fmla="*/ 103894 w 117251"/>
                    <a:gd name="connsiteY4" fmla="*/ 0 h 26715"/>
                    <a:gd name="connsiteX5" fmla="*/ 117252 w 117251"/>
                    <a:gd name="connsiteY5" fmla="*/ 13358 h 26715"/>
                    <a:gd name="connsiteX6" fmla="*/ 103894 w 117251"/>
                    <a:gd name="connsiteY6" fmla="*/ 26716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251" h="26715">
                      <a:moveTo>
                        <a:pt x="103894" y="26716"/>
                      </a:moveTo>
                      <a:lnTo>
                        <a:pt x="13357" y="26716"/>
                      </a:lnTo>
                      <a:cubicBezTo>
                        <a:pt x="5936" y="26716"/>
                        <a:pt x="0" y="20779"/>
                        <a:pt x="0" y="13358"/>
                      </a:cubicBezTo>
                      <a:cubicBezTo>
                        <a:pt x="0" y="5937"/>
                        <a:pt x="5936" y="0"/>
                        <a:pt x="13357" y="0"/>
                      </a:cubicBezTo>
                      <a:lnTo>
                        <a:pt x="103894" y="0"/>
                      </a:lnTo>
                      <a:cubicBezTo>
                        <a:pt x="111315" y="0"/>
                        <a:pt x="117252" y="5937"/>
                        <a:pt x="117252" y="13358"/>
                      </a:cubicBezTo>
                      <a:cubicBezTo>
                        <a:pt x="117252" y="20779"/>
                        <a:pt x="111315" y="26716"/>
                        <a:pt x="103894" y="26716"/>
                      </a:cubicBezTo>
                      <a:close/>
                    </a:path>
                  </a:pathLst>
                </a:custGeom>
                <a:solidFill>
                  <a:srgbClr val="000000"/>
                </a:solidFill>
                <a:ln w="14842"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391462" y="636248"/>
            <a:ext cx="5852601" cy="428623"/>
          </a:xfrm>
        </p:spPr>
        <p:txBody>
          <a:bodyPr/>
          <a:lstStyle/>
          <a:p>
            <a:pPr>
              <a:lnSpc>
                <a:spcPts val="2340"/>
              </a:lnSpc>
              <a:spcBef>
                <a:spcPts val="0"/>
              </a:spcBef>
            </a:pPr>
            <a:r>
              <a:rPr lang="es-ES" sz="2200" dirty="0">
                <a:solidFill>
                  <a:srgbClr val="EF3E23"/>
                </a:solidFill>
              </a:rPr>
              <a:t>Traducción de materiales de acogida e instrucciones de seguridad</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
        <p:nvSpPr>
          <p:cNvPr id="62" name="Text Placeholder 3">
            <a:extLst>
              <a:ext uri="{FF2B5EF4-FFF2-40B4-BE49-F238E27FC236}">
                <a16:creationId xmlns:a16="http://schemas.microsoft.com/office/drawing/2014/main" id="{A6874D20-4306-E810-B695-77CDF101C296}"/>
              </a:ext>
            </a:extLst>
          </p:cNvPr>
          <p:cNvSpPr txBox="1">
            <a:spLocks/>
          </p:cNvSpPr>
          <p:nvPr/>
        </p:nvSpPr>
        <p:spPr>
          <a:xfrm>
            <a:off x="1409392" y="1587843"/>
            <a:ext cx="1871689"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t>Identificar los documentos clave para su traducción</a:t>
            </a:r>
            <a:endParaRPr lang="en-GB" sz="1800" dirty="0"/>
          </a:p>
        </p:txBody>
      </p:sp>
      <p:sp>
        <p:nvSpPr>
          <p:cNvPr id="63" name="Text Placeholder 3">
            <a:extLst>
              <a:ext uri="{FF2B5EF4-FFF2-40B4-BE49-F238E27FC236}">
                <a16:creationId xmlns:a16="http://schemas.microsoft.com/office/drawing/2014/main" id="{6A313E4C-6B7B-0F53-5334-47954F4F7FF2}"/>
              </a:ext>
            </a:extLst>
          </p:cNvPr>
          <p:cNvSpPr txBox="1">
            <a:spLocks/>
          </p:cNvSpPr>
          <p:nvPr/>
        </p:nvSpPr>
        <p:spPr>
          <a:xfrm>
            <a:off x="3261361" y="1587843"/>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Normas de la obra, evaluaciones de riesgos y descripciones de los procedimientos.</a:t>
            </a:r>
          </a:p>
          <a:p>
            <a:pPr marL="171450" indent="-171450">
              <a:buClr>
                <a:srgbClr val="5DC7D0"/>
              </a:buClr>
              <a:buFont typeface="Arial" panose="020B0604020202020204" pitchFamily="34" charset="0"/>
              <a:buChar char="•"/>
            </a:pPr>
            <a:r>
              <a:rPr lang="es-ES" sz="1250" dirty="0"/>
              <a:t>Manuales de funcionamiento de la maquinaria y pautas para el manejo de los equipos.</a:t>
            </a:r>
          </a:p>
          <a:p>
            <a:pPr marL="171450" indent="-171450">
              <a:buClr>
                <a:srgbClr val="5DC7D0"/>
              </a:buClr>
              <a:buFont typeface="Arial" panose="020B0604020202020204" pitchFamily="34" charset="0"/>
              <a:buChar char="•"/>
            </a:pPr>
            <a:r>
              <a:rPr lang="es-ES" sz="1250" dirty="0"/>
              <a:t>Manuales de la persona empleada, contratos y procedimientos de denuncia.</a:t>
            </a:r>
            <a:endParaRPr lang="en-GB" sz="1250" dirty="0"/>
          </a:p>
          <a:p>
            <a:pPr marL="171450" indent="-171450">
              <a:buClr>
                <a:srgbClr val="5DC7D0"/>
              </a:buClr>
              <a:buFont typeface="Arial" panose="020B0604020202020204" pitchFamily="34" charset="0"/>
              <a:buChar char="•"/>
            </a:pPr>
            <a:endParaRPr lang="en-GB" dirty="0"/>
          </a:p>
        </p:txBody>
      </p:sp>
      <p:cxnSp>
        <p:nvCxnSpPr>
          <p:cNvPr id="65" name="Straight Connector 64">
            <a:extLst>
              <a:ext uri="{FF2B5EF4-FFF2-40B4-BE49-F238E27FC236}">
                <a16:creationId xmlns:a16="http://schemas.microsoft.com/office/drawing/2014/main" id="{A61A0F98-E7B8-825B-EBFD-21161FF748CA}"/>
              </a:ext>
            </a:extLst>
          </p:cNvPr>
          <p:cNvCxnSpPr>
            <a:cxnSpLocks/>
          </p:cNvCxnSpPr>
          <p:nvPr/>
        </p:nvCxnSpPr>
        <p:spPr>
          <a:xfrm>
            <a:off x="3131546" y="1539616"/>
            <a:ext cx="0" cy="131534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6" name="Text Placeholder 3">
            <a:extLst>
              <a:ext uri="{FF2B5EF4-FFF2-40B4-BE49-F238E27FC236}">
                <a16:creationId xmlns:a16="http://schemas.microsoft.com/office/drawing/2014/main" id="{536DD1DE-E6BF-37C9-0E16-B5219242CF77}"/>
              </a:ext>
            </a:extLst>
          </p:cNvPr>
          <p:cNvSpPr txBox="1">
            <a:spLocks/>
          </p:cNvSpPr>
          <p:nvPr/>
        </p:nvSpPr>
        <p:spPr>
          <a:xfrm>
            <a:off x="1413876" y="3431884"/>
            <a:ext cx="158217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t>Garantizar la precisión en las traducciones</a:t>
            </a:r>
            <a:endParaRPr lang="en-GB" sz="1800" dirty="0"/>
          </a:p>
        </p:txBody>
      </p:sp>
      <p:sp>
        <p:nvSpPr>
          <p:cNvPr id="67" name="Text Placeholder 3">
            <a:extLst>
              <a:ext uri="{FF2B5EF4-FFF2-40B4-BE49-F238E27FC236}">
                <a16:creationId xmlns:a16="http://schemas.microsoft.com/office/drawing/2014/main" id="{6C5A88AD-3885-289D-2A28-07222864602A}"/>
              </a:ext>
            </a:extLst>
          </p:cNvPr>
          <p:cNvSpPr txBox="1">
            <a:spLocks/>
          </p:cNvSpPr>
          <p:nvPr/>
        </p:nvSpPr>
        <p:spPr>
          <a:xfrm>
            <a:off x="3265844" y="3431884"/>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Contratar servicios de traducción profesionales con experiencia en terminología de la construcción.</a:t>
            </a:r>
          </a:p>
          <a:p>
            <a:pPr marL="171450" indent="-171450">
              <a:buClr>
                <a:srgbClr val="5DC7D0"/>
              </a:buClr>
              <a:buFont typeface="Arial" panose="020B0604020202020204" pitchFamily="34" charset="0"/>
              <a:buChar char="•"/>
            </a:pPr>
            <a:r>
              <a:rPr lang="es-ES" sz="1250" dirty="0"/>
              <a:t>Colaborar con personal del sector que sea bilingüe para verificar la precisión técnica.</a:t>
            </a:r>
          </a:p>
          <a:p>
            <a:pPr marL="171450" indent="-171450">
              <a:buClr>
                <a:srgbClr val="5DC7D0"/>
              </a:buClr>
              <a:buFont typeface="Arial" panose="020B0604020202020204" pitchFamily="34" charset="0"/>
              <a:buChar char="•"/>
            </a:pPr>
            <a:r>
              <a:rPr lang="es-ES" sz="1250" dirty="0"/>
              <a:t>Actualizar periódicamente los materiales traducidos para reflejar cualquier cambio normativo.</a:t>
            </a:r>
            <a:endParaRPr lang="en-GB" dirty="0"/>
          </a:p>
        </p:txBody>
      </p:sp>
      <p:cxnSp>
        <p:nvCxnSpPr>
          <p:cNvPr id="68" name="Straight Connector 67">
            <a:extLst>
              <a:ext uri="{FF2B5EF4-FFF2-40B4-BE49-F238E27FC236}">
                <a16:creationId xmlns:a16="http://schemas.microsoft.com/office/drawing/2014/main" id="{713A82BA-E89C-AFBD-282B-CCA0C7A06A9C}"/>
              </a:ext>
            </a:extLst>
          </p:cNvPr>
          <p:cNvCxnSpPr>
            <a:cxnSpLocks/>
          </p:cNvCxnSpPr>
          <p:nvPr/>
        </p:nvCxnSpPr>
        <p:spPr>
          <a:xfrm>
            <a:off x="3136029" y="3383657"/>
            <a:ext cx="0" cy="132042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9" name="Text Placeholder 3">
            <a:extLst>
              <a:ext uri="{FF2B5EF4-FFF2-40B4-BE49-F238E27FC236}">
                <a16:creationId xmlns:a16="http://schemas.microsoft.com/office/drawing/2014/main" id="{81403468-402E-143A-F531-ECD1AF4D76FE}"/>
              </a:ext>
            </a:extLst>
          </p:cNvPr>
          <p:cNvSpPr txBox="1">
            <a:spLocks/>
          </p:cNvSpPr>
          <p:nvPr/>
        </p:nvSpPr>
        <p:spPr>
          <a:xfrm>
            <a:off x="1403716" y="5189564"/>
            <a:ext cx="1592335"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t>Ofrecer sesiones informativas multilingües sobre seguridad</a:t>
            </a:r>
            <a:endParaRPr lang="en-GB" sz="1800" dirty="0"/>
          </a:p>
        </p:txBody>
      </p:sp>
      <p:sp>
        <p:nvSpPr>
          <p:cNvPr id="70" name="Text Placeholder 3">
            <a:extLst>
              <a:ext uri="{FF2B5EF4-FFF2-40B4-BE49-F238E27FC236}">
                <a16:creationId xmlns:a16="http://schemas.microsoft.com/office/drawing/2014/main" id="{BC4B8566-7FFB-86E7-22D0-3D364442F564}"/>
              </a:ext>
            </a:extLst>
          </p:cNvPr>
          <p:cNvSpPr txBox="1">
            <a:spLocks/>
          </p:cNvSpPr>
          <p:nvPr/>
        </p:nvSpPr>
        <p:spPr>
          <a:xfrm>
            <a:off x="3255684" y="5189564"/>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Realizar sesiones informativas sobre seguridad tanto en inglés como en otros idiomas, si es posible.</a:t>
            </a:r>
          </a:p>
          <a:p>
            <a:pPr marL="171450" indent="-171450">
              <a:buClr>
                <a:srgbClr val="5DC7D0"/>
              </a:buClr>
              <a:buFont typeface="Arial" panose="020B0604020202020204" pitchFamily="34" charset="0"/>
              <a:buChar char="•"/>
            </a:pPr>
            <a:r>
              <a:rPr lang="es-ES" sz="1250" dirty="0"/>
              <a:t>Utilizar símbolos y guías visuales para reforzar la comprensión.</a:t>
            </a:r>
          </a:p>
          <a:p>
            <a:pPr marL="171450" indent="-171450">
              <a:buClr>
                <a:srgbClr val="5DC7D0"/>
              </a:buClr>
              <a:buFont typeface="Arial" panose="020B0604020202020204" pitchFamily="34" charset="0"/>
              <a:buChar char="•"/>
            </a:pPr>
            <a:r>
              <a:rPr lang="es-ES" sz="1250" dirty="0"/>
              <a:t>Fomentar debates interactivos en los que se puedan formular preguntas y aclarar dudas.</a:t>
            </a:r>
            <a:endParaRPr lang="en-GB" sz="1250" dirty="0"/>
          </a:p>
          <a:p>
            <a:endParaRPr lang="en-GB" dirty="0"/>
          </a:p>
        </p:txBody>
      </p:sp>
      <p:cxnSp>
        <p:nvCxnSpPr>
          <p:cNvPr id="71" name="Straight Connector 70">
            <a:extLst>
              <a:ext uri="{FF2B5EF4-FFF2-40B4-BE49-F238E27FC236}">
                <a16:creationId xmlns:a16="http://schemas.microsoft.com/office/drawing/2014/main" id="{CAD799E4-AB13-BCB8-7C55-3D3F564149B2}"/>
              </a:ext>
            </a:extLst>
          </p:cNvPr>
          <p:cNvCxnSpPr>
            <a:cxnSpLocks/>
          </p:cNvCxnSpPr>
          <p:nvPr/>
        </p:nvCxnSpPr>
        <p:spPr>
          <a:xfrm>
            <a:off x="3125869" y="5141337"/>
            <a:ext cx="0" cy="121882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85" name="Picture 84">
            <a:extLst>
              <a:ext uri="{FF2B5EF4-FFF2-40B4-BE49-F238E27FC236}">
                <a16:creationId xmlns:a16="http://schemas.microsoft.com/office/drawing/2014/main" id="{B9164439-629F-B183-9264-346AFEFE9724}"/>
              </a:ext>
            </a:extLst>
          </p:cNvPr>
          <p:cNvPicPr>
            <a:picLocks noChangeAspect="1"/>
          </p:cNvPicPr>
          <p:nvPr/>
        </p:nvPicPr>
        <p:blipFill>
          <a:blip r:embed="rId2"/>
          <a:stretch>
            <a:fillRect/>
          </a:stretch>
        </p:blipFill>
        <p:spPr>
          <a:xfrm>
            <a:off x="0" y="6940063"/>
            <a:ext cx="7682570" cy="3048452"/>
          </a:xfrm>
          <a:prstGeom prst="rect">
            <a:avLst/>
          </a:prstGeom>
        </p:spPr>
      </p:pic>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38367" y="673404"/>
            <a:ext cx="349235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s-ES" sz="2200" dirty="0">
                <a:solidFill>
                  <a:srgbClr val="EF3E23"/>
                </a:solidFill>
              </a:rPr>
              <a:t>Poner en marcha un programa de mentoría</a:t>
            </a:r>
            <a:endParaRPr lang="en-GB" sz="2200" dirty="0">
              <a:solidFill>
                <a:srgbClr val="EF3E23"/>
              </a:solidFill>
            </a:endParaRPr>
          </a:p>
        </p:txBody>
      </p:sp>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8069"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55" name="Text Placeholder 3">
            <a:extLst>
              <a:ext uri="{FF2B5EF4-FFF2-40B4-BE49-F238E27FC236}">
                <a16:creationId xmlns:a16="http://schemas.microsoft.com/office/drawing/2014/main" id="{D480671D-EA2E-8EFB-67F5-7A74615BD00F}"/>
              </a:ext>
            </a:extLst>
          </p:cNvPr>
          <p:cNvSpPr txBox="1">
            <a:spLocks/>
          </p:cNvSpPr>
          <p:nvPr/>
        </p:nvSpPr>
        <p:spPr>
          <a:xfrm>
            <a:off x="3538367" y="1637244"/>
            <a:ext cx="3461873"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t>Emparejar a las nuevas incorporaciones con profesionales de la construcción con experiencia</a:t>
            </a:r>
            <a:endParaRPr lang="en-GB" sz="1800" dirty="0"/>
          </a:p>
        </p:txBody>
      </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38367" y="2424624"/>
            <a:ext cx="3461873"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Asignar a cada nuevo/a empleado/a una persona mentora (una persona supervisora con experiencia o cualificada).</a:t>
            </a:r>
          </a:p>
          <a:p>
            <a:pPr marL="171450" indent="-171450">
              <a:buClr>
                <a:srgbClr val="5DC7D0"/>
              </a:buClr>
              <a:buFont typeface="Arial" panose="020B0604020202020204" pitchFamily="34" charset="0"/>
              <a:buChar char="•"/>
            </a:pPr>
            <a:r>
              <a:rPr lang="es-ES" sz="1250" dirty="0"/>
              <a:t>Asegurarse de que las personas mentoras ofrezcan orientación práctica sobre las tareas diarias, los procedimientos del lugar de trabajo y aconsejan profesionalmente.</a:t>
            </a:r>
          </a:p>
          <a:p>
            <a:pPr marL="171450" indent="-171450">
              <a:buClr>
                <a:srgbClr val="5DC7D0"/>
              </a:buClr>
              <a:buFont typeface="Arial" panose="020B0604020202020204" pitchFamily="34" charset="0"/>
              <a:buChar char="•"/>
            </a:pPr>
            <a:r>
              <a:rPr lang="es-ES" sz="1250" dirty="0"/>
              <a:t>Fomentar las reuniones periódicas para supervisar el progreso y abordar los retos.</a:t>
            </a:r>
            <a:endParaRPr lang="en-GB" sz="1250" dirty="0"/>
          </a:p>
          <a:p>
            <a:pPr marL="171450" indent="-171450">
              <a:buClr>
                <a:srgbClr val="5DC7D0"/>
              </a:buClr>
              <a:buFont typeface="Arial" panose="020B0604020202020204" pitchFamily="34" charset="0"/>
              <a:buChar char="•"/>
            </a:pPr>
            <a:endParaRPr lang="en-GB" dirty="0"/>
          </a:p>
        </p:txBody>
      </p:sp>
      <p:cxnSp>
        <p:nvCxnSpPr>
          <p:cNvPr id="63" name="Straight Connector 62">
            <a:extLst>
              <a:ext uri="{FF2B5EF4-FFF2-40B4-BE49-F238E27FC236}">
                <a16:creationId xmlns:a16="http://schemas.microsoft.com/office/drawing/2014/main" id="{2B3DC6A1-4E85-0DD7-99B7-8108F4B155CB}"/>
              </a:ext>
            </a:extLst>
          </p:cNvPr>
          <p:cNvCxnSpPr>
            <a:cxnSpLocks/>
          </p:cNvCxnSpPr>
          <p:nvPr/>
        </p:nvCxnSpPr>
        <p:spPr>
          <a:xfrm flipH="1">
            <a:off x="3448273" y="2347162"/>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3" name="Text Placeholder 3">
            <a:extLst>
              <a:ext uri="{FF2B5EF4-FFF2-40B4-BE49-F238E27FC236}">
                <a16:creationId xmlns:a16="http://schemas.microsoft.com/office/drawing/2014/main" id="{0CC1B120-A44A-9172-E535-059506EAFB31}"/>
              </a:ext>
            </a:extLst>
          </p:cNvPr>
          <p:cNvSpPr txBox="1">
            <a:spLocks/>
          </p:cNvSpPr>
          <p:nvPr/>
        </p:nvSpPr>
        <p:spPr>
          <a:xfrm>
            <a:off x="3538367" y="4335053"/>
            <a:ext cx="3389259" cy="55190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t>Promover el aprendizaje entre iguales y la integración</a:t>
            </a:r>
            <a:endParaRPr lang="en-GB" sz="1800" b="1" dirty="0"/>
          </a:p>
        </p:txBody>
      </p:sp>
      <p:sp>
        <p:nvSpPr>
          <p:cNvPr id="94" name="Text Placeholder 3">
            <a:extLst>
              <a:ext uri="{FF2B5EF4-FFF2-40B4-BE49-F238E27FC236}">
                <a16:creationId xmlns:a16="http://schemas.microsoft.com/office/drawing/2014/main" id="{52520EB0-8F4A-7D04-48BD-B8350A0CC14E}"/>
              </a:ext>
            </a:extLst>
          </p:cNvPr>
          <p:cNvSpPr txBox="1">
            <a:spLocks/>
          </p:cNvSpPr>
          <p:nvPr/>
        </p:nvSpPr>
        <p:spPr>
          <a:xfrm>
            <a:off x="3681130" y="4995104"/>
            <a:ext cx="3492353"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Establecer sistemas de apoyo para conectar a personas migrantes y refugiadas con trabajadores/as que hablen inglés.</a:t>
            </a:r>
          </a:p>
          <a:p>
            <a:pPr marL="171450" indent="-171450">
              <a:buClr>
                <a:srgbClr val="5DC7D0"/>
              </a:buClr>
              <a:buFont typeface="Arial" panose="020B0604020202020204" pitchFamily="34" charset="0"/>
              <a:buChar char="•"/>
            </a:pPr>
            <a:r>
              <a:rPr lang="es-ES" sz="1250" dirty="0"/>
              <a:t>Organizar sesiones de formación en el trabajo donde las nuevas incorporaciones puedan observar y practicar las competencias clave.</a:t>
            </a:r>
          </a:p>
          <a:p>
            <a:pPr marL="171450" indent="-171450">
              <a:buClr>
                <a:srgbClr val="5DC7D0"/>
              </a:buClr>
              <a:buFont typeface="Arial" panose="020B0604020202020204" pitchFamily="34" charset="0"/>
              <a:buChar char="•"/>
            </a:pPr>
            <a:r>
              <a:rPr lang="es-ES" sz="1250" dirty="0"/>
              <a:t>Crear un entorno favorable que impulse el trabajo en equipo y la comunicación abierta.</a:t>
            </a:r>
            <a:endParaRPr lang="en-GB" dirty="0"/>
          </a:p>
        </p:txBody>
      </p:sp>
      <p:cxnSp>
        <p:nvCxnSpPr>
          <p:cNvPr id="95" name="Straight Connector 94">
            <a:extLst>
              <a:ext uri="{FF2B5EF4-FFF2-40B4-BE49-F238E27FC236}">
                <a16:creationId xmlns:a16="http://schemas.microsoft.com/office/drawing/2014/main" id="{0FFAF4EA-8A83-306E-F738-C999F732FC99}"/>
              </a:ext>
            </a:extLst>
          </p:cNvPr>
          <p:cNvCxnSpPr>
            <a:cxnSpLocks/>
          </p:cNvCxnSpPr>
          <p:nvPr/>
        </p:nvCxnSpPr>
        <p:spPr>
          <a:xfrm flipH="1">
            <a:off x="3448273" y="4917642"/>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96" name="Text Placeholder 3">
            <a:extLst>
              <a:ext uri="{FF2B5EF4-FFF2-40B4-BE49-F238E27FC236}">
                <a16:creationId xmlns:a16="http://schemas.microsoft.com/office/drawing/2014/main" id="{118621FC-72A3-3E8B-3FE6-479E17891171}"/>
              </a:ext>
            </a:extLst>
          </p:cNvPr>
          <p:cNvSpPr txBox="1">
            <a:spLocks/>
          </p:cNvSpPr>
          <p:nvPr/>
        </p:nvSpPr>
        <p:spPr>
          <a:xfrm>
            <a:off x="3538367" y="6793773"/>
            <a:ext cx="3437906" cy="57222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t>Seguimiento y evaluación de la eficacia</a:t>
            </a:r>
            <a:endParaRPr lang="en-GB" sz="1800" b="1" dirty="0"/>
          </a:p>
        </p:txBody>
      </p:sp>
      <p:sp>
        <p:nvSpPr>
          <p:cNvPr id="97" name="Text Placeholder 3">
            <a:extLst>
              <a:ext uri="{FF2B5EF4-FFF2-40B4-BE49-F238E27FC236}">
                <a16:creationId xmlns:a16="http://schemas.microsoft.com/office/drawing/2014/main" id="{152B8B8F-F63F-1376-E455-250AE9ADB978}"/>
              </a:ext>
            </a:extLst>
          </p:cNvPr>
          <p:cNvSpPr txBox="1">
            <a:spLocks/>
          </p:cNvSpPr>
          <p:nvPr/>
        </p:nvSpPr>
        <p:spPr>
          <a:xfrm>
            <a:off x="3538367" y="7474144"/>
            <a:ext cx="3354241"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Recopilar opiniones tanto de las personas mentoras como de las nuevas incorporaciones para perfeccionar el programa.</a:t>
            </a:r>
          </a:p>
          <a:p>
            <a:pPr marL="171450" indent="-171450">
              <a:buClr>
                <a:srgbClr val="5DC7D0"/>
              </a:buClr>
              <a:buFont typeface="Arial" panose="020B0604020202020204" pitchFamily="34" charset="0"/>
              <a:buChar char="•"/>
            </a:pPr>
            <a:r>
              <a:rPr lang="es-ES" sz="1250" dirty="0"/>
              <a:t>Ajustar los enfoques de mentoría en función de las demandas del sector y las necesidades de su personal.</a:t>
            </a:r>
          </a:p>
          <a:p>
            <a:pPr marL="171450" indent="-171450">
              <a:buClr>
                <a:srgbClr val="5DC7D0"/>
              </a:buClr>
              <a:buFont typeface="Arial" panose="020B0604020202020204" pitchFamily="34" charset="0"/>
              <a:buChar char="•"/>
            </a:pPr>
            <a:r>
              <a:rPr lang="es-ES" sz="1250" dirty="0"/>
              <a:t>Fomentar el reconocimiento del trabajo realizado por las personas mentoras para impulsar la participación.</a:t>
            </a:r>
            <a:endParaRPr lang="en-GB" dirty="0"/>
          </a:p>
        </p:txBody>
      </p:sp>
      <p:cxnSp>
        <p:nvCxnSpPr>
          <p:cNvPr id="98" name="Straight Connector 97">
            <a:extLst>
              <a:ext uri="{FF2B5EF4-FFF2-40B4-BE49-F238E27FC236}">
                <a16:creationId xmlns:a16="http://schemas.microsoft.com/office/drawing/2014/main" id="{33C452BD-FAA3-53C2-CD55-8410AACB9AD1}"/>
              </a:ext>
            </a:extLst>
          </p:cNvPr>
          <p:cNvCxnSpPr>
            <a:cxnSpLocks/>
          </p:cNvCxnSpPr>
          <p:nvPr/>
        </p:nvCxnSpPr>
        <p:spPr>
          <a:xfrm flipH="1">
            <a:off x="3448273" y="7396682"/>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393923" y="636248"/>
            <a:ext cx="4867909" cy="428623"/>
          </a:xfrm>
        </p:spPr>
        <p:txBody>
          <a:bodyPr/>
          <a:lstStyle/>
          <a:p>
            <a:pPr>
              <a:lnSpc>
                <a:spcPts val="2340"/>
              </a:lnSpc>
              <a:spcBef>
                <a:spcPts val="0"/>
              </a:spcBef>
            </a:pPr>
            <a:r>
              <a:rPr lang="en-GB" sz="2200" dirty="0" err="1">
                <a:solidFill>
                  <a:srgbClr val="EF3E23"/>
                </a:solidFill>
              </a:rPr>
              <a:t>Apoyo</a:t>
            </a:r>
            <a:r>
              <a:rPr lang="en-GB" sz="2200" dirty="0">
                <a:solidFill>
                  <a:srgbClr val="EF3E23"/>
                </a:solidFill>
              </a:rPr>
              <a:t> y </a:t>
            </a:r>
            <a:r>
              <a:rPr lang="en-GB" sz="2200" dirty="0" err="1">
                <a:solidFill>
                  <a:srgbClr val="EF3E23"/>
                </a:solidFill>
              </a:rPr>
              <a:t>desarrollo</a:t>
            </a:r>
            <a:r>
              <a:rPr lang="en-GB" sz="2200" dirty="0">
                <a:solidFill>
                  <a:srgbClr val="EF3E23"/>
                </a:solidFill>
              </a:rPr>
              <a:t> </a:t>
            </a:r>
            <a:r>
              <a:rPr lang="en-GB" sz="2200" dirty="0" err="1">
                <a:solidFill>
                  <a:srgbClr val="EF3E23"/>
                </a:solidFill>
              </a:rPr>
              <a:t>continuos</a:t>
            </a:r>
            <a:endParaRPr lang="en-GB" sz="2200" dirty="0">
              <a:solidFill>
                <a:srgbClr val="EF3E23"/>
              </a:solidFill>
            </a:endParaRPr>
          </a:p>
          <a:p>
            <a:pPr>
              <a:lnSpc>
                <a:spcPts val="2340"/>
              </a:lnSpc>
              <a:spcBef>
                <a:spcPts val="0"/>
              </a:spcBef>
            </a:pP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sp>
        <p:nvSpPr>
          <p:cNvPr id="28" name="Rectangle 27">
            <a:extLst>
              <a:ext uri="{FF2B5EF4-FFF2-40B4-BE49-F238E27FC236}">
                <a16:creationId xmlns:a16="http://schemas.microsoft.com/office/drawing/2014/main" id="{29F4F079-EA32-92CF-57CC-F4BC2D36FA2C}"/>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F7DC6E15-C148-8911-936F-4DB72E7B78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329" b="5329"/>
          <a:stretch/>
        </p:blipFill>
        <p:spPr>
          <a:xfrm>
            <a:off x="0" y="5369170"/>
            <a:ext cx="7559675" cy="4508624"/>
          </a:xfrm>
          <a:prstGeom prst="rect">
            <a:avLst/>
          </a:prstGeom>
        </p:spPr>
      </p:pic>
      <p:sp>
        <p:nvSpPr>
          <p:cNvPr id="30" name="Rectangle 29">
            <a:extLst>
              <a:ext uri="{FF2B5EF4-FFF2-40B4-BE49-F238E27FC236}">
                <a16:creationId xmlns:a16="http://schemas.microsoft.com/office/drawing/2014/main" id="{F8E86F6C-1A80-3C3D-EBEB-689B3FB55BE4}"/>
              </a:ext>
            </a:extLst>
          </p:cNvPr>
          <p:cNvSpPr/>
          <p:nvPr/>
        </p:nvSpPr>
        <p:spPr>
          <a:xfrm>
            <a:off x="352235" y="9389875"/>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334D457B-6CBF-58F5-DB6B-DF4301FB8E42}"/>
              </a:ext>
            </a:extLst>
          </p:cNvPr>
          <p:cNvGrpSpPr/>
          <p:nvPr/>
        </p:nvGrpSpPr>
        <p:grpSpPr>
          <a:xfrm>
            <a:off x="3515680" y="7191555"/>
            <a:ext cx="2403974" cy="3744394"/>
            <a:chOff x="4387351" y="4867570"/>
            <a:chExt cx="581843" cy="906270"/>
          </a:xfrm>
          <a:solidFill>
            <a:schemeClr val="bg1">
              <a:alpha val="44000"/>
            </a:schemeClr>
          </a:solidFill>
        </p:grpSpPr>
        <p:grpSp>
          <p:nvGrpSpPr>
            <p:cNvPr id="32" name="Graphic 7">
              <a:extLst>
                <a:ext uri="{FF2B5EF4-FFF2-40B4-BE49-F238E27FC236}">
                  <a16:creationId xmlns:a16="http://schemas.microsoft.com/office/drawing/2014/main" id="{1A51A56E-0017-4E92-9142-23BDF0D45F07}"/>
                </a:ext>
              </a:extLst>
            </p:cNvPr>
            <p:cNvGrpSpPr/>
            <p:nvPr/>
          </p:nvGrpSpPr>
          <p:grpSpPr>
            <a:xfrm>
              <a:off x="4388301" y="4867570"/>
              <a:ext cx="580893" cy="324279"/>
              <a:chOff x="4388301" y="4867570"/>
              <a:chExt cx="580893" cy="324279"/>
            </a:xfrm>
            <a:grpFill/>
          </p:grpSpPr>
          <p:sp>
            <p:nvSpPr>
              <p:cNvPr id="49" name="Freeform 48">
                <a:extLst>
                  <a:ext uri="{FF2B5EF4-FFF2-40B4-BE49-F238E27FC236}">
                    <a16:creationId xmlns:a16="http://schemas.microsoft.com/office/drawing/2014/main" id="{C19514E5-3DE6-D8C1-6F13-16BFEF9779D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B7C25A3A-6413-6F63-5EC3-E74F8A7FD4CE}"/>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3" name="Freeform 32">
              <a:extLst>
                <a:ext uri="{FF2B5EF4-FFF2-40B4-BE49-F238E27FC236}">
                  <a16:creationId xmlns:a16="http://schemas.microsoft.com/office/drawing/2014/main" id="{F86BD931-5643-0E49-19CB-D8CEA38AD556}"/>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4" name="Graphic 7">
              <a:extLst>
                <a:ext uri="{FF2B5EF4-FFF2-40B4-BE49-F238E27FC236}">
                  <a16:creationId xmlns:a16="http://schemas.microsoft.com/office/drawing/2014/main" id="{523551E2-F556-4BD6-A951-7EF8EFBDA8BA}"/>
                </a:ext>
              </a:extLst>
            </p:cNvPr>
            <p:cNvGrpSpPr/>
            <p:nvPr/>
          </p:nvGrpSpPr>
          <p:grpSpPr>
            <a:xfrm>
              <a:off x="4387351" y="5189947"/>
              <a:ext cx="580893" cy="583893"/>
              <a:chOff x="4387351" y="5189947"/>
              <a:chExt cx="580893" cy="583893"/>
            </a:xfrm>
            <a:grpFill/>
          </p:grpSpPr>
          <p:sp>
            <p:nvSpPr>
              <p:cNvPr id="37" name="Freeform 36">
                <a:extLst>
                  <a:ext uri="{FF2B5EF4-FFF2-40B4-BE49-F238E27FC236}">
                    <a16:creationId xmlns:a16="http://schemas.microsoft.com/office/drawing/2014/main" id="{CC508BCA-E1AB-CF36-1D3D-05DA41A5634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C1F40644-7274-EF72-66AC-C6B8F793BFC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57" name="Text Placeholder 3">
            <a:extLst>
              <a:ext uri="{FF2B5EF4-FFF2-40B4-BE49-F238E27FC236}">
                <a16:creationId xmlns:a16="http://schemas.microsoft.com/office/drawing/2014/main" id="{F8A04E92-7204-394F-A77D-491B0233CA0D}"/>
              </a:ext>
            </a:extLst>
          </p:cNvPr>
          <p:cNvSpPr txBox="1">
            <a:spLocks/>
          </p:cNvSpPr>
          <p:nvPr/>
        </p:nvSpPr>
        <p:spPr>
          <a:xfrm>
            <a:off x="1409392" y="1587843"/>
            <a:ext cx="1726637"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err="1"/>
              <a:t>Evaluar</a:t>
            </a:r>
            <a:r>
              <a:rPr lang="en-GB" sz="1800" b="1" dirty="0"/>
              <a:t> la </a:t>
            </a:r>
            <a:r>
              <a:rPr lang="en-GB" sz="1800" b="1" dirty="0" err="1"/>
              <a:t>eficacia</a:t>
            </a:r>
            <a:endParaRPr lang="en-GB" sz="1800" b="1" dirty="0"/>
          </a:p>
          <a:p>
            <a:pPr>
              <a:lnSpc>
                <a:spcPts val="1580"/>
              </a:lnSpc>
            </a:pPr>
            <a:endParaRPr lang="en-GB" sz="1800" dirty="0"/>
          </a:p>
        </p:txBody>
      </p:sp>
      <p:sp>
        <p:nvSpPr>
          <p:cNvPr id="58" name="Text Placeholder 3">
            <a:extLst>
              <a:ext uri="{FF2B5EF4-FFF2-40B4-BE49-F238E27FC236}">
                <a16:creationId xmlns:a16="http://schemas.microsoft.com/office/drawing/2014/main" id="{9BF4E103-9193-338D-9B6B-E3C1BAC85987}"/>
              </a:ext>
            </a:extLst>
          </p:cNvPr>
          <p:cNvSpPr txBox="1">
            <a:spLocks/>
          </p:cNvSpPr>
          <p:nvPr/>
        </p:nvSpPr>
        <p:spPr>
          <a:xfrm>
            <a:off x="3261361" y="1587843"/>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Realizar evaluaciones de seguimiento para garantizar que el personal confíe en los procedimientos del lugar y en el cumplimiento de las normas de seguridad.</a:t>
            </a:r>
          </a:p>
          <a:p>
            <a:pPr marL="171450" indent="-171450">
              <a:buClr>
                <a:srgbClr val="5DC7D0"/>
              </a:buClr>
              <a:buFont typeface="Arial" panose="020B0604020202020204" pitchFamily="34" charset="0"/>
              <a:buChar char="•"/>
            </a:pPr>
            <a:r>
              <a:rPr lang="es-ES" sz="1250" dirty="0"/>
              <a:t>Utilizar encuestas y entrevistas para identificar lagunas en la comprensión y áreas susceptibles de mejora.</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cxnSp>
        <p:nvCxnSpPr>
          <p:cNvPr id="59" name="Straight Connector 58">
            <a:extLst>
              <a:ext uri="{FF2B5EF4-FFF2-40B4-BE49-F238E27FC236}">
                <a16:creationId xmlns:a16="http://schemas.microsoft.com/office/drawing/2014/main" id="{C03D6B94-5904-41AA-9D71-3F60336D0939}"/>
              </a:ext>
            </a:extLst>
          </p:cNvPr>
          <p:cNvCxnSpPr>
            <a:cxnSpLocks/>
          </p:cNvCxnSpPr>
          <p:nvPr/>
        </p:nvCxnSpPr>
        <p:spPr>
          <a:xfrm>
            <a:off x="3131546" y="1539616"/>
            <a:ext cx="0" cy="106134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0" name="Text Placeholder 3">
            <a:extLst>
              <a:ext uri="{FF2B5EF4-FFF2-40B4-BE49-F238E27FC236}">
                <a16:creationId xmlns:a16="http://schemas.microsoft.com/office/drawing/2014/main" id="{E4B8DFE2-BEE4-164D-E908-C30BE589EA0A}"/>
              </a:ext>
            </a:extLst>
          </p:cNvPr>
          <p:cNvSpPr txBox="1">
            <a:spLocks/>
          </p:cNvSpPr>
          <p:nvPr/>
        </p:nvSpPr>
        <p:spPr>
          <a:xfrm>
            <a:off x="1413875" y="3157564"/>
            <a:ext cx="1669081"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err="1"/>
              <a:t>Incrementar</a:t>
            </a:r>
            <a:r>
              <a:rPr lang="en-GB" sz="1800" b="1" dirty="0"/>
              <a:t> las </a:t>
            </a:r>
            <a:r>
              <a:rPr lang="en-GB" sz="1800" b="1" dirty="0" err="1"/>
              <a:t>oportunidades</a:t>
            </a:r>
            <a:r>
              <a:rPr lang="en-GB" sz="1800" b="1" dirty="0"/>
              <a:t> de </a:t>
            </a:r>
            <a:r>
              <a:rPr lang="en-GB" sz="1800" b="1" dirty="0" err="1"/>
              <a:t>formación</a:t>
            </a:r>
            <a:endParaRPr lang="en-GB" sz="1800" b="1" dirty="0"/>
          </a:p>
          <a:p>
            <a:pPr>
              <a:lnSpc>
                <a:spcPts val="1580"/>
              </a:lnSpc>
            </a:pPr>
            <a:endParaRPr lang="en-GB" sz="1800" dirty="0"/>
          </a:p>
        </p:txBody>
      </p:sp>
      <p:sp>
        <p:nvSpPr>
          <p:cNvPr id="62" name="Text Placeholder 3">
            <a:extLst>
              <a:ext uri="{FF2B5EF4-FFF2-40B4-BE49-F238E27FC236}">
                <a16:creationId xmlns:a16="http://schemas.microsoft.com/office/drawing/2014/main" id="{AE939E1E-8611-A521-FE52-721AEE538320}"/>
              </a:ext>
            </a:extLst>
          </p:cNvPr>
          <p:cNvSpPr txBox="1">
            <a:spLocks/>
          </p:cNvSpPr>
          <p:nvPr/>
        </p:nvSpPr>
        <p:spPr>
          <a:xfrm>
            <a:off x="3265844" y="3157564"/>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Ofrecer cursos de recualificación sobre prácticas avanzadas de seguridad y competencias técnicas.</a:t>
            </a:r>
            <a:endParaRPr lang="en-GB" dirty="0"/>
          </a:p>
        </p:txBody>
      </p:sp>
      <p:cxnSp>
        <p:nvCxnSpPr>
          <p:cNvPr id="73" name="Straight Connector 72">
            <a:extLst>
              <a:ext uri="{FF2B5EF4-FFF2-40B4-BE49-F238E27FC236}">
                <a16:creationId xmlns:a16="http://schemas.microsoft.com/office/drawing/2014/main" id="{FB962CB3-CE64-F1B9-09D8-C89CD05A7310}"/>
              </a:ext>
            </a:extLst>
          </p:cNvPr>
          <p:cNvCxnSpPr>
            <a:cxnSpLocks/>
          </p:cNvCxnSpPr>
          <p:nvPr/>
        </p:nvCxnSpPr>
        <p:spPr>
          <a:xfrm>
            <a:off x="3136029" y="3109337"/>
            <a:ext cx="0" cy="81242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76" name="Graphic 761">
            <a:extLst>
              <a:ext uri="{FF2B5EF4-FFF2-40B4-BE49-F238E27FC236}">
                <a16:creationId xmlns:a16="http://schemas.microsoft.com/office/drawing/2014/main" id="{B90213F1-2040-8CEF-1265-79D3CD3513CA}"/>
              </a:ext>
            </a:extLst>
          </p:cNvPr>
          <p:cNvGrpSpPr/>
          <p:nvPr/>
        </p:nvGrpSpPr>
        <p:grpSpPr>
          <a:xfrm>
            <a:off x="5674976" y="3966827"/>
            <a:ext cx="983622" cy="1073627"/>
            <a:chOff x="8434078" y="7773340"/>
            <a:chExt cx="326500" cy="356376"/>
          </a:xfrm>
          <a:solidFill>
            <a:srgbClr val="404040"/>
          </a:solidFill>
        </p:grpSpPr>
        <p:sp>
          <p:nvSpPr>
            <p:cNvPr id="77" name="Freeform 76">
              <a:extLst>
                <a:ext uri="{FF2B5EF4-FFF2-40B4-BE49-F238E27FC236}">
                  <a16:creationId xmlns:a16="http://schemas.microsoft.com/office/drawing/2014/main" id="{27516631-94F6-8CED-902A-78F46CCE4178}"/>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45B160DE-F543-D6B6-E99A-B39372B3DD28}"/>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79" name="Graphic 761">
              <a:extLst>
                <a:ext uri="{FF2B5EF4-FFF2-40B4-BE49-F238E27FC236}">
                  <a16:creationId xmlns:a16="http://schemas.microsoft.com/office/drawing/2014/main" id="{2E329A57-1686-AABB-19E3-3C461BEEC6F1}"/>
                </a:ext>
              </a:extLst>
            </p:cNvPr>
            <p:cNvGrpSpPr/>
            <p:nvPr/>
          </p:nvGrpSpPr>
          <p:grpSpPr>
            <a:xfrm>
              <a:off x="8495431" y="7985462"/>
              <a:ext cx="201662" cy="144253"/>
              <a:chOff x="8495431" y="7985462"/>
              <a:chExt cx="201662" cy="144253"/>
            </a:xfrm>
            <a:grpFill/>
          </p:grpSpPr>
          <p:sp>
            <p:nvSpPr>
              <p:cNvPr id="87" name="Freeform 86">
                <a:extLst>
                  <a:ext uri="{FF2B5EF4-FFF2-40B4-BE49-F238E27FC236}">
                    <a16:creationId xmlns:a16="http://schemas.microsoft.com/office/drawing/2014/main" id="{282D1433-FB38-ADA3-7262-21BF9492D93F}"/>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BF19E8F4-1283-F8E2-5836-22F06124B90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80" name="Freeform 79">
              <a:extLst>
                <a:ext uri="{FF2B5EF4-FFF2-40B4-BE49-F238E27FC236}">
                  <a16:creationId xmlns:a16="http://schemas.microsoft.com/office/drawing/2014/main" id="{9DDE1752-CA05-725F-02D8-4AA4086BEB8F}"/>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C09C00D0-8310-72F9-2896-640F3C9D973E}"/>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B215F73B-084C-1DFF-A415-A4152DD8356F}"/>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04C12158-81B0-59EB-8842-5E6E7BF50EB4}"/>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C7D35218-FF8E-5126-048D-B9A638820E39}"/>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6CDFC87B-8C5C-01BA-B028-7D4DE17FA8BD}"/>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86FC1554-9619-0226-DE8B-2133AC2395A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spTree>
    <p:extLst>
      <p:ext uri="{BB962C8B-B14F-4D97-AF65-F5344CB8AC3E}">
        <p14:creationId xmlns:p14="http://schemas.microsoft.com/office/powerpoint/2010/main" val="2017820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FA6FA8D3-FCD1-772A-5FD3-21AD10487C93}"/>
              </a:ext>
            </a:extLst>
          </p:cNvPr>
          <p:cNvSpPr>
            <a:spLocks noGrp="1"/>
          </p:cNvSpPr>
          <p:nvPr>
            <p:ph type="body" sz="quarter" idx="48"/>
          </p:nvPr>
        </p:nvSpPr>
        <p:spPr>
          <a:xfrm>
            <a:off x="3518047" y="1727989"/>
            <a:ext cx="2308122" cy="1041721"/>
          </a:xfrm>
        </p:spPr>
        <p:txBody>
          <a:bodyPr numCol="1"/>
          <a:lstStyle/>
          <a:p>
            <a:pPr>
              <a:lnSpc>
                <a:spcPts val="1580"/>
              </a:lnSpc>
            </a:pPr>
            <a:endParaRPr lang="en-GB" sz="1800" b="1" dirty="0"/>
          </a:p>
          <a:p>
            <a:pPr>
              <a:lnSpc>
                <a:spcPts val="1580"/>
              </a:lnSpc>
            </a:pPr>
            <a:endParaRPr lang="en-GB" sz="1800" dirty="0"/>
          </a:p>
        </p:txBody>
      </p:sp>
      <p:sp>
        <p:nvSpPr>
          <p:cNvPr id="8" name="Text Placeholder 7">
            <a:extLst>
              <a:ext uri="{FF2B5EF4-FFF2-40B4-BE49-F238E27FC236}">
                <a16:creationId xmlns:a16="http://schemas.microsoft.com/office/drawing/2014/main" id="{6D340B68-0744-C74D-B7F4-BF74AB67E892}"/>
              </a:ext>
            </a:extLst>
          </p:cNvPr>
          <p:cNvSpPr>
            <a:spLocks noGrp="1"/>
          </p:cNvSpPr>
          <p:nvPr>
            <p:ph type="body" sz="quarter" idx="47"/>
          </p:nvPr>
        </p:nvSpPr>
        <p:spPr>
          <a:xfrm>
            <a:off x="3518047" y="742573"/>
            <a:ext cx="3539483" cy="428623"/>
          </a:xfrm>
        </p:spPr>
        <p:txBody>
          <a:bodyPr/>
          <a:lstStyle/>
          <a:p>
            <a:pPr>
              <a:lnSpc>
                <a:spcPts val="2340"/>
              </a:lnSpc>
              <a:spcBef>
                <a:spcPts val="0"/>
              </a:spcBef>
            </a:pPr>
            <a:r>
              <a:rPr lang="en-GB" sz="2200" dirty="0" err="1">
                <a:solidFill>
                  <a:srgbClr val="EF3E23"/>
                </a:solidFill>
              </a:rPr>
              <a:t>Programas</a:t>
            </a:r>
            <a:r>
              <a:rPr lang="en-GB" sz="2200" dirty="0">
                <a:solidFill>
                  <a:srgbClr val="EF3E23"/>
                </a:solidFill>
              </a:rPr>
              <a:t> de </a:t>
            </a:r>
            <a:r>
              <a:rPr lang="en-GB" sz="2200" dirty="0" err="1">
                <a:solidFill>
                  <a:srgbClr val="EF3E23"/>
                </a:solidFill>
              </a:rPr>
              <a:t>mentoría</a:t>
            </a: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ED7E6707-BEC3-27B2-6CC6-23D6C8B7CD29}"/>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AEB0200-DC0F-4ADB-E57F-84DDFC00C399}"/>
              </a:ext>
            </a:extLst>
          </p:cNvPr>
          <p:cNvGrpSpPr/>
          <p:nvPr/>
        </p:nvGrpSpPr>
        <p:grpSpPr>
          <a:xfrm>
            <a:off x="2861575" y="627185"/>
            <a:ext cx="780507" cy="533005"/>
            <a:chOff x="558011" y="5595711"/>
            <a:chExt cx="824234" cy="562866"/>
          </a:xfrm>
        </p:grpSpPr>
        <p:sp>
          <p:nvSpPr>
            <p:cNvPr id="13" name="Oval 12">
              <a:extLst>
                <a:ext uri="{FF2B5EF4-FFF2-40B4-BE49-F238E27FC236}">
                  <a16:creationId xmlns:a16="http://schemas.microsoft.com/office/drawing/2014/main" id="{E046F315-86B6-5CA8-6763-EC3817D942C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C3AADCE-2BA8-41B9-F3AA-B9B83B67B76C}"/>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sp>
        <p:nvSpPr>
          <p:cNvPr id="2" name="Text Placeholder 3">
            <a:extLst>
              <a:ext uri="{FF2B5EF4-FFF2-40B4-BE49-F238E27FC236}">
                <a16:creationId xmlns:a16="http://schemas.microsoft.com/office/drawing/2014/main" id="{1429F3F6-F55F-8401-617A-28B43A197621}"/>
              </a:ext>
            </a:extLst>
          </p:cNvPr>
          <p:cNvSpPr txBox="1">
            <a:spLocks/>
          </p:cNvSpPr>
          <p:nvPr/>
        </p:nvSpPr>
        <p:spPr>
          <a:xfrm>
            <a:off x="3394536" y="1404043"/>
            <a:ext cx="3354241" cy="725107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es-ES" sz="1250" dirty="0"/>
              <a:t>El</a:t>
            </a:r>
            <a:r>
              <a:rPr lang="es-ES" sz="1250" b="1" dirty="0"/>
              <a:t> Grupo Arpada </a:t>
            </a:r>
            <a:r>
              <a:rPr lang="es-ES" sz="1250" dirty="0"/>
              <a:t>cuenta con programas de construcción dedicados a la mentoría de personas jóvenes de cualquier origen.</a:t>
            </a:r>
          </a:p>
          <a:p>
            <a:pPr>
              <a:buClr>
                <a:srgbClr val="5DC7D0"/>
              </a:buClr>
            </a:pPr>
            <a:r>
              <a:rPr lang="en-GB" sz="1250" dirty="0">
                <a:hlinkClick r:id="rId3"/>
              </a:rPr>
              <a:t>https://www.arpada.net/personas/talento </a:t>
            </a:r>
            <a:endParaRPr lang="en-GB" sz="1250" dirty="0"/>
          </a:p>
          <a:p>
            <a:pPr>
              <a:buClr>
                <a:srgbClr val="5DC7D0"/>
              </a:buClr>
            </a:pPr>
            <a:endParaRPr lang="en-GB" sz="1250"/>
          </a:p>
          <a:p>
            <a:pPr>
              <a:buClr>
                <a:srgbClr val="5DC7D0"/>
              </a:buClr>
            </a:pPr>
            <a:r>
              <a:rPr lang="es-ES" sz="1250"/>
              <a:t>La</a:t>
            </a:r>
            <a:r>
              <a:rPr lang="es-ES" sz="1250" b="1"/>
              <a:t> </a:t>
            </a:r>
            <a:r>
              <a:rPr lang="es-ES" sz="1250" b="1" dirty="0"/>
              <a:t>IDA (Sociedad Danesa de Ingenieros) </a:t>
            </a:r>
            <a:r>
              <a:rPr lang="es-ES" sz="1250" dirty="0"/>
              <a:t>lleva a cabo un programa de mentorías que conecta a profesionales con experiencia con personas más jóvenes o internacionales que desean desarrollar su carrera profesional en Dinamarca.</a:t>
            </a:r>
          </a:p>
          <a:p>
            <a:pPr>
              <a:buClr>
                <a:srgbClr val="5DC7D0"/>
              </a:buClr>
            </a:pPr>
            <a:r>
              <a:rPr lang="en-GB" sz="1250" dirty="0">
                <a:hlinkClick r:id="rId4"/>
              </a:rPr>
              <a:t>https://english.ida.dk/ida-mentoring</a:t>
            </a:r>
            <a:endParaRPr lang="en-GB" sz="1250" dirty="0"/>
          </a:p>
          <a:p>
            <a:pPr>
              <a:buClr>
                <a:srgbClr val="5DC7D0"/>
              </a:buClr>
            </a:pPr>
            <a:r>
              <a:rPr lang="en-GB" sz="1250" dirty="0"/>
              <a:t> </a:t>
            </a:r>
            <a:endParaRPr lang="en-GB" sz="1250" b="1" dirty="0"/>
          </a:p>
          <a:p>
            <a:pPr>
              <a:buClr>
                <a:srgbClr val="5DC7D0"/>
              </a:buClr>
            </a:pPr>
            <a:r>
              <a:rPr lang="es-ES" sz="1250" b="1" dirty="0" err="1"/>
              <a:t>Mozaïk</a:t>
            </a:r>
            <a:r>
              <a:rPr lang="es-ES" sz="1250" b="1" dirty="0"/>
              <a:t> RH – </a:t>
            </a:r>
            <a:r>
              <a:rPr lang="es-ES" sz="1250" b="1" dirty="0" err="1"/>
              <a:t>Programme</a:t>
            </a:r>
            <a:r>
              <a:rPr lang="es-ES" sz="1250" b="1" dirty="0"/>
              <a:t> </a:t>
            </a:r>
            <a:r>
              <a:rPr lang="es-ES" sz="1250" b="1" dirty="0" err="1"/>
              <a:t>Mentorat</a:t>
            </a:r>
            <a:r>
              <a:rPr lang="es-ES" sz="1250" b="1" dirty="0"/>
              <a:t> </a:t>
            </a:r>
            <a:r>
              <a:rPr lang="es-ES" sz="1250" dirty="0"/>
              <a:t>promueve la diversidad en la contratación y ofrece programas de mentoría, especialmente para jóvenes y grupos infrarrepresentados.</a:t>
            </a:r>
          </a:p>
          <a:p>
            <a:pPr>
              <a:buClr>
                <a:srgbClr val="5DC7D0"/>
              </a:buClr>
            </a:pPr>
            <a:r>
              <a:rPr lang="en-GB" sz="1250" dirty="0">
                <a:hlinkClick r:id="rId5"/>
              </a:rPr>
              <a:t>https://mozaikrh.com</a:t>
            </a:r>
            <a:endParaRPr lang="en-GB" sz="1250" dirty="0"/>
          </a:p>
          <a:p>
            <a:pPr>
              <a:buClr>
                <a:srgbClr val="5DC7D0"/>
              </a:buClr>
            </a:pPr>
            <a:endParaRPr lang="en-GB" sz="1250" dirty="0"/>
          </a:p>
          <a:p>
            <a:pPr>
              <a:buClr>
                <a:srgbClr val="5DC7D0"/>
              </a:buClr>
            </a:pPr>
            <a:r>
              <a:rPr lang="es-ES" sz="1250" dirty="0"/>
              <a:t>El</a:t>
            </a:r>
            <a:r>
              <a:rPr lang="es-ES" sz="1250" b="1" dirty="0"/>
              <a:t> Servicio de Mentoría del CIOB </a:t>
            </a:r>
            <a:r>
              <a:rPr lang="es-ES" sz="1250" dirty="0"/>
              <a:t>es una plataforma de mentoría en línea que conecta a personas colegiadas que se han ofrecido como mentoras con otras que buscan apoyo para convertirse en personas colegiadas o colegiadas ambientalistas.</a:t>
            </a:r>
          </a:p>
          <a:p>
            <a:pPr>
              <a:buClr>
                <a:srgbClr val="5DC7D0"/>
              </a:buClr>
            </a:pPr>
            <a:r>
              <a:rPr lang="en-GB" sz="1250" dirty="0">
                <a:hlinkClick r:id="rId6"/>
              </a:rPr>
              <a:t>https://www.ciob.org/membership/mentoring</a:t>
            </a:r>
            <a:endParaRPr lang="en-GB" sz="1250" dirty="0"/>
          </a:p>
          <a:p>
            <a:pPr>
              <a:buClr>
                <a:srgbClr val="5DC7D0"/>
              </a:buClr>
            </a:pPr>
            <a:endParaRPr lang="en-GB" sz="1250" dirty="0"/>
          </a:p>
          <a:p>
            <a:pPr>
              <a:buClr>
                <a:srgbClr val="5DC7D0"/>
              </a:buClr>
            </a:pPr>
            <a:r>
              <a:rPr lang="es-ES" sz="1250" dirty="0"/>
              <a:t>El</a:t>
            </a:r>
            <a:r>
              <a:rPr lang="es-ES" sz="1250" b="1" dirty="0"/>
              <a:t> programa </a:t>
            </a:r>
            <a:r>
              <a:rPr lang="es-ES" sz="1250" b="1" dirty="0" err="1"/>
              <a:t>Mentoringowy</a:t>
            </a:r>
            <a:r>
              <a:rPr lang="es-ES" sz="1250" b="1" dirty="0"/>
              <a:t> </a:t>
            </a:r>
            <a:r>
              <a:rPr lang="es-ES" sz="1250" b="1" dirty="0" err="1"/>
              <a:t>Polskiego</a:t>
            </a:r>
            <a:r>
              <a:rPr lang="es-ES" sz="1250" b="1" dirty="0"/>
              <a:t> </a:t>
            </a:r>
            <a:r>
              <a:rPr lang="es-ES" sz="1250" b="1" dirty="0" err="1"/>
              <a:t>Związku</a:t>
            </a:r>
            <a:r>
              <a:rPr lang="es-ES" sz="1250" b="1" dirty="0"/>
              <a:t> </a:t>
            </a:r>
            <a:r>
              <a:rPr lang="es-ES" sz="1250" b="1" dirty="0" err="1"/>
              <a:t>Pracodawców</a:t>
            </a:r>
            <a:r>
              <a:rPr lang="es-ES" sz="1250" b="1" dirty="0"/>
              <a:t> </a:t>
            </a:r>
            <a:r>
              <a:rPr lang="es-ES" sz="1250" b="1" dirty="0" err="1"/>
              <a:t>Budownictwa</a:t>
            </a:r>
            <a:r>
              <a:rPr lang="es-ES" sz="1250" b="1" dirty="0"/>
              <a:t> (MLB) </a:t>
            </a:r>
            <a:r>
              <a:rPr lang="es-ES" sz="1250" dirty="0"/>
              <a:t>es un programa integral que apoya a profesionales jóvenes del sector de la construcción en la configuración de su carrera profesional, el desarrollo de su identidad y habilidades sociales, y la mejora de sus competencias de liderazgo.</a:t>
            </a:r>
          </a:p>
          <a:p>
            <a:pPr>
              <a:buClr>
                <a:srgbClr val="5DC7D0"/>
              </a:buClr>
            </a:pPr>
            <a:r>
              <a:rPr lang="en-GB" sz="1250" dirty="0">
                <a:hlinkClick r:id="rId7"/>
              </a:rPr>
              <a:t>https://pzpb.com.pl/mlodzi-liderzy-budownictwa/</a:t>
            </a:r>
            <a:endParaRPr lang="en-GB" sz="1250" dirty="0"/>
          </a:p>
          <a:p>
            <a:pPr>
              <a:buClr>
                <a:srgbClr val="5DC7D0"/>
              </a:buClr>
            </a:pPr>
            <a:endParaRPr lang="en-GB" sz="1250" dirty="0"/>
          </a:p>
          <a:p>
            <a:pPr>
              <a:buClr>
                <a:srgbClr val="5DC7D0"/>
              </a:buClr>
            </a:pPr>
            <a:r>
              <a:rPr lang="en-GB" sz="1250" dirty="0"/>
              <a:t> </a:t>
            </a:r>
          </a:p>
          <a:p>
            <a:endParaRPr lang="en-GB" dirty="0"/>
          </a:p>
        </p:txBody>
      </p:sp>
      <p:grpSp>
        <p:nvGrpSpPr>
          <p:cNvPr id="16" name="Graphic 71">
            <a:extLst>
              <a:ext uri="{FF2B5EF4-FFF2-40B4-BE49-F238E27FC236}">
                <a16:creationId xmlns:a16="http://schemas.microsoft.com/office/drawing/2014/main" id="{0E6AB895-E40A-7DED-169C-0BA61543CC2F}"/>
              </a:ext>
            </a:extLst>
          </p:cNvPr>
          <p:cNvGrpSpPr/>
          <p:nvPr/>
        </p:nvGrpSpPr>
        <p:grpSpPr>
          <a:xfrm>
            <a:off x="5873647" y="8557221"/>
            <a:ext cx="952138" cy="953624"/>
            <a:chOff x="2819713" y="8253797"/>
            <a:chExt cx="341439" cy="341972"/>
          </a:xfrm>
          <a:solidFill>
            <a:srgbClr val="404040"/>
          </a:solidFill>
        </p:grpSpPr>
        <p:sp>
          <p:nvSpPr>
            <p:cNvPr id="17" name="Freeform 16">
              <a:extLst>
                <a:ext uri="{FF2B5EF4-FFF2-40B4-BE49-F238E27FC236}">
                  <a16:creationId xmlns:a16="http://schemas.microsoft.com/office/drawing/2014/main" id="{B5462935-6BBA-10BF-9108-F2B3A692C488}"/>
                </a:ext>
              </a:extLst>
            </p:cNvPr>
            <p:cNvSpPr/>
            <p:nvPr/>
          </p:nvSpPr>
          <p:spPr>
            <a:xfrm>
              <a:off x="2819713" y="8253797"/>
              <a:ext cx="262481" cy="341972"/>
            </a:xfrm>
            <a:custGeom>
              <a:avLst/>
              <a:gdLst>
                <a:gd name="connsiteX0" fmla="*/ 250211 w 262481"/>
                <a:gd name="connsiteY0" fmla="*/ 341973 h 341972"/>
                <a:gd name="connsiteX1" fmla="*/ 12270 w 262481"/>
                <a:gd name="connsiteY1" fmla="*/ 341973 h 341972"/>
                <a:gd name="connsiteX2" fmla="*/ 0 w 262481"/>
                <a:gd name="connsiteY2" fmla="*/ 329702 h 341972"/>
                <a:gd name="connsiteX3" fmla="*/ 0 w 262481"/>
                <a:gd name="connsiteY3" fmla="*/ 12270 h 341972"/>
                <a:gd name="connsiteX4" fmla="*/ 12270 w 262481"/>
                <a:gd name="connsiteY4" fmla="*/ 0 h 341972"/>
                <a:gd name="connsiteX5" fmla="*/ 250211 w 262481"/>
                <a:gd name="connsiteY5" fmla="*/ 0 h 341972"/>
                <a:gd name="connsiteX6" fmla="*/ 262481 w 262481"/>
                <a:gd name="connsiteY6" fmla="*/ 12270 h 341972"/>
                <a:gd name="connsiteX7" fmla="*/ 262481 w 262481"/>
                <a:gd name="connsiteY7" fmla="*/ 329702 h 341972"/>
                <a:gd name="connsiteX8" fmla="*/ 250211 w 262481"/>
                <a:gd name="connsiteY8" fmla="*/ 341973 h 341972"/>
                <a:gd name="connsiteX9" fmla="*/ 11737 w 262481"/>
                <a:gd name="connsiteY9" fmla="*/ 9070 h 341972"/>
                <a:gd name="connsiteX10" fmla="*/ 9069 w 262481"/>
                <a:gd name="connsiteY10" fmla="*/ 11737 h 341972"/>
                <a:gd name="connsiteX11" fmla="*/ 9069 w 262481"/>
                <a:gd name="connsiteY11" fmla="*/ 329169 h 341972"/>
                <a:gd name="connsiteX12" fmla="*/ 11737 w 262481"/>
                <a:gd name="connsiteY12" fmla="*/ 331836 h 341972"/>
                <a:gd name="connsiteX13" fmla="*/ 249677 w 262481"/>
                <a:gd name="connsiteY13" fmla="*/ 331836 h 341972"/>
                <a:gd name="connsiteX14" fmla="*/ 252345 w 262481"/>
                <a:gd name="connsiteY14" fmla="*/ 329169 h 341972"/>
                <a:gd name="connsiteX15" fmla="*/ 252345 w 262481"/>
                <a:gd name="connsiteY15" fmla="*/ 11737 h 341972"/>
                <a:gd name="connsiteX16" fmla="*/ 249677 w 262481"/>
                <a:gd name="connsiteY16" fmla="*/ 9070 h 341972"/>
                <a:gd name="connsiteX17" fmla="*/ 11737 w 262481"/>
                <a:gd name="connsiteY17" fmla="*/ 9070 h 3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2481" h="341972">
                  <a:moveTo>
                    <a:pt x="250211" y="341973"/>
                  </a:moveTo>
                  <a:lnTo>
                    <a:pt x="12270" y="341973"/>
                  </a:lnTo>
                  <a:cubicBezTo>
                    <a:pt x="5335" y="341973"/>
                    <a:pt x="0" y="336104"/>
                    <a:pt x="0" y="329702"/>
                  </a:cubicBezTo>
                  <a:lnTo>
                    <a:pt x="0" y="12270"/>
                  </a:lnTo>
                  <a:cubicBezTo>
                    <a:pt x="0" y="5335"/>
                    <a:pt x="5868" y="0"/>
                    <a:pt x="12270" y="0"/>
                  </a:cubicBezTo>
                  <a:lnTo>
                    <a:pt x="250211" y="0"/>
                  </a:lnTo>
                  <a:cubicBezTo>
                    <a:pt x="257146" y="0"/>
                    <a:pt x="262481" y="5869"/>
                    <a:pt x="262481" y="12270"/>
                  </a:cubicBezTo>
                  <a:lnTo>
                    <a:pt x="262481" y="329702"/>
                  </a:lnTo>
                  <a:cubicBezTo>
                    <a:pt x="262481" y="336638"/>
                    <a:pt x="256613" y="341973"/>
                    <a:pt x="250211" y="341973"/>
                  </a:cubicBezTo>
                  <a:close/>
                  <a:moveTo>
                    <a:pt x="11737" y="9070"/>
                  </a:moveTo>
                  <a:cubicBezTo>
                    <a:pt x="10136" y="9070"/>
                    <a:pt x="9069" y="10137"/>
                    <a:pt x="9069" y="11737"/>
                  </a:cubicBezTo>
                  <a:lnTo>
                    <a:pt x="9069" y="329169"/>
                  </a:lnTo>
                  <a:cubicBezTo>
                    <a:pt x="9069" y="330769"/>
                    <a:pt x="10136" y="331836"/>
                    <a:pt x="11737" y="331836"/>
                  </a:cubicBezTo>
                  <a:lnTo>
                    <a:pt x="249677" y="331836"/>
                  </a:lnTo>
                  <a:cubicBezTo>
                    <a:pt x="251278" y="331836"/>
                    <a:pt x="252345" y="330769"/>
                    <a:pt x="252345" y="329169"/>
                  </a:cubicBezTo>
                  <a:lnTo>
                    <a:pt x="252345" y="11737"/>
                  </a:lnTo>
                  <a:cubicBezTo>
                    <a:pt x="252345" y="10137"/>
                    <a:pt x="251278" y="9070"/>
                    <a:pt x="249677" y="9070"/>
                  </a:cubicBezTo>
                  <a:lnTo>
                    <a:pt x="11737" y="9070"/>
                  </a:lnTo>
                  <a:close/>
                </a:path>
              </a:pathLst>
            </a:custGeom>
            <a:grpFill/>
            <a:ln w="5331" cap="flat">
              <a:noFill/>
              <a:prstDash val="solid"/>
              <a:miter/>
            </a:ln>
          </p:spPr>
          <p:txBody>
            <a:bodyPr rtlCol="0" anchor="ctr"/>
            <a:lstStyle/>
            <a:p>
              <a:endParaRPr lang="en-US"/>
            </a:p>
          </p:txBody>
        </p:sp>
        <p:grpSp>
          <p:nvGrpSpPr>
            <p:cNvPr id="18" name="Graphic 71">
              <a:extLst>
                <a:ext uri="{FF2B5EF4-FFF2-40B4-BE49-F238E27FC236}">
                  <a16:creationId xmlns:a16="http://schemas.microsoft.com/office/drawing/2014/main" id="{F57ED433-3C5D-8B0E-0DEB-08E764AC2708}"/>
                </a:ext>
              </a:extLst>
            </p:cNvPr>
            <p:cNvGrpSpPr/>
            <p:nvPr/>
          </p:nvGrpSpPr>
          <p:grpSpPr>
            <a:xfrm>
              <a:off x="2854687" y="8404777"/>
              <a:ext cx="179492" cy="133374"/>
              <a:chOff x="2854687" y="8404777"/>
              <a:chExt cx="179492" cy="133374"/>
            </a:xfrm>
            <a:grpFill/>
          </p:grpSpPr>
          <p:sp>
            <p:nvSpPr>
              <p:cNvPr id="31" name="Freeform 30">
                <a:extLst>
                  <a:ext uri="{FF2B5EF4-FFF2-40B4-BE49-F238E27FC236}">
                    <a16:creationId xmlns:a16="http://schemas.microsoft.com/office/drawing/2014/main" id="{E849EB84-B21A-952B-36EF-B799E837A92D}"/>
                  </a:ext>
                </a:extLst>
              </p:cNvPr>
              <p:cNvSpPr/>
              <p:nvPr/>
            </p:nvSpPr>
            <p:spPr>
              <a:xfrm>
                <a:off x="2854687" y="8485869"/>
                <a:ext cx="53586" cy="52282"/>
              </a:xfrm>
              <a:custGeom>
                <a:avLst/>
                <a:gdLst>
                  <a:gd name="connsiteX0" fmla="*/ 21577 w 53586"/>
                  <a:gd name="connsiteY0" fmla="*/ 51749 h 52282"/>
                  <a:gd name="connsiteX1" fmla="*/ 17309 w 53586"/>
                  <a:gd name="connsiteY1" fmla="*/ 49615 h 52282"/>
                  <a:gd name="connsiteX2" fmla="*/ 771 w 53586"/>
                  <a:gd name="connsiteY2" fmla="*/ 24007 h 52282"/>
                  <a:gd name="connsiteX3" fmla="*/ 2371 w 53586"/>
                  <a:gd name="connsiteY3" fmla="*/ 17605 h 52282"/>
                  <a:gd name="connsiteX4" fmla="*/ 8773 w 53586"/>
                  <a:gd name="connsiteY4" fmla="*/ 19206 h 52282"/>
                  <a:gd name="connsiteX5" fmla="*/ 21577 w 53586"/>
                  <a:gd name="connsiteY5" fmla="*/ 38945 h 52282"/>
                  <a:gd name="connsiteX6" fmla="*/ 45051 w 53586"/>
                  <a:gd name="connsiteY6" fmla="*/ 2134 h 52282"/>
                  <a:gd name="connsiteX7" fmla="*/ 51453 w 53586"/>
                  <a:gd name="connsiteY7" fmla="*/ 534 h 52282"/>
                  <a:gd name="connsiteX8" fmla="*/ 53054 w 53586"/>
                  <a:gd name="connsiteY8" fmla="*/ 6935 h 52282"/>
                  <a:gd name="connsiteX9" fmla="*/ 25312 w 53586"/>
                  <a:gd name="connsiteY9" fmla="*/ 50149 h 52282"/>
                  <a:gd name="connsiteX10" fmla="*/ 21044 w 53586"/>
                  <a:gd name="connsiteY10" fmla="*/ 52283 h 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2">
                    <a:moveTo>
                      <a:pt x="21577" y="51749"/>
                    </a:moveTo>
                    <a:cubicBezTo>
                      <a:pt x="19977" y="51749"/>
                      <a:pt x="18376" y="50682"/>
                      <a:pt x="17309" y="49615"/>
                    </a:cubicBezTo>
                    <a:lnTo>
                      <a:pt x="771" y="24007"/>
                    </a:lnTo>
                    <a:cubicBezTo>
                      <a:pt x="-830" y="21874"/>
                      <a:pt x="237" y="18672"/>
                      <a:pt x="2371" y="17605"/>
                    </a:cubicBezTo>
                    <a:cubicBezTo>
                      <a:pt x="4505" y="16005"/>
                      <a:pt x="7706" y="17072"/>
                      <a:pt x="8773" y="19206"/>
                    </a:cubicBezTo>
                    <a:lnTo>
                      <a:pt x="21577" y="38945"/>
                    </a:lnTo>
                    <a:lnTo>
                      <a:pt x="45051" y="2134"/>
                    </a:lnTo>
                    <a:cubicBezTo>
                      <a:pt x="46652" y="0"/>
                      <a:pt x="49319" y="-533"/>
                      <a:pt x="51453" y="534"/>
                    </a:cubicBezTo>
                    <a:cubicBezTo>
                      <a:pt x="53587" y="2134"/>
                      <a:pt x="54120" y="4801"/>
                      <a:pt x="53054" y="6935"/>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grpSp>
            <p:nvGrpSpPr>
              <p:cNvPr id="32" name="Graphic 71">
                <a:extLst>
                  <a:ext uri="{FF2B5EF4-FFF2-40B4-BE49-F238E27FC236}">
                    <a16:creationId xmlns:a16="http://schemas.microsoft.com/office/drawing/2014/main" id="{0EC25FC2-B5CB-9B06-2FF4-66D4F24E6BBD}"/>
                  </a:ext>
                </a:extLst>
              </p:cNvPr>
              <p:cNvGrpSpPr/>
              <p:nvPr/>
            </p:nvGrpSpPr>
            <p:grpSpPr>
              <a:xfrm>
                <a:off x="2854687" y="8404777"/>
                <a:ext cx="179492" cy="52283"/>
                <a:chOff x="2854687" y="8404777"/>
                <a:chExt cx="179492" cy="52283"/>
              </a:xfrm>
              <a:grpFill/>
            </p:grpSpPr>
            <p:sp>
              <p:nvSpPr>
                <p:cNvPr id="33" name="Freeform 32">
                  <a:extLst>
                    <a:ext uri="{FF2B5EF4-FFF2-40B4-BE49-F238E27FC236}">
                      <a16:creationId xmlns:a16="http://schemas.microsoft.com/office/drawing/2014/main" id="{C109F269-A73D-F4B5-0A00-8F5BC378DB08}"/>
                    </a:ext>
                  </a:extLst>
                </p:cNvPr>
                <p:cNvSpPr/>
                <p:nvPr/>
              </p:nvSpPr>
              <p:spPr>
                <a:xfrm>
                  <a:off x="2854687" y="8404777"/>
                  <a:ext cx="53586" cy="52283"/>
                </a:xfrm>
                <a:custGeom>
                  <a:avLst/>
                  <a:gdLst>
                    <a:gd name="connsiteX0" fmla="*/ 21577 w 53586"/>
                    <a:gd name="connsiteY0" fmla="*/ 51749 h 52283"/>
                    <a:gd name="connsiteX1" fmla="*/ 17309 w 53586"/>
                    <a:gd name="connsiteY1" fmla="*/ 49616 h 52283"/>
                    <a:gd name="connsiteX2" fmla="*/ 771 w 53586"/>
                    <a:gd name="connsiteY2" fmla="*/ 24007 h 52283"/>
                    <a:gd name="connsiteX3" fmla="*/ 2371 w 53586"/>
                    <a:gd name="connsiteY3" fmla="*/ 17606 h 52283"/>
                    <a:gd name="connsiteX4" fmla="*/ 8773 w 53586"/>
                    <a:gd name="connsiteY4" fmla="*/ 19206 h 52283"/>
                    <a:gd name="connsiteX5" fmla="*/ 21577 w 53586"/>
                    <a:gd name="connsiteY5" fmla="*/ 38946 h 52283"/>
                    <a:gd name="connsiteX6" fmla="*/ 45051 w 53586"/>
                    <a:gd name="connsiteY6" fmla="*/ 2134 h 52283"/>
                    <a:gd name="connsiteX7" fmla="*/ 51453 w 53586"/>
                    <a:gd name="connsiteY7" fmla="*/ 534 h 52283"/>
                    <a:gd name="connsiteX8" fmla="*/ 53054 w 53586"/>
                    <a:gd name="connsiteY8" fmla="*/ 6936 h 52283"/>
                    <a:gd name="connsiteX9" fmla="*/ 25312 w 53586"/>
                    <a:gd name="connsiteY9" fmla="*/ 50149 h 52283"/>
                    <a:gd name="connsiteX10" fmla="*/ 21044 w 53586"/>
                    <a:gd name="connsiteY10" fmla="*/ 52283 h 5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3">
                      <a:moveTo>
                        <a:pt x="21577" y="51749"/>
                      </a:moveTo>
                      <a:cubicBezTo>
                        <a:pt x="19977" y="51749"/>
                        <a:pt x="18376" y="50682"/>
                        <a:pt x="17309" y="49616"/>
                      </a:cubicBezTo>
                      <a:lnTo>
                        <a:pt x="771" y="24007"/>
                      </a:lnTo>
                      <a:cubicBezTo>
                        <a:pt x="-830" y="21874"/>
                        <a:pt x="237" y="18672"/>
                        <a:pt x="2371" y="17606"/>
                      </a:cubicBezTo>
                      <a:cubicBezTo>
                        <a:pt x="4505" y="16005"/>
                        <a:pt x="7706" y="17072"/>
                        <a:pt x="8773" y="19206"/>
                      </a:cubicBezTo>
                      <a:lnTo>
                        <a:pt x="21577" y="38946"/>
                      </a:lnTo>
                      <a:lnTo>
                        <a:pt x="45051" y="2134"/>
                      </a:lnTo>
                      <a:cubicBezTo>
                        <a:pt x="46652" y="0"/>
                        <a:pt x="49319" y="-533"/>
                        <a:pt x="51453" y="534"/>
                      </a:cubicBezTo>
                      <a:cubicBezTo>
                        <a:pt x="53587" y="2134"/>
                        <a:pt x="54120" y="4801"/>
                        <a:pt x="53054" y="6936"/>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169E3275-70F6-7F14-DBB6-18CA0B25036A}"/>
                    </a:ext>
                  </a:extLst>
                </p:cNvPr>
                <p:cNvSpPr/>
                <p:nvPr/>
              </p:nvSpPr>
              <p:spPr>
                <a:xfrm>
                  <a:off x="2924812" y="8425050"/>
                  <a:ext cx="109367" cy="9602"/>
                </a:xfrm>
                <a:custGeom>
                  <a:avLst/>
                  <a:gdLst>
                    <a:gd name="connsiteX0" fmla="*/ 104566 w 109367"/>
                    <a:gd name="connsiteY0" fmla="*/ 9603 h 9602"/>
                    <a:gd name="connsiteX1" fmla="*/ 4801 w 109367"/>
                    <a:gd name="connsiteY1" fmla="*/ 9603 h 9602"/>
                    <a:gd name="connsiteX2" fmla="*/ 0 w 109367"/>
                    <a:gd name="connsiteY2" fmla="*/ 4801 h 9602"/>
                    <a:gd name="connsiteX3" fmla="*/ 4801 w 109367"/>
                    <a:gd name="connsiteY3" fmla="*/ 0 h 9602"/>
                    <a:gd name="connsiteX4" fmla="*/ 104566 w 109367"/>
                    <a:gd name="connsiteY4" fmla="*/ 0 h 9602"/>
                    <a:gd name="connsiteX5" fmla="*/ 109367 w 109367"/>
                    <a:gd name="connsiteY5" fmla="*/ 4801 h 9602"/>
                    <a:gd name="connsiteX6" fmla="*/ 104566 w 10936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367" h="9602">
                      <a:moveTo>
                        <a:pt x="104566" y="9603"/>
                      </a:moveTo>
                      <a:lnTo>
                        <a:pt x="4801" y="9603"/>
                      </a:lnTo>
                      <a:cubicBezTo>
                        <a:pt x="2134" y="9603"/>
                        <a:pt x="0" y="7469"/>
                        <a:pt x="0" y="4801"/>
                      </a:cubicBezTo>
                      <a:cubicBezTo>
                        <a:pt x="0" y="2134"/>
                        <a:pt x="2134" y="0"/>
                        <a:pt x="4801" y="0"/>
                      </a:cubicBezTo>
                      <a:lnTo>
                        <a:pt x="104566" y="0"/>
                      </a:lnTo>
                      <a:cubicBezTo>
                        <a:pt x="107233" y="0"/>
                        <a:pt x="109367" y="2134"/>
                        <a:pt x="109367" y="4801"/>
                      </a:cubicBezTo>
                      <a:cubicBezTo>
                        <a:pt x="109367" y="7469"/>
                        <a:pt x="107233" y="9603"/>
                        <a:pt x="104566" y="9603"/>
                      </a:cubicBezTo>
                      <a:close/>
                    </a:path>
                  </a:pathLst>
                </a:custGeom>
                <a:grpFill/>
                <a:ln w="5331" cap="flat">
                  <a:noFill/>
                  <a:prstDash val="solid"/>
                  <a:miter/>
                </a:ln>
              </p:spPr>
              <p:txBody>
                <a:bodyPr rtlCol="0" anchor="ctr"/>
                <a:lstStyle/>
                <a:p>
                  <a:endParaRPr lang="en-US"/>
                </a:p>
              </p:txBody>
            </p:sp>
          </p:grpSp>
        </p:grpSp>
        <p:grpSp>
          <p:nvGrpSpPr>
            <p:cNvPr id="19" name="Graphic 71">
              <a:extLst>
                <a:ext uri="{FF2B5EF4-FFF2-40B4-BE49-F238E27FC236}">
                  <a16:creationId xmlns:a16="http://schemas.microsoft.com/office/drawing/2014/main" id="{1CAC731B-4382-7947-A8CC-50049F4A730D}"/>
                </a:ext>
              </a:extLst>
            </p:cNvPr>
            <p:cNvGrpSpPr/>
            <p:nvPr/>
          </p:nvGrpSpPr>
          <p:grpSpPr>
            <a:xfrm>
              <a:off x="2944232" y="8322485"/>
              <a:ext cx="216919" cy="216733"/>
              <a:chOff x="2944232" y="8322485"/>
              <a:chExt cx="216919" cy="216733"/>
            </a:xfrm>
            <a:grpFill/>
          </p:grpSpPr>
          <p:sp>
            <p:nvSpPr>
              <p:cNvPr id="23" name="Freeform 22">
                <a:extLst>
                  <a:ext uri="{FF2B5EF4-FFF2-40B4-BE49-F238E27FC236}">
                    <a16:creationId xmlns:a16="http://schemas.microsoft.com/office/drawing/2014/main" id="{A8B5ECCC-1EC1-4904-D5AC-2C3DED7574F8}"/>
                  </a:ext>
                </a:extLst>
              </p:cNvPr>
              <p:cNvSpPr/>
              <p:nvPr/>
            </p:nvSpPr>
            <p:spPr>
              <a:xfrm>
                <a:off x="2972827" y="8327420"/>
                <a:ext cx="183523" cy="183523"/>
              </a:xfrm>
              <a:custGeom>
                <a:avLst/>
                <a:gdLst>
                  <a:gd name="connsiteX0" fmla="*/ 150980 w 183523"/>
                  <a:gd name="connsiteY0" fmla="*/ 0 h 183523"/>
                  <a:gd name="connsiteX1" fmla="*/ 183523 w 183523"/>
                  <a:gd name="connsiteY1" fmla="*/ 32544 h 183523"/>
                  <a:gd name="connsiteX2" fmla="*/ 32543 w 183523"/>
                  <a:gd name="connsiteY2" fmla="*/ 183524 h 183523"/>
                  <a:gd name="connsiteX3" fmla="*/ 0 w 183523"/>
                  <a:gd name="connsiteY3" fmla="*/ 150980 h 183523"/>
                  <a:gd name="connsiteX4" fmla="*/ 150980 w 183523"/>
                  <a:gd name="connsiteY4" fmla="*/ 0 h 183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23" h="183523">
                    <a:moveTo>
                      <a:pt x="150980" y="0"/>
                    </a:moveTo>
                    <a:lnTo>
                      <a:pt x="183523" y="32544"/>
                    </a:lnTo>
                    <a:lnTo>
                      <a:pt x="32543" y="183524"/>
                    </a:lnTo>
                    <a:lnTo>
                      <a:pt x="0" y="150980"/>
                    </a:lnTo>
                    <a:lnTo>
                      <a:pt x="150980" y="0"/>
                    </a:lnTo>
                  </a:path>
                </a:pathLst>
              </a:custGeom>
              <a:grpFill/>
              <a:ln w="5331" cap="flat">
                <a:noFill/>
                <a:prstDash val="solid"/>
                <a:miter/>
              </a:ln>
            </p:spPr>
            <p:txBody>
              <a:bodyPr rtlCol="0" anchor="ctr"/>
              <a:lstStyle/>
              <a:p>
                <a:endParaRPr lang="en-US"/>
              </a:p>
            </p:txBody>
          </p:sp>
          <p:grpSp>
            <p:nvGrpSpPr>
              <p:cNvPr id="24" name="Graphic 71">
                <a:extLst>
                  <a:ext uri="{FF2B5EF4-FFF2-40B4-BE49-F238E27FC236}">
                    <a16:creationId xmlns:a16="http://schemas.microsoft.com/office/drawing/2014/main" id="{8F0BB51C-DAC6-0B91-BA03-7916E26F332F}"/>
                  </a:ext>
                </a:extLst>
              </p:cNvPr>
              <p:cNvGrpSpPr/>
              <p:nvPr/>
            </p:nvGrpSpPr>
            <p:grpSpPr>
              <a:xfrm>
                <a:off x="2967492" y="8322485"/>
                <a:ext cx="193659" cy="193260"/>
                <a:chOff x="2967492" y="8322485"/>
                <a:chExt cx="193659" cy="193260"/>
              </a:xfrm>
              <a:grpFill/>
            </p:grpSpPr>
            <p:sp>
              <p:nvSpPr>
                <p:cNvPr id="27" name="Freeform 26">
                  <a:extLst>
                    <a:ext uri="{FF2B5EF4-FFF2-40B4-BE49-F238E27FC236}">
                      <a16:creationId xmlns:a16="http://schemas.microsoft.com/office/drawing/2014/main" id="{CFFE6CD2-3808-CC94-28F0-9C28178F0E0E}"/>
                    </a:ext>
                  </a:extLst>
                </p:cNvPr>
                <p:cNvSpPr/>
                <p:nvPr/>
              </p:nvSpPr>
              <p:spPr>
                <a:xfrm rot="2700000">
                  <a:off x="3041999" y="8312238"/>
                  <a:ext cx="45880" cy="213399"/>
                </a:xfrm>
                <a:custGeom>
                  <a:avLst/>
                  <a:gdLst>
                    <a:gd name="connsiteX0" fmla="*/ 0 w 45880"/>
                    <a:gd name="connsiteY0" fmla="*/ 0 h 213399"/>
                    <a:gd name="connsiteX1" fmla="*/ 45881 w 45880"/>
                    <a:gd name="connsiteY1" fmla="*/ 0 h 213399"/>
                    <a:gd name="connsiteX2" fmla="*/ 45881 w 45880"/>
                    <a:gd name="connsiteY2" fmla="*/ 213400 h 213399"/>
                    <a:gd name="connsiteX3" fmla="*/ 0 w 45880"/>
                    <a:gd name="connsiteY3" fmla="*/ 213400 h 213399"/>
                  </a:gdLst>
                  <a:ahLst/>
                  <a:cxnLst>
                    <a:cxn ang="0">
                      <a:pos x="connsiteX0" y="connsiteY0"/>
                    </a:cxn>
                    <a:cxn ang="0">
                      <a:pos x="connsiteX1" y="connsiteY1"/>
                    </a:cxn>
                    <a:cxn ang="0">
                      <a:pos x="connsiteX2" y="connsiteY2"/>
                    </a:cxn>
                    <a:cxn ang="0">
                      <a:pos x="connsiteX3" y="connsiteY3"/>
                    </a:cxn>
                  </a:cxnLst>
                  <a:rect l="l" t="t" r="r" b="b"/>
                  <a:pathLst>
                    <a:path w="45880" h="213399">
                      <a:moveTo>
                        <a:pt x="0" y="0"/>
                      </a:moveTo>
                      <a:lnTo>
                        <a:pt x="45881" y="0"/>
                      </a:lnTo>
                      <a:lnTo>
                        <a:pt x="45881" y="213400"/>
                      </a:lnTo>
                      <a:lnTo>
                        <a:pt x="0" y="213400"/>
                      </a:lnTo>
                      <a:close/>
                    </a:path>
                  </a:pathLst>
                </a:custGeom>
                <a:solidFill>
                  <a:srgbClr val="EF3E23"/>
                </a:solidFill>
                <a:ln w="5331"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06099CD2-85D9-90F7-906C-F0719C5E2D8F}"/>
                    </a:ext>
                  </a:extLst>
                </p:cNvPr>
                <p:cNvSpPr/>
                <p:nvPr/>
              </p:nvSpPr>
              <p:spPr>
                <a:xfrm>
                  <a:off x="2967492" y="8322485"/>
                  <a:ext cx="193659" cy="193260"/>
                </a:xfrm>
                <a:custGeom>
                  <a:avLst/>
                  <a:gdLst>
                    <a:gd name="connsiteX0" fmla="*/ 37345 w 193659"/>
                    <a:gd name="connsiteY0" fmla="*/ 193260 h 193260"/>
                    <a:gd name="connsiteX1" fmla="*/ 34144 w 193659"/>
                    <a:gd name="connsiteY1" fmla="*/ 191659 h 193260"/>
                    <a:gd name="connsiteX2" fmla="*/ 1600 w 193659"/>
                    <a:gd name="connsiteY2" fmla="*/ 159116 h 193260"/>
                    <a:gd name="connsiteX3" fmla="*/ 1600 w 193659"/>
                    <a:gd name="connsiteY3" fmla="*/ 152181 h 193260"/>
                    <a:gd name="connsiteX4" fmla="*/ 152581 w 193659"/>
                    <a:gd name="connsiteY4" fmla="*/ 1201 h 193260"/>
                    <a:gd name="connsiteX5" fmla="*/ 159516 w 193659"/>
                    <a:gd name="connsiteY5" fmla="*/ 1201 h 193260"/>
                    <a:gd name="connsiteX6" fmla="*/ 192060 w 193659"/>
                    <a:gd name="connsiteY6" fmla="*/ 33744 h 193260"/>
                    <a:gd name="connsiteX7" fmla="*/ 193660 w 193659"/>
                    <a:gd name="connsiteY7" fmla="*/ 36945 h 193260"/>
                    <a:gd name="connsiteX8" fmla="*/ 192060 w 193659"/>
                    <a:gd name="connsiteY8" fmla="*/ 40146 h 193260"/>
                    <a:gd name="connsiteX9" fmla="*/ 41079 w 193659"/>
                    <a:gd name="connsiteY9" fmla="*/ 191126 h 193260"/>
                    <a:gd name="connsiteX10" fmla="*/ 37878 w 193659"/>
                    <a:gd name="connsiteY10" fmla="*/ 192726 h 193260"/>
                    <a:gd name="connsiteX11" fmla="*/ 11737 w 193659"/>
                    <a:gd name="connsiteY11" fmla="*/ 155915 h 193260"/>
                    <a:gd name="connsiteX12" fmla="*/ 37345 w 193659"/>
                    <a:gd name="connsiteY12" fmla="*/ 181523 h 193260"/>
                    <a:gd name="connsiteX13" fmla="*/ 181390 w 193659"/>
                    <a:gd name="connsiteY13" fmla="*/ 37478 h 193260"/>
                    <a:gd name="connsiteX14" fmla="*/ 155782 w 193659"/>
                    <a:gd name="connsiteY14" fmla="*/ 11871 h 193260"/>
                    <a:gd name="connsiteX15" fmla="*/ 11737 w 193659"/>
                    <a:gd name="connsiteY15" fmla="*/ 155915 h 19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659" h="193260">
                      <a:moveTo>
                        <a:pt x="37345" y="193260"/>
                      </a:moveTo>
                      <a:cubicBezTo>
                        <a:pt x="36278" y="193260"/>
                        <a:pt x="34677" y="193260"/>
                        <a:pt x="34144" y="191659"/>
                      </a:cubicBezTo>
                      <a:lnTo>
                        <a:pt x="1600" y="159116"/>
                      </a:lnTo>
                      <a:cubicBezTo>
                        <a:pt x="-533" y="156982"/>
                        <a:pt x="-533" y="154314"/>
                        <a:pt x="1600" y="152181"/>
                      </a:cubicBezTo>
                      <a:lnTo>
                        <a:pt x="152581" y="1201"/>
                      </a:lnTo>
                      <a:cubicBezTo>
                        <a:pt x="154181" y="-400"/>
                        <a:pt x="157382" y="-400"/>
                        <a:pt x="159516" y="1201"/>
                      </a:cubicBezTo>
                      <a:lnTo>
                        <a:pt x="192060" y="33744"/>
                      </a:lnTo>
                      <a:cubicBezTo>
                        <a:pt x="193127" y="34811"/>
                        <a:pt x="193660" y="35878"/>
                        <a:pt x="193660" y="36945"/>
                      </a:cubicBezTo>
                      <a:cubicBezTo>
                        <a:pt x="193660" y="38012"/>
                        <a:pt x="193660" y="39612"/>
                        <a:pt x="192060" y="40146"/>
                      </a:cubicBezTo>
                      <a:lnTo>
                        <a:pt x="41079" y="191126"/>
                      </a:lnTo>
                      <a:cubicBezTo>
                        <a:pt x="40012" y="192193"/>
                        <a:pt x="38945" y="192726"/>
                        <a:pt x="37878" y="192726"/>
                      </a:cubicBezTo>
                      <a:close/>
                      <a:moveTo>
                        <a:pt x="11737" y="155915"/>
                      </a:moveTo>
                      <a:lnTo>
                        <a:pt x="37345" y="181523"/>
                      </a:lnTo>
                      <a:lnTo>
                        <a:pt x="181390" y="37478"/>
                      </a:lnTo>
                      <a:lnTo>
                        <a:pt x="155782" y="11871"/>
                      </a:lnTo>
                      <a:lnTo>
                        <a:pt x="11737" y="155915"/>
                      </a:lnTo>
                      <a:close/>
                    </a:path>
                  </a:pathLst>
                </a:custGeom>
                <a:grpFill/>
                <a:ln w="5331"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E9BCD3E5-CF95-2159-42E4-25B857CF7E8C}"/>
                  </a:ext>
                </a:extLst>
              </p:cNvPr>
              <p:cNvSpPr/>
              <p:nvPr/>
            </p:nvSpPr>
            <p:spPr>
              <a:xfrm>
                <a:off x="3094465" y="8346093"/>
                <a:ext cx="42679" cy="42679"/>
              </a:xfrm>
              <a:custGeom>
                <a:avLst/>
                <a:gdLst>
                  <a:gd name="connsiteX0" fmla="*/ 37345 w 42679"/>
                  <a:gd name="connsiteY0" fmla="*/ 42680 h 42679"/>
                  <a:gd name="connsiteX1" fmla="*/ 34144 w 42679"/>
                  <a:gd name="connsiteY1" fmla="*/ 41079 h 42679"/>
                  <a:gd name="connsiteX2" fmla="*/ 1600 w 42679"/>
                  <a:gd name="connsiteY2" fmla="*/ 8536 h 42679"/>
                  <a:gd name="connsiteX3" fmla="*/ 1600 w 42679"/>
                  <a:gd name="connsiteY3" fmla="*/ 1601 h 42679"/>
                  <a:gd name="connsiteX4" fmla="*/ 8536 w 42679"/>
                  <a:gd name="connsiteY4" fmla="*/ 1601 h 42679"/>
                  <a:gd name="connsiteX5" fmla="*/ 41079 w 42679"/>
                  <a:gd name="connsiteY5" fmla="*/ 34144 h 42679"/>
                  <a:gd name="connsiteX6" fmla="*/ 41079 w 42679"/>
                  <a:gd name="connsiteY6" fmla="*/ 41079 h 42679"/>
                  <a:gd name="connsiteX7" fmla="*/ 37878 w 42679"/>
                  <a:gd name="connsiteY7" fmla="*/ 42680 h 4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79" h="42679">
                    <a:moveTo>
                      <a:pt x="37345" y="42680"/>
                    </a:moveTo>
                    <a:cubicBezTo>
                      <a:pt x="36278" y="42680"/>
                      <a:pt x="34677" y="42680"/>
                      <a:pt x="34144" y="41079"/>
                    </a:cubicBezTo>
                    <a:lnTo>
                      <a:pt x="1600" y="8536"/>
                    </a:lnTo>
                    <a:cubicBezTo>
                      <a:pt x="-533" y="6402"/>
                      <a:pt x="-533" y="3734"/>
                      <a:pt x="1600" y="1601"/>
                    </a:cubicBezTo>
                    <a:cubicBezTo>
                      <a:pt x="3734" y="-534"/>
                      <a:pt x="6402" y="-534"/>
                      <a:pt x="8536" y="1601"/>
                    </a:cubicBezTo>
                    <a:lnTo>
                      <a:pt x="41079" y="34144"/>
                    </a:lnTo>
                    <a:cubicBezTo>
                      <a:pt x="43213" y="36278"/>
                      <a:pt x="43213" y="38945"/>
                      <a:pt x="41079" y="41079"/>
                    </a:cubicBezTo>
                    <a:cubicBezTo>
                      <a:pt x="40012" y="42146"/>
                      <a:pt x="38945" y="42680"/>
                      <a:pt x="37878" y="42680"/>
                    </a:cubicBezTo>
                    <a:close/>
                  </a:path>
                </a:pathLst>
              </a:custGeom>
              <a:grpFill/>
              <a:ln w="5331"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2CCF9B7F-C0BA-716E-A633-A947DE8E8BE5}"/>
                  </a:ext>
                </a:extLst>
              </p:cNvPr>
              <p:cNvSpPr/>
              <p:nvPr/>
            </p:nvSpPr>
            <p:spPr>
              <a:xfrm>
                <a:off x="2944232" y="8473065"/>
                <a:ext cx="66148" cy="66153"/>
              </a:xfrm>
              <a:custGeom>
                <a:avLst/>
                <a:gdLst>
                  <a:gd name="connsiteX0" fmla="*/ 4587 w 66148"/>
                  <a:gd name="connsiteY0" fmla="*/ 66154 h 66153"/>
                  <a:gd name="connsiteX1" fmla="*/ 1386 w 66148"/>
                  <a:gd name="connsiteY1" fmla="*/ 64553 h 66153"/>
                  <a:gd name="connsiteX2" fmla="*/ 319 w 66148"/>
                  <a:gd name="connsiteY2" fmla="*/ 59218 h 66153"/>
                  <a:gd name="connsiteX3" fmla="*/ 24327 w 66148"/>
                  <a:gd name="connsiteY3" fmla="*/ 2667 h 66153"/>
                  <a:gd name="connsiteX4" fmla="*/ 28061 w 66148"/>
                  <a:gd name="connsiteY4" fmla="*/ 0 h 66153"/>
                  <a:gd name="connsiteX5" fmla="*/ 32329 w 66148"/>
                  <a:gd name="connsiteY5" fmla="*/ 1067 h 66153"/>
                  <a:gd name="connsiteX6" fmla="*/ 64872 w 66148"/>
                  <a:gd name="connsiteY6" fmla="*/ 33610 h 66153"/>
                  <a:gd name="connsiteX7" fmla="*/ 65939 w 66148"/>
                  <a:gd name="connsiteY7" fmla="*/ 37878 h 66153"/>
                  <a:gd name="connsiteX8" fmla="*/ 63272 w 66148"/>
                  <a:gd name="connsiteY8" fmla="*/ 41613 h 66153"/>
                  <a:gd name="connsiteX9" fmla="*/ 6721 w 66148"/>
                  <a:gd name="connsiteY9" fmla="*/ 65620 h 66153"/>
                  <a:gd name="connsiteX10" fmla="*/ 4587 w 66148"/>
                  <a:gd name="connsiteY10" fmla="*/ 65620 h 66153"/>
                  <a:gd name="connsiteX11" fmla="*/ 13657 w 66148"/>
                  <a:gd name="connsiteY11" fmla="*/ 52283 h 66153"/>
                  <a:gd name="connsiteX12" fmla="*/ 52602 w 66148"/>
                  <a:gd name="connsiteY12" fmla="*/ 35744 h 66153"/>
                  <a:gd name="connsiteX13" fmla="*/ 30195 w 66148"/>
                  <a:gd name="connsiteY13" fmla="*/ 13337 h 66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148" h="66153">
                    <a:moveTo>
                      <a:pt x="4587" y="66154"/>
                    </a:moveTo>
                    <a:cubicBezTo>
                      <a:pt x="3520" y="66154"/>
                      <a:pt x="1920" y="66154"/>
                      <a:pt x="1386" y="64553"/>
                    </a:cubicBezTo>
                    <a:cubicBezTo>
                      <a:pt x="-214" y="62953"/>
                      <a:pt x="-214" y="60819"/>
                      <a:pt x="319" y="59218"/>
                    </a:cubicBezTo>
                    <a:lnTo>
                      <a:pt x="24327" y="2667"/>
                    </a:lnTo>
                    <a:cubicBezTo>
                      <a:pt x="24860" y="1067"/>
                      <a:pt x="26461" y="0"/>
                      <a:pt x="28061" y="0"/>
                    </a:cubicBezTo>
                    <a:cubicBezTo>
                      <a:pt x="29662" y="0"/>
                      <a:pt x="31262" y="0"/>
                      <a:pt x="32329" y="1067"/>
                    </a:cubicBezTo>
                    <a:lnTo>
                      <a:pt x="64872" y="33610"/>
                    </a:lnTo>
                    <a:cubicBezTo>
                      <a:pt x="65939" y="34677"/>
                      <a:pt x="66473" y="36278"/>
                      <a:pt x="65939" y="37878"/>
                    </a:cubicBezTo>
                    <a:cubicBezTo>
                      <a:pt x="65939" y="39479"/>
                      <a:pt x="64339" y="40546"/>
                      <a:pt x="63272" y="41613"/>
                    </a:cubicBezTo>
                    <a:lnTo>
                      <a:pt x="6721" y="65620"/>
                    </a:lnTo>
                    <a:cubicBezTo>
                      <a:pt x="6188" y="65620"/>
                      <a:pt x="5654" y="65620"/>
                      <a:pt x="4587" y="65620"/>
                    </a:cubicBezTo>
                    <a:close/>
                    <a:moveTo>
                      <a:pt x="13657" y="52283"/>
                    </a:moveTo>
                    <a:lnTo>
                      <a:pt x="52602" y="35744"/>
                    </a:lnTo>
                    <a:lnTo>
                      <a:pt x="30195" y="13337"/>
                    </a:lnTo>
                  </a:path>
                </a:pathLst>
              </a:custGeom>
              <a:grpFill/>
              <a:ln w="5331" cap="flat">
                <a:noFill/>
                <a:prstDash val="solid"/>
                <a:miter/>
              </a:ln>
            </p:spPr>
            <p:txBody>
              <a:bodyPr rtlCol="0" anchor="ctr"/>
              <a:lstStyle/>
              <a:p>
                <a:endParaRPr lang="en-US"/>
              </a:p>
            </p:txBody>
          </p:sp>
        </p:grpSp>
        <p:grpSp>
          <p:nvGrpSpPr>
            <p:cNvPr id="20" name="Graphic 71">
              <a:extLst>
                <a:ext uri="{FF2B5EF4-FFF2-40B4-BE49-F238E27FC236}">
                  <a16:creationId xmlns:a16="http://schemas.microsoft.com/office/drawing/2014/main" id="{1BE793FA-6B66-D02E-776D-D4E35D96D838}"/>
                </a:ext>
              </a:extLst>
            </p:cNvPr>
            <p:cNvGrpSpPr/>
            <p:nvPr/>
          </p:nvGrpSpPr>
          <p:grpSpPr>
            <a:xfrm>
              <a:off x="2905073" y="8288475"/>
              <a:ext cx="91228" cy="89094"/>
              <a:chOff x="2905073" y="8288475"/>
              <a:chExt cx="91228" cy="89094"/>
            </a:xfrm>
            <a:grpFill/>
          </p:grpSpPr>
          <p:sp>
            <p:nvSpPr>
              <p:cNvPr id="21" name="Freeform 20">
                <a:extLst>
                  <a:ext uri="{FF2B5EF4-FFF2-40B4-BE49-F238E27FC236}">
                    <a16:creationId xmlns:a16="http://schemas.microsoft.com/office/drawing/2014/main" id="{F5529F16-F9F5-CD6E-7D84-8E1D9C9382FA}"/>
                  </a:ext>
                </a:extLst>
              </p:cNvPr>
              <p:cNvSpPr/>
              <p:nvPr/>
            </p:nvSpPr>
            <p:spPr>
              <a:xfrm>
                <a:off x="2919477" y="8316750"/>
                <a:ext cx="61885" cy="60818"/>
              </a:xfrm>
              <a:custGeom>
                <a:avLst/>
                <a:gdLst>
                  <a:gd name="connsiteX0" fmla="*/ 57084 w 61885"/>
                  <a:gd name="connsiteY0" fmla="*/ 60819 h 60818"/>
                  <a:gd name="connsiteX1" fmla="*/ 4801 w 61885"/>
                  <a:gd name="connsiteY1" fmla="*/ 60819 h 60818"/>
                  <a:gd name="connsiteX2" fmla="*/ 0 w 61885"/>
                  <a:gd name="connsiteY2" fmla="*/ 56017 h 60818"/>
                  <a:gd name="connsiteX3" fmla="*/ 0 w 61885"/>
                  <a:gd name="connsiteY3" fmla="*/ 4802 h 60818"/>
                  <a:gd name="connsiteX4" fmla="*/ 4801 w 61885"/>
                  <a:gd name="connsiteY4" fmla="*/ 0 h 60818"/>
                  <a:gd name="connsiteX5" fmla="*/ 9603 w 61885"/>
                  <a:gd name="connsiteY5" fmla="*/ 4802 h 60818"/>
                  <a:gd name="connsiteX6" fmla="*/ 9603 w 61885"/>
                  <a:gd name="connsiteY6" fmla="*/ 51216 h 60818"/>
                  <a:gd name="connsiteX7" fmla="*/ 52283 w 61885"/>
                  <a:gd name="connsiteY7" fmla="*/ 51216 h 60818"/>
                  <a:gd name="connsiteX8" fmla="*/ 52283 w 61885"/>
                  <a:gd name="connsiteY8" fmla="*/ 4802 h 60818"/>
                  <a:gd name="connsiteX9" fmla="*/ 57084 w 61885"/>
                  <a:gd name="connsiteY9" fmla="*/ 0 h 60818"/>
                  <a:gd name="connsiteX10" fmla="*/ 61886 w 61885"/>
                  <a:gd name="connsiteY10" fmla="*/ 4802 h 60818"/>
                  <a:gd name="connsiteX11" fmla="*/ 61886 w 61885"/>
                  <a:gd name="connsiteY11" fmla="*/ 56017 h 60818"/>
                  <a:gd name="connsiteX12" fmla="*/ 57084 w 61885"/>
                  <a:gd name="connsiteY12" fmla="*/ 60819 h 6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885" h="60818">
                    <a:moveTo>
                      <a:pt x="57084" y="60819"/>
                    </a:moveTo>
                    <a:lnTo>
                      <a:pt x="4801" y="60819"/>
                    </a:lnTo>
                    <a:cubicBezTo>
                      <a:pt x="2134" y="60819"/>
                      <a:pt x="0" y="58685"/>
                      <a:pt x="0" y="56017"/>
                    </a:cubicBezTo>
                    <a:lnTo>
                      <a:pt x="0" y="4802"/>
                    </a:lnTo>
                    <a:cubicBezTo>
                      <a:pt x="0" y="2134"/>
                      <a:pt x="2134" y="0"/>
                      <a:pt x="4801" y="0"/>
                    </a:cubicBezTo>
                    <a:cubicBezTo>
                      <a:pt x="7469" y="0"/>
                      <a:pt x="9603" y="2134"/>
                      <a:pt x="9603" y="4802"/>
                    </a:cubicBezTo>
                    <a:lnTo>
                      <a:pt x="9603" y="51216"/>
                    </a:lnTo>
                    <a:lnTo>
                      <a:pt x="52283" y="51216"/>
                    </a:lnTo>
                    <a:lnTo>
                      <a:pt x="52283" y="4802"/>
                    </a:lnTo>
                    <a:cubicBezTo>
                      <a:pt x="52283" y="2134"/>
                      <a:pt x="54417" y="0"/>
                      <a:pt x="57084" y="0"/>
                    </a:cubicBezTo>
                    <a:cubicBezTo>
                      <a:pt x="59752" y="0"/>
                      <a:pt x="61886" y="2134"/>
                      <a:pt x="61886" y="4802"/>
                    </a:cubicBezTo>
                    <a:lnTo>
                      <a:pt x="61886" y="56017"/>
                    </a:lnTo>
                    <a:cubicBezTo>
                      <a:pt x="61886" y="58685"/>
                      <a:pt x="59752" y="60819"/>
                      <a:pt x="57084" y="60819"/>
                    </a:cubicBezTo>
                    <a:close/>
                  </a:path>
                </a:pathLst>
              </a:custGeom>
              <a:grpFill/>
              <a:ln w="5331"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C12FB7C2-FC0A-A0C6-4F9B-4F544566FF2C}"/>
                  </a:ext>
                </a:extLst>
              </p:cNvPr>
              <p:cNvSpPr/>
              <p:nvPr/>
            </p:nvSpPr>
            <p:spPr>
              <a:xfrm>
                <a:off x="2905073" y="8288475"/>
                <a:ext cx="91228" cy="50682"/>
              </a:xfrm>
              <a:custGeom>
                <a:avLst/>
                <a:gdLst>
                  <a:gd name="connsiteX0" fmla="*/ 86427 w 91228"/>
                  <a:gd name="connsiteY0" fmla="*/ 50682 h 50682"/>
                  <a:gd name="connsiteX1" fmla="*/ 83226 w 91228"/>
                  <a:gd name="connsiteY1" fmla="*/ 49082 h 50682"/>
                  <a:gd name="connsiteX2" fmla="*/ 45881 w 91228"/>
                  <a:gd name="connsiteY2" fmla="*/ 11737 h 50682"/>
                  <a:gd name="connsiteX3" fmla="*/ 8536 w 91228"/>
                  <a:gd name="connsiteY3" fmla="*/ 49082 h 50682"/>
                  <a:gd name="connsiteX4" fmla="*/ 1601 w 91228"/>
                  <a:gd name="connsiteY4" fmla="*/ 49082 h 50682"/>
                  <a:gd name="connsiteX5" fmla="*/ 1601 w 91228"/>
                  <a:gd name="connsiteY5" fmla="*/ 42146 h 50682"/>
                  <a:gd name="connsiteX6" fmla="*/ 42146 w 91228"/>
                  <a:gd name="connsiteY6" fmla="*/ 1600 h 50682"/>
                  <a:gd name="connsiteX7" fmla="*/ 49082 w 91228"/>
                  <a:gd name="connsiteY7" fmla="*/ 1600 h 50682"/>
                  <a:gd name="connsiteX8" fmla="*/ 89628 w 91228"/>
                  <a:gd name="connsiteY8" fmla="*/ 42146 h 50682"/>
                  <a:gd name="connsiteX9" fmla="*/ 89628 w 91228"/>
                  <a:gd name="connsiteY9" fmla="*/ 49082 h 50682"/>
                  <a:gd name="connsiteX10" fmla="*/ 86427 w 91228"/>
                  <a:gd name="connsiteY10" fmla="*/ 50682 h 5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228" h="50682">
                    <a:moveTo>
                      <a:pt x="86427" y="50682"/>
                    </a:moveTo>
                    <a:cubicBezTo>
                      <a:pt x="85360" y="50682"/>
                      <a:pt x="83759" y="50682"/>
                      <a:pt x="83226" y="49082"/>
                    </a:cubicBezTo>
                    <a:lnTo>
                      <a:pt x="45881" y="11737"/>
                    </a:lnTo>
                    <a:lnTo>
                      <a:pt x="8536" y="49082"/>
                    </a:lnTo>
                    <a:cubicBezTo>
                      <a:pt x="6402" y="51216"/>
                      <a:pt x="3734" y="51216"/>
                      <a:pt x="1601" y="49082"/>
                    </a:cubicBezTo>
                    <a:cubicBezTo>
                      <a:pt x="-534" y="46948"/>
                      <a:pt x="-534" y="44280"/>
                      <a:pt x="1601" y="42146"/>
                    </a:cubicBezTo>
                    <a:lnTo>
                      <a:pt x="42146" y="1600"/>
                    </a:lnTo>
                    <a:cubicBezTo>
                      <a:pt x="44280" y="-533"/>
                      <a:pt x="46948" y="-533"/>
                      <a:pt x="49082" y="1600"/>
                    </a:cubicBezTo>
                    <a:lnTo>
                      <a:pt x="89628" y="42146"/>
                    </a:lnTo>
                    <a:cubicBezTo>
                      <a:pt x="91762" y="44280"/>
                      <a:pt x="91762" y="46948"/>
                      <a:pt x="89628" y="49082"/>
                    </a:cubicBezTo>
                    <a:cubicBezTo>
                      <a:pt x="88561" y="50149"/>
                      <a:pt x="87494" y="50682"/>
                      <a:pt x="86427" y="50682"/>
                    </a:cubicBezTo>
                    <a:close/>
                  </a:path>
                </a:pathLst>
              </a:custGeom>
              <a:grpFill/>
              <a:ln w="5331" cap="flat">
                <a:noFill/>
                <a:prstDash val="solid"/>
                <a:miter/>
              </a:ln>
            </p:spPr>
            <p:txBody>
              <a:bodyPr rtlCol="0" anchor="ctr"/>
              <a:lstStyle/>
              <a:p>
                <a:endParaRPr lang="en-US"/>
              </a:p>
            </p:txBody>
          </p:sp>
        </p:grpSp>
      </p:grpSp>
      <p:pic>
        <p:nvPicPr>
          <p:cNvPr id="61" name="Picture 60">
            <a:extLst>
              <a:ext uri="{FF2B5EF4-FFF2-40B4-BE49-F238E27FC236}">
                <a16:creationId xmlns:a16="http://schemas.microsoft.com/office/drawing/2014/main" id="{FDE86551-3F73-D314-7250-4C22F8D4FDDA}"/>
              </a:ext>
            </a:extLst>
          </p:cNvPr>
          <p:cNvPicPr>
            <a:picLocks noChangeAspect="1"/>
          </p:cNvPicPr>
          <p:nvPr/>
        </p:nvPicPr>
        <p:blipFill>
          <a:blip r:embed="rId8"/>
          <a:srcRect l="42690" r="42690"/>
          <a:stretch/>
        </p:blipFill>
        <p:spPr>
          <a:xfrm>
            <a:off x="0" y="0"/>
            <a:ext cx="2488019" cy="10691813"/>
          </a:xfrm>
          <a:prstGeom prst="rect">
            <a:avLst/>
          </a:prstGeom>
        </p:spPr>
      </p:pic>
      <p:cxnSp>
        <p:nvCxnSpPr>
          <p:cNvPr id="64" name="Straight Connector 63">
            <a:extLst>
              <a:ext uri="{FF2B5EF4-FFF2-40B4-BE49-F238E27FC236}">
                <a16:creationId xmlns:a16="http://schemas.microsoft.com/office/drawing/2014/main" id="{06DE2828-AF1C-9F83-6119-929D4C9B32C4}"/>
              </a:ext>
            </a:extLst>
          </p:cNvPr>
          <p:cNvCxnSpPr>
            <a:cxnSpLocks/>
          </p:cNvCxnSpPr>
          <p:nvPr/>
        </p:nvCxnSpPr>
        <p:spPr>
          <a:xfrm flipH="1" flipV="1">
            <a:off x="3628694" y="1171196"/>
            <a:ext cx="2927069" cy="50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B8BB924A-E5EA-DB08-F573-3F8B4A81E77B}"/>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7" name="Group 66">
            <a:extLst>
              <a:ext uri="{FF2B5EF4-FFF2-40B4-BE49-F238E27FC236}">
                <a16:creationId xmlns:a16="http://schemas.microsoft.com/office/drawing/2014/main" id="{747F78E1-8969-2A59-5E4C-50819E297E67}"/>
              </a:ext>
            </a:extLst>
          </p:cNvPr>
          <p:cNvGrpSpPr/>
          <p:nvPr/>
        </p:nvGrpSpPr>
        <p:grpSpPr>
          <a:xfrm>
            <a:off x="-1201987" y="5933627"/>
            <a:ext cx="2403974" cy="3744394"/>
            <a:chOff x="4387351" y="4867570"/>
            <a:chExt cx="581843" cy="906270"/>
          </a:xfrm>
          <a:solidFill>
            <a:schemeClr val="bg1">
              <a:alpha val="44000"/>
            </a:schemeClr>
          </a:solidFill>
        </p:grpSpPr>
        <p:grpSp>
          <p:nvGrpSpPr>
            <p:cNvPr id="68" name="Graphic 7">
              <a:extLst>
                <a:ext uri="{FF2B5EF4-FFF2-40B4-BE49-F238E27FC236}">
                  <a16:creationId xmlns:a16="http://schemas.microsoft.com/office/drawing/2014/main" id="{7A65EFBE-C8AB-526E-D5DF-DE4F35812295}"/>
                </a:ext>
              </a:extLst>
            </p:cNvPr>
            <p:cNvGrpSpPr/>
            <p:nvPr/>
          </p:nvGrpSpPr>
          <p:grpSpPr>
            <a:xfrm>
              <a:off x="4388301" y="4867570"/>
              <a:ext cx="580893" cy="324279"/>
              <a:chOff x="4388301" y="4867570"/>
              <a:chExt cx="580893" cy="324279"/>
            </a:xfrm>
            <a:grpFill/>
          </p:grpSpPr>
          <p:sp>
            <p:nvSpPr>
              <p:cNvPr id="73" name="Freeform 72">
                <a:extLst>
                  <a:ext uri="{FF2B5EF4-FFF2-40B4-BE49-F238E27FC236}">
                    <a16:creationId xmlns:a16="http://schemas.microsoft.com/office/drawing/2014/main" id="{09F6A3EA-2E62-00F5-7113-17B77ABE056C}"/>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CAE18960-2204-F654-C2C1-7E075B1B1672}"/>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9" name="Freeform 68">
              <a:extLst>
                <a:ext uri="{FF2B5EF4-FFF2-40B4-BE49-F238E27FC236}">
                  <a16:creationId xmlns:a16="http://schemas.microsoft.com/office/drawing/2014/main" id="{756CC6E4-32A1-B36D-2E07-E585E3D1124A}"/>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70" name="Graphic 7">
              <a:extLst>
                <a:ext uri="{FF2B5EF4-FFF2-40B4-BE49-F238E27FC236}">
                  <a16:creationId xmlns:a16="http://schemas.microsoft.com/office/drawing/2014/main" id="{224BC4BC-88A1-3026-DE35-D394CD533410}"/>
                </a:ext>
              </a:extLst>
            </p:cNvPr>
            <p:cNvGrpSpPr/>
            <p:nvPr/>
          </p:nvGrpSpPr>
          <p:grpSpPr>
            <a:xfrm>
              <a:off x="4387351" y="5189947"/>
              <a:ext cx="580893" cy="583893"/>
              <a:chOff x="4387351" y="5189947"/>
              <a:chExt cx="580893" cy="583893"/>
            </a:xfrm>
            <a:grpFill/>
          </p:grpSpPr>
          <p:sp>
            <p:nvSpPr>
              <p:cNvPr id="71" name="Freeform 70">
                <a:extLst>
                  <a:ext uri="{FF2B5EF4-FFF2-40B4-BE49-F238E27FC236}">
                    <a16:creationId xmlns:a16="http://schemas.microsoft.com/office/drawing/2014/main" id="{F100D749-3F47-C728-51D1-B9E885A05A31}"/>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4C766BA9-0555-7791-A7BB-92DD059595F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8</a:t>
            </a:fld>
            <a:endParaRPr lang="en-US" dirty="0"/>
          </a:p>
        </p:txBody>
      </p:sp>
    </p:spTree>
    <p:extLst>
      <p:ext uri="{BB962C8B-B14F-4D97-AF65-F5344CB8AC3E}">
        <p14:creationId xmlns:p14="http://schemas.microsoft.com/office/powerpoint/2010/main" val="1174221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1" name="Picture Placeholder 8">
            <a:extLst>
              <a:ext uri="{FF2B5EF4-FFF2-40B4-BE49-F238E27FC236}">
                <a16:creationId xmlns:a16="http://schemas.microsoft.com/office/drawing/2014/main" id="{0C938782-6FBC-7242-22C8-0566819C6A00}"/>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31" name="Freeform 30">
            <a:extLst>
              <a:ext uri="{FF2B5EF4-FFF2-40B4-BE49-F238E27FC236}">
                <a16:creationId xmlns:a16="http://schemas.microsoft.com/office/drawing/2014/main" id="{5BA78E4C-2A3F-CA0E-19E2-C993BDE349C1}"/>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2" name="Picture 31">
            <a:extLst>
              <a:ext uri="{FF2B5EF4-FFF2-40B4-BE49-F238E27FC236}">
                <a16:creationId xmlns:a16="http://schemas.microsoft.com/office/drawing/2014/main" id="{B497FA92-941E-C604-5485-E2A5D7F96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33" name="Rectangle 32">
            <a:extLst>
              <a:ext uri="{FF2B5EF4-FFF2-40B4-BE49-F238E27FC236}">
                <a16:creationId xmlns:a16="http://schemas.microsoft.com/office/drawing/2014/main" id="{B428F542-2AA2-D8A0-A8A4-F6F790C527AC}"/>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dirty="0">
              <a:latin typeface="Arial"/>
              <a:ea typeface="Open Sans"/>
              <a:cs typeface="Arial"/>
            </a:endParaRPr>
          </a:p>
        </p:txBody>
      </p:sp>
      <p:pic>
        <p:nvPicPr>
          <p:cNvPr id="34" name="Picture 33">
            <a:extLst>
              <a:ext uri="{FF2B5EF4-FFF2-40B4-BE49-F238E27FC236}">
                <a16:creationId xmlns:a16="http://schemas.microsoft.com/office/drawing/2014/main" id="{FBA3D75F-5D4D-9347-8C7F-0F4A6E76F8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35" name="Group 34">
            <a:extLst>
              <a:ext uri="{FF2B5EF4-FFF2-40B4-BE49-F238E27FC236}">
                <a16:creationId xmlns:a16="http://schemas.microsoft.com/office/drawing/2014/main" id="{5654F288-C845-0F3C-194E-0AC8A6B1D656}"/>
              </a:ext>
            </a:extLst>
          </p:cNvPr>
          <p:cNvGrpSpPr/>
          <p:nvPr/>
        </p:nvGrpSpPr>
        <p:grpSpPr>
          <a:xfrm>
            <a:off x="4545542" y="5193872"/>
            <a:ext cx="3014133" cy="4694769"/>
            <a:chOff x="4387351" y="4867570"/>
            <a:chExt cx="581843" cy="906270"/>
          </a:xfrm>
          <a:solidFill>
            <a:schemeClr val="bg1">
              <a:alpha val="17307"/>
            </a:schemeClr>
          </a:solidFill>
        </p:grpSpPr>
        <p:grpSp>
          <p:nvGrpSpPr>
            <p:cNvPr id="36" name="Graphic 7">
              <a:extLst>
                <a:ext uri="{FF2B5EF4-FFF2-40B4-BE49-F238E27FC236}">
                  <a16:creationId xmlns:a16="http://schemas.microsoft.com/office/drawing/2014/main" id="{DD546FAD-EFB7-ABFC-5CAD-63D1E693D3B2}"/>
                </a:ext>
              </a:extLst>
            </p:cNvPr>
            <p:cNvGrpSpPr/>
            <p:nvPr/>
          </p:nvGrpSpPr>
          <p:grpSpPr>
            <a:xfrm>
              <a:off x="4388301" y="4867570"/>
              <a:ext cx="580893" cy="324279"/>
              <a:chOff x="4388301" y="4867570"/>
              <a:chExt cx="580893" cy="324279"/>
            </a:xfrm>
            <a:grpFill/>
          </p:grpSpPr>
          <p:sp>
            <p:nvSpPr>
              <p:cNvPr id="41" name="Freeform 40">
                <a:extLst>
                  <a:ext uri="{FF2B5EF4-FFF2-40B4-BE49-F238E27FC236}">
                    <a16:creationId xmlns:a16="http://schemas.microsoft.com/office/drawing/2014/main" id="{7B58DA37-5E7F-4CBF-5576-500816A1D919}"/>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D96BBDA5-EF1A-05B0-A12E-F7B51B65A6D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7" name="Freeform 36">
              <a:extLst>
                <a:ext uri="{FF2B5EF4-FFF2-40B4-BE49-F238E27FC236}">
                  <a16:creationId xmlns:a16="http://schemas.microsoft.com/office/drawing/2014/main" id="{A4204DF5-189E-DC37-B526-08297CA6B249}"/>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8" name="Graphic 7">
              <a:extLst>
                <a:ext uri="{FF2B5EF4-FFF2-40B4-BE49-F238E27FC236}">
                  <a16:creationId xmlns:a16="http://schemas.microsoft.com/office/drawing/2014/main" id="{086FF869-4356-239E-7A6E-8A7E473F5867}"/>
                </a:ext>
              </a:extLst>
            </p:cNvPr>
            <p:cNvGrpSpPr/>
            <p:nvPr/>
          </p:nvGrpSpPr>
          <p:grpSpPr>
            <a:xfrm>
              <a:off x="4387351" y="5189947"/>
              <a:ext cx="580893" cy="583893"/>
              <a:chOff x="4387351" y="5189947"/>
              <a:chExt cx="580893" cy="583893"/>
            </a:xfrm>
            <a:grpFill/>
          </p:grpSpPr>
          <p:sp>
            <p:nvSpPr>
              <p:cNvPr id="39" name="Freeform 38">
                <a:extLst>
                  <a:ext uri="{FF2B5EF4-FFF2-40B4-BE49-F238E27FC236}">
                    <a16:creationId xmlns:a16="http://schemas.microsoft.com/office/drawing/2014/main" id="{683FA8AD-167B-98B3-9EB1-9A7732EC73E8}"/>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203515F5-6365-76ED-AE5B-09EEFF3A93CD}"/>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43" name="Text Placeholder 58">
            <a:extLst>
              <a:ext uri="{FF2B5EF4-FFF2-40B4-BE49-F238E27FC236}">
                <a16:creationId xmlns:a16="http://schemas.microsoft.com/office/drawing/2014/main" id="{46A4CAF8-CE4D-FB86-277E-CFA8934B18CF}"/>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sp>
        <p:nvSpPr>
          <p:cNvPr id="44" name="Text Placeholder 10">
            <a:extLst>
              <a:ext uri="{FF2B5EF4-FFF2-40B4-BE49-F238E27FC236}">
                <a16:creationId xmlns:a16="http://schemas.microsoft.com/office/drawing/2014/main" id="{3155F96C-3B77-C448-8C83-28664CD9BE3A}"/>
              </a:ext>
            </a:extLst>
          </p:cNvPr>
          <p:cNvSpPr txBox="1">
            <a:spLocks/>
          </p:cNvSpPr>
          <p:nvPr/>
        </p:nvSpPr>
        <p:spPr>
          <a:xfrm>
            <a:off x="146214" y="7811011"/>
            <a:ext cx="4637658"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2700" b="1" dirty="0" err="1"/>
              <a:t>Acompáñanos</a:t>
            </a:r>
            <a:r>
              <a:rPr lang="en-US" sz="2700" b="1" dirty="0"/>
              <a:t> </a:t>
            </a:r>
            <a:r>
              <a:rPr lang="en-US" sz="2700" b="1" dirty="0" err="1"/>
              <a:t>en</a:t>
            </a:r>
            <a:r>
              <a:rPr lang="en-US" sz="2700" b="1" dirty="0"/>
              <a:t> </a:t>
            </a:r>
            <a:r>
              <a:rPr lang="en-US" sz="2700" b="1" dirty="0" err="1"/>
              <a:t>este</a:t>
            </a:r>
            <a:r>
              <a:rPr lang="en-US" sz="2700" b="1" dirty="0"/>
              <a:t> </a:t>
            </a:r>
            <a:r>
              <a:rPr lang="en-US" sz="2700" b="1" dirty="0" err="1"/>
              <a:t>camino</a:t>
            </a:r>
            <a:endParaRPr lang="en-US" sz="2700" b="1" dirty="0"/>
          </a:p>
        </p:txBody>
      </p:sp>
      <p:grpSp>
        <p:nvGrpSpPr>
          <p:cNvPr id="45" name="Group 44">
            <a:extLst>
              <a:ext uri="{FF2B5EF4-FFF2-40B4-BE49-F238E27FC236}">
                <a16:creationId xmlns:a16="http://schemas.microsoft.com/office/drawing/2014/main" id="{678C309B-0B83-7878-5A57-F384A481D798}"/>
              </a:ext>
            </a:extLst>
          </p:cNvPr>
          <p:cNvGrpSpPr/>
          <p:nvPr/>
        </p:nvGrpSpPr>
        <p:grpSpPr>
          <a:xfrm>
            <a:off x="558177" y="8504004"/>
            <a:ext cx="1571069" cy="441526"/>
            <a:chOff x="475050" y="8594793"/>
            <a:chExt cx="1866488" cy="524549"/>
          </a:xfrm>
        </p:grpSpPr>
        <p:sp>
          <p:nvSpPr>
            <p:cNvPr id="46" name="TextBox 45">
              <a:extLst>
                <a:ext uri="{FF2B5EF4-FFF2-40B4-BE49-F238E27FC236}">
                  <a16:creationId xmlns:a16="http://schemas.microsoft.com/office/drawing/2014/main" id="{7EC7726D-C5E9-286C-43FA-042F9902A78A}"/>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2" name="TextBox 51">
              <a:extLst>
                <a:ext uri="{FF2B5EF4-FFF2-40B4-BE49-F238E27FC236}">
                  <a16:creationId xmlns:a16="http://schemas.microsoft.com/office/drawing/2014/main" id="{AF3A79E8-550A-DB9F-B743-D7FDDB2BB4B3}"/>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3" name="TextBox 52">
              <a:extLst>
                <a:ext uri="{FF2B5EF4-FFF2-40B4-BE49-F238E27FC236}">
                  <a16:creationId xmlns:a16="http://schemas.microsoft.com/office/drawing/2014/main" id="{2633B524-F5C3-96C5-4AAE-3EFF224A0CEA}"/>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4" name="Graphic 3">
              <a:extLst>
                <a:ext uri="{FF2B5EF4-FFF2-40B4-BE49-F238E27FC236}">
                  <a16:creationId xmlns:a16="http://schemas.microsoft.com/office/drawing/2014/main" id="{9693C6E7-03BE-678E-8312-4DDA25E0844D}"/>
                </a:ext>
              </a:extLst>
            </p:cNvPr>
            <p:cNvGrpSpPr/>
            <p:nvPr/>
          </p:nvGrpSpPr>
          <p:grpSpPr>
            <a:xfrm>
              <a:off x="475050" y="8594793"/>
              <a:ext cx="524161" cy="524549"/>
              <a:chOff x="-1196056" y="2499889"/>
              <a:chExt cx="850463" cy="851093"/>
            </a:xfrm>
          </p:grpSpPr>
          <p:sp>
            <p:nvSpPr>
              <p:cNvPr id="64" name="Freeform 63">
                <a:extLst>
                  <a:ext uri="{FF2B5EF4-FFF2-40B4-BE49-F238E27FC236}">
                    <a16:creationId xmlns:a16="http://schemas.microsoft.com/office/drawing/2014/main" id="{5BCDD09B-D47A-4C15-A03B-89A749AE0F09}"/>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5" name="Freeform 64">
                <a:extLst>
                  <a:ext uri="{FF2B5EF4-FFF2-40B4-BE49-F238E27FC236}">
                    <a16:creationId xmlns:a16="http://schemas.microsoft.com/office/drawing/2014/main" id="{26140783-7387-A927-0BFF-BF0BD3DF3CA7}"/>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20EFCD48-BE37-1C31-3FCF-EBE754572150}"/>
                </a:ext>
              </a:extLst>
            </p:cNvPr>
            <p:cNvGrpSpPr/>
            <p:nvPr/>
          </p:nvGrpSpPr>
          <p:grpSpPr>
            <a:xfrm>
              <a:off x="1146213" y="8594793"/>
              <a:ext cx="524161" cy="524161"/>
              <a:chOff x="3094393" y="4759137"/>
              <a:chExt cx="1074283" cy="1074283"/>
            </a:xfrm>
          </p:grpSpPr>
          <p:sp>
            <p:nvSpPr>
              <p:cNvPr id="59" name="Freeform 58">
                <a:extLst>
                  <a:ext uri="{FF2B5EF4-FFF2-40B4-BE49-F238E27FC236}">
                    <a16:creationId xmlns:a16="http://schemas.microsoft.com/office/drawing/2014/main" id="{106BCB64-80A7-00F1-736F-BEA929364F55}"/>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8EB2CF01-3FE8-047D-B844-845BA9B8325F}"/>
                  </a:ext>
                </a:extLst>
              </p:cNvPr>
              <p:cNvGrpSpPr/>
              <p:nvPr/>
            </p:nvGrpSpPr>
            <p:grpSpPr>
              <a:xfrm>
                <a:off x="3303016" y="4946695"/>
                <a:ext cx="685139" cy="655838"/>
                <a:chOff x="3303016" y="4946695"/>
                <a:chExt cx="685139" cy="655838"/>
              </a:xfrm>
            </p:grpSpPr>
            <p:sp>
              <p:nvSpPr>
                <p:cNvPr id="61" name="Freeform 60">
                  <a:extLst>
                    <a:ext uri="{FF2B5EF4-FFF2-40B4-BE49-F238E27FC236}">
                      <a16:creationId xmlns:a16="http://schemas.microsoft.com/office/drawing/2014/main" id="{1689A931-D5C8-F166-922E-38646F6F056D}"/>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2" name="Freeform 61">
                  <a:extLst>
                    <a:ext uri="{FF2B5EF4-FFF2-40B4-BE49-F238E27FC236}">
                      <a16:creationId xmlns:a16="http://schemas.microsoft.com/office/drawing/2014/main" id="{9A386760-A8DF-0905-27DD-AC3FA6DA32D5}"/>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3" name="Freeform 62">
                  <a:extLst>
                    <a:ext uri="{FF2B5EF4-FFF2-40B4-BE49-F238E27FC236}">
                      <a16:creationId xmlns:a16="http://schemas.microsoft.com/office/drawing/2014/main" id="{C79D61F1-6754-288F-AC95-30C9B41DDA52}"/>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6" name="Group 55">
              <a:extLst>
                <a:ext uri="{FF2B5EF4-FFF2-40B4-BE49-F238E27FC236}">
                  <a16:creationId xmlns:a16="http://schemas.microsoft.com/office/drawing/2014/main" id="{9EF2217A-CF58-A13A-2D08-23DA9DC51DC2}"/>
                </a:ext>
              </a:extLst>
            </p:cNvPr>
            <p:cNvGrpSpPr/>
            <p:nvPr/>
          </p:nvGrpSpPr>
          <p:grpSpPr>
            <a:xfrm>
              <a:off x="1817377" y="8594793"/>
              <a:ext cx="524161" cy="524161"/>
              <a:chOff x="2779401" y="1664126"/>
              <a:chExt cx="1074283" cy="1074283"/>
            </a:xfrm>
          </p:grpSpPr>
          <p:sp>
            <p:nvSpPr>
              <p:cNvPr id="57" name="Freeform 56">
                <a:extLst>
                  <a:ext uri="{FF2B5EF4-FFF2-40B4-BE49-F238E27FC236}">
                    <a16:creationId xmlns:a16="http://schemas.microsoft.com/office/drawing/2014/main" id="{90E03074-5F14-7D2B-486C-F538A8196DAC}"/>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8" name="Graphic 3">
                <a:extLst>
                  <a:ext uri="{FF2B5EF4-FFF2-40B4-BE49-F238E27FC236}">
                    <a16:creationId xmlns:a16="http://schemas.microsoft.com/office/drawing/2014/main" id="{01A29F6A-7950-02F4-E5E5-E034FE8F3AF4}"/>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A79F481257D834488676EDF59108694E" ma:contentTypeVersion="19" ma:contentTypeDescription="Crear nuevo documento." ma:contentTypeScope="" ma:versionID="0bb1288f0f915991f356b7b04c627643">
  <xsd:schema xmlns:xsd="http://www.w3.org/2001/XMLSchema" xmlns:xs="http://www.w3.org/2001/XMLSchema" xmlns:p="http://schemas.microsoft.com/office/2006/metadata/properties" xmlns:ns2="7f3bedcb-157a-4981-96fe-9f21b79149a7" xmlns:ns3="17cae7ef-1499-4618-aa30-4c44e2dedc48" xmlns:ns4="d70da48b-2876-4d9c-9cdb-f5c2a59cede8" targetNamespace="http://schemas.microsoft.com/office/2006/metadata/properties" ma:root="true" ma:fieldsID="62f3796724aa952ae4a859bf4b95c3f3" ns2:_="" ns3:_="" ns4:_="">
    <xsd:import namespace="7f3bedcb-157a-4981-96fe-9f21b79149a7"/>
    <xsd:import namespace="17cae7ef-1499-4618-aa30-4c44e2dedc48"/>
    <xsd:import namespace="d70da48b-2876-4d9c-9cdb-f5c2a59cede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lcf76f155ced4ddcb4097134ff3c332f" minOccurs="0"/>
                <xsd:element ref="ns4: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f3bedcb-157a-4981-96fe-9f21b79149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ec7e83f8-e4a7-4660-9650-b05f0bd339f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cae7ef-1499-4618-aa30-4c44e2dedc48" elementFormDefault="qualified">
    <xsd:import namespace="http://schemas.microsoft.com/office/2006/documentManagement/types"/>
    <xsd:import namespace="http://schemas.microsoft.com/office/infopath/2007/PartnerControls"/>
    <xsd:element name="SharedWithUsers" ma:index="19"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Detalles de uso compartido"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70da48b-2876-4d9c-9cdb-f5c2a59cede8"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b86a7538-f445-49f7-99bd-719e6954cf37}" ma:internalName="TaxCatchAll" ma:showField="CatchAllData" ma:web="17cae7ef-1499-4618-aa30-4c44e2dedc4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f3bedcb-157a-4981-96fe-9f21b79149a7" xsi:nil="true"/>
    <lcf76f155ced4ddcb4097134ff3c332f xmlns="7f3bedcb-157a-4981-96fe-9f21b79149a7">
      <Terms xmlns="http://schemas.microsoft.com/office/infopath/2007/PartnerControls"/>
    </lcf76f155ced4ddcb4097134ff3c332f>
    <TaxCatchAll xmlns="d70da48b-2876-4d9c-9cdb-f5c2a59cede8" xsi:nil="true"/>
  </documentManagement>
</p:properties>
</file>

<file path=customXml/itemProps1.xml><?xml version="1.0" encoding="utf-8"?>
<ds:datastoreItem xmlns:ds="http://schemas.openxmlformats.org/officeDocument/2006/customXml" ds:itemID="{67D53792-9C5F-4DCE-9C56-99BFB450CC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f3bedcb-157a-4981-96fe-9f21b79149a7"/>
    <ds:schemaRef ds:uri="17cae7ef-1499-4618-aa30-4c44e2dedc48"/>
    <ds:schemaRef ds:uri="d70da48b-2876-4d9c-9cdb-f5c2a59cede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3.xml><?xml version="1.0" encoding="utf-8"?>
<ds:datastoreItem xmlns:ds="http://schemas.openxmlformats.org/officeDocument/2006/customXml" ds:itemID="{969AD2B3-D789-4FC7-A14D-89ADA76B73A8}">
  <ds:schemaRefs>
    <ds:schemaRef ds:uri="17cae7ef-1499-4618-aa30-4c44e2dedc48"/>
    <ds:schemaRef ds:uri="http://purl.org/dc/terms/"/>
    <ds:schemaRef ds:uri="http://schemas.openxmlformats.org/package/2006/metadata/core-properties"/>
    <ds:schemaRef ds:uri="http://purl.org/dc/elements/1.1/"/>
    <ds:schemaRef ds:uri="http://www.w3.org/XML/1998/namespace"/>
    <ds:schemaRef ds:uri="7f3bedcb-157a-4981-96fe-9f21b79149a7"/>
    <ds:schemaRef ds:uri="http://schemas.microsoft.com/office/2006/documentManagement/types"/>
    <ds:schemaRef ds:uri="http://purl.org/dc/dcmitype/"/>
    <ds:schemaRef ds:uri="http://schemas.microsoft.com/office/infopath/2007/PartnerControls"/>
    <ds:schemaRef ds:uri="d70da48b-2876-4d9c-9cdb-f5c2a59cede8"/>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Magazine layout</Template>
  <TotalTime>3771</TotalTime>
  <Words>1164</Words>
  <Application>Microsoft Office PowerPoint</Application>
  <PresentationFormat>Personalizado</PresentationFormat>
  <Paragraphs>130</Paragraphs>
  <Slides>9</Slides>
  <Notes>5</Notes>
  <HiddenSlides>0</HiddenSlides>
  <MMClips>0</MMClips>
  <ScaleCrop>false</ScaleCrop>
  <HeadingPairs>
    <vt:vector size="4" baseType="variant">
      <vt:variant>
        <vt:lpstr>Tema</vt:lpstr>
      </vt:variant>
      <vt:variant>
        <vt:i4>1</vt:i4>
      </vt:variant>
      <vt:variant>
        <vt:lpstr>Títulos de diapositiva</vt:lpstr>
      </vt:variant>
      <vt:variant>
        <vt:i4>9</vt:i4>
      </vt:variant>
    </vt:vector>
  </HeadingPairs>
  <TitlesOfParts>
    <vt:vector size="10" baseType="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GEMA MARTIN CANO</cp:lastModifiedBy>
  <cp:revision>544</cp:revision>
  <dcterms:created xsi:type="dcterms:W3CDTF">2021-06-15T11:45:52Z</dcterms:created>
  <dcterms:modified xsi:type="dcterms:W3CDTF">2025-11-03T15:47:17Z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0x010100A79F481257D834488676EDF59108694E</vt:lpwstr>
  </property>
  <property fmtid="{D5CDD505-2E9C-101B-9397-08002B2CF9AE}" pid="3" name="MediaServiceImageTags">
    <vt:lpwstr/>
  </property>
</Properties>
</file>