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0" r:id="rId6"/>
    <p:sldId id="742" r:id="rId7"/>
    <p:sldId id="751" r:id="rId8"/>
    <p:sldId id="754" r:id="rId9"/>
    <p:sldId id="755" r:id="rId10"/>
    <p:sldId id="753"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3832"/>
  </p:normalViewPr>
  <p:slideViewPr>
    <p:cSldViewPr snapToGrid="0" snapToObjects="1">
      <p:cViewPr varScale="1">
        <p:scale>
          <a:sx n="68" d="100"/>
          <a:sy n="68" d="100"/>
        </p:scale>
        <p:origin x="2970" y="7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la Gonzalez" userId="2/DxPh0Ez13eD2/DQQo5jPC+KqCbc0jX8AtCURTlGKg=" providerId="None" clId="Web-{722C78A8-8CEA-43F2-927D-A0A7E7284E91}"/>
    <pc:docChg chg="modSld">
      <pc:chgData name="Lola Gonzalez" userId="2/DxPh0Ez13eD2/DQQo5jPC+KqCbc0jX8AtCURTlGKg=" providerId="None" clId="Web-{722C78A8-8CEA-43F2-927D-A0A7E7284E91}" dt="2025-05-28T12:20:20.874" v="4" actId="20577"/>
      <pc:docMkLst>
        <pc:docMk/>
      </pc:docMkLst>
      <pc:sldChg chg="modSp">
        <pc:chgData name="Lola Gonzalez" userId="2/DxPh0Ez13eD2/DQQo5jPC+KqCbc0jX8AtCURTlGKg=" providerId="None" clId="Web-{722C78A8-8CEA-43F2-927D-A0A7E7284E91}" dt="2025-05-28T12:20:06.983" v="1" actId="20577"/>
        <pc:sldMkLst>
          <pc:docMk/>
          <pc:sldMk cId="1320359468" sldId="716"/>
        </pc:sldMkLst>
      </pc:sldChg>
      <pc:sldChg chg="modSp">
        <pc:chgData name="Lola Gonzalez" userId="2/DxPh0Ez13eD2/DQQo5jPC+KqCbc0jX8AtCURTlGKg=" providerId="None" clId="Web-{722C78A8-8CEA-43F2-927D-A0A7E7284E91}" dt="2025-05-28T12:20:20.874" v="4" actId="20577"/>
        <pc:sldMkLst>
          <pc:docMk/>
          <pc:sldMk cId="467312474" sldId="752"/>
        </pc:sldMkLst>
      </pc:sldChg>
    </pc:docChg>
  </pc:docChgLst>
  <pc:docChgLst>
    <pc:chgData clId="Web-{749DADCE-FE28-3582-255A-0ABF7387E528}"/>
    <pc:docChg chg="addSld">
      <pc:chgData name="" userId="" providerId="" clId="Web-{749DADCE-FE28-3582-255A-0ABF7387E528}" dt="2025-08-05T09:27:05.643" v="0"/>
      <pc:docMkLst>
        <pc:docMk/>
      </pc:docMkLst>
      <pc:sldChg chg="add">
        <pc:chgData name="" userId="" providerId="" clId="Web-{749DADCE-FE28-3582-255A-0ABF7387E528}" dt="2025-08-05T09:27:05.643" v="0"/>
        <pc:sldMkLst>
          <pc:docMk/>
          <pc:sldMk cId="3379732634" sldId="756"/>
        </pc:sldMkLst>
      </pc:sldChg>
    </pc:docChg>
  </pc:docChgLst>
  <pc:docChgLst>
    <pc:chgData name="GEMA MARTIN CANO" userId="25679d7d-a321-4341-805c-8812bec91bb6" providerId="ADAL" clId="{286655F4-7388-4102-8BA8-F397BF21BB8A}"/>
    <pc:docChg chg="custSel modSld">
      <pc:chgData name="GEMA MARTIN CANO" userId="25679d7d-a321-4341-805c-8812bec91bb6" providerId="ADAL" clId="{286655F4-7388-4102-8BA8-F397BF21BB8A}" dt="2025-07-23T10:13:47.737" v="140" actId="20577"/>
      <pc:docMkLst>
        <pc:docMk/>
      </pc:docMkLst>
      <pc:sldChg chg="modSp mod">
        <pc:chgData name="GEMA MARTIN CANO" userId="25679d7d-a321-4341-805c-8812bec91bb6" providerId="ADAL" clId="{286655F4-7388-4102-8BA8-F397BF21BB8A}" dt="2025-07-23T09:47:05.181" v="25" actId="20577"/>
        <pc:sldMkLst>
          <pc:docMk/>
          <pc:sldMk cId="1721580602" sldId="742"/>
        </pc:sldMkLst>
        <pc:spChg chg="mod">
          <ac:chgData name="GEMA MARTIN CANO" userId="25679d7d-a321-4341-805c-8812bec91bb6" providerId="ADAL" clId="{286655F4-7388-4102-8BA8-F397BF21BB8A}" dt="2025-07-23T09:47:05.181" v="25" actId="20577"/>
          <ac:spMkLst>
            <pc:docMk/>
            <pc:sldMk cId="1721580602" sldId="742"/>
            <ac:spMk id="35" creationId="{3FDDD66C-B4B4-19DC-5380-4CDA98E8CDDD}"/>
          </ac:spMkLst>
        </pc:spChg>
      </pc:sldChg>
      <pc:sldChg chg="addSp delSp modSp mod">
        <pc:chgData name="GEMA MARTIN CANO" userId="25679d7d-a321-4341-805c-8812bec91bb6" providerId="ADAL" clId="{286655F4-7388-4102-8BA8-F397BF21BB8A}" dt="2025-07-23T09:43:59.623" v="11"/>
        <pc:sldMkLst>
          <pc:docMk/>
          <pc:sldMk cId="519586556" sldId="750"/>
        </pc:sldMkLst>
      </pc:sldChg>
      <pc:sldChg chg="modSp mod">
        <pc:chgData name="GEMA MARTIN CANO" userId="25679d7d-a321-4341-805c-8812bec91bb6" providerId="ADAL" clId="{286655F4-7388-4102-8BA8-F397BF21BB8A}" dt="2025-07-23T09:55:37.727" v="91" actId="20577"/>
        <pc:sldMkLst>
          <pc:docMk/>
          <pc:sldMk cId="982916854" sldId="751"/>
        </pc:sldMkLst>
        <pc:spChg chg="mod">
          <ac:chgData name="GEMA MARTIN CANO" userId="25679d7d-a321-4341-805c-8812bec91bb6" providerId="ADAL" clId="{286655F4-7388-4102-8BA8-F397BF21BB8A}" dt="2025-07-23T09:53:16.393" v="42" actId="20577"/>
          <ac:spMkLst>
            <pc:docMk/>
            <pc:sldMk cId="982916854" sldId="751"/>
            <ac:spMk id="38" creationId="{0B4A44D3-86AD-0E33-EDCF-CD11AAA5092F}"/>
          </ac:spMkLst>
        </pc:spChg>
        <pc:spChg chg="mod">
          <ac:chgData name="GEMA MARTIN CANO" userId="25679d7d-a321-4341-805c-8812bec91bb6" providerId="ADAL" clId="{286655F4-7388-4102-8BA8-F397BF21BB8A}" dt="2025-07-23T09:55:37.727" v="91" actId="20577"/>
          <ac:spMkLst>
            <pc:docMk/>
            <pc:sldMk cId="982916854" sldId="751"/>
            <ac:spMk id="57" creationId="{B4186EDC-1822-7F5D-2FD1-E51DCA933DD1}"/>
          </ac:spMkLst>
        </pc:spChg>
      </pc:sldChg>
      <pc:sldChg chg="modSp mod">
        <pc:chgData name="GEMA MARTIN CANO" userId="25679d7d-a321-4341-805c-8812bec91bb6" providerId="ADAL" clId="{286655F4-7388-4102-8BA8-F397BF21BB8A}" dt="2025-07-23T10:13:47.737" v="140" actId="20577"/>
        <pc:sldMkLst>
          <pc:docMk/>
          <pc:sldMk cId="4005398970" sldId="753"/>
        </pc:sldMkLst>
        <pc:spChg chg="mod">
          <ac:chgData name="GEMA MARTIN CANO" userId="25679d7d-a321-4341-805c-8812bec91bb6" providerId="ADAL" clId="{286655F4-7388-4102-8BA8-F397BF21BB8A}" dt="2025-07-23T10:13:47.737" v="140" actId="20577"/>
          <ac:spMkLst>
            <pc:docMk/>
            <pc:sldMk cId="4005398970" sldId="753"/>
            <ac:spMk id="3" creationId="{AA125EA3-9B19-D6E1-7707-776AC6C8AF5E}"/>
          </ac:spMkLst>
        </pc:spChg>
      </pc:sldChg>
      <pc:sldChg chg="modSp mod">
        <pc:chgData name="GEMA MARTIN CANO" userId="25679d7d-a321-4341-805c-8812bec91bb6" providerId="ADAL" clId="{286655F4-7388-4102-8BA8-F397BF21BB8A}" dt="2025-07-23T10:06:29.946" v="113" actId="1076"/>
        <pc:sldMkLst>
          <pc:docMk/>
          <pc:sldMk cId="4212374042" sldId="754"/>
        </pc:sldMkLst>
        <pc:spChg chg="mod">
          <ac:chgData name="GEMA MARTIN CANO" userId="25679d7d-a321-4341-805c-8812bec91bb6" providerId="ADAL" clId="{286655F4-7388-4102-8BA8-F397BF21BB8A}" dt="2025-07-23T09:58:57.909" v="107" actId="20577"/>
          <ac:spMkLst>
            <pc:docMk/>
            <pc:sldMk cId="4212374042" sldId="754"/>
            <ac:spMk id="44" creationId="{98DAE605-7003-2AB5-C36D-E9F0760C931D}"/>
          </ac:spMkLst>
        </pc:spChg>
        <pc:spChg chg="mod">
          <ac:chgData name="GEMA MARTIN CANO" userId="25679d7d-a321-4341-805c-8812bec91bb6" providerId="ADAL" clId="{286655F4-7388-4102-8BA8-F397BF21BB8A}" dt="2025-07-23T10:06:29.946" v="113" actId="1076"/>
          <ac:spMkLst>
            <pc:docMk/>
            <pc:sldMk cId="4212374042" sldId="754"/>
            <ac:spMk id="62" creationId="{33109A44-9C27-4926-1EA6-2EAF20D1DA1C}"/>
          </ac:spMkLst>
        </pc:spChg>
      </pc:sldChg>
    </pc:docChg>
  </pc:docChgLst>
  <pc:docChgLst>
    <pc:chgData name="GEMA MARTIN CANO" userId="25679d7d-a321-4341-805c-8812bec91bb6" providerId="ADAL" clId="{AD04BA87-7190-4A2F-A7C4-98EFBF556652}"/>
    <pc:docChg chg="modSld">
      <pc:chgData name="GEMA MARTIN CANO" userId="25679d7d-a321-4341-805c-8812bec91bb6" providerId="ADAL" clId="{AD04BA87-7190-4A2F-A7C4-98EFBF556652}" dt="2025-10-16T10:09:20.249" v="26" actId="20577"/>
      <pc:docMkLst>
        <pc:docMk/>
      </pc:docMkLst>
      <pc:sldChg chg="modSp mod">
        <pc:chgData name="GEMA MARTIN CANO" userId="25679d7d-a321-4341-805c-8812bec91bb6" providerId="ADAL" clId="{AD04BA87-7190-4A2F-A7C4-98EFBF556652}" dt="2025-10-16T10:08:19.410" v="13" actId="20577"/>
        <pc:sldMkLst>
          <pc:docMk/>
          <pc:sldMk cId="4212374042" sldId="754"/>
        </pc:sldMkLst>
        <pc:spChg chg="mod">
          <ac:chgData name="GEMA MARTIN CANO" userId="25679d7d-a321-4341-805c-8812bec91bb6" providerId="ADAL" clId="{AD04BA87-7190-4A2F-A7C4-98EFBF556652}" dt="2025-10-16T10:08:19.410" v="13" actId="20577"/>
          <ac:spMkLst>
            <pc:docMk/>
            <pc:sldMk cId="4212374042" sldId="754"/>
            <ac:spMk id="62" creationId="{33109A44-9C27-4926-1EA6-2EAF20D1DA1C}"/>
          </ac:spMkLst>
        </pc:spChg>
      </pc:sldChg>
      <pc:sldChg chg="modSp mod">
        <pc:chgData name="GEMA MARTIN CANO" userId="25679d7d-a321-4341-805c-8812bec91bb6" providerId="ADAL" clId="{AD04BA87-7190-4A2F-A7C4-98EFBF556652}" dt="2025-10-16T10:09:20.249" v="26" actId="20577"/>
        <pc:sldMkLst>
          <pc:docMk/>
          <pc:sldMk cId="2017820884" sldId="755"/>
        </pc:sldMkLst>
        <pc:spChg chg="mod">
          <ac:chgData name="GEMA MARTIN CANO" userId="25679d7d-a321-4341-805c-8812bec91bb6" providerId="ADAL" clId="{AD04BA87-7190-4A2F-A7C4-98EFBF556652}" dt="2025-10-16T10:09:20.249" v="26" actId="20577"/>
          <ac:spMkLst>
            <pc:docMk/>
            <pc:sldMk cId="2017820884" sldId="755"/>
            <ac:spMk id="2" creationId="{6984E148-BA12-04BB-D55F-14AAC1E47C82}"/>
          </ac:spMkLst>
        </pc:spChg>
      </pc:sldChg>
    </pc:docChg>
  </pc:docChgLst>
  <pc:docChgLst>
    <pc:chgData name="Lola Gonzalez" userId="2/DxPh0Ez13eD2/DQQo5jPC+KqCbc0jX8AtCURTlGKg=" providerId="None" clId="Web-{C612B2C4-44B8-438B-B485-BFC46A155622}"/>
    <pc:docChg chg="modSld">
      <pc:chgData name="Lola Gonzalez" userId="2/DxPh0Ez13eD2/DQQo5jPC+KqCbc0jX8AtCURTlGKg=" providerId="None" clId="Web-{C612B2C4-44B8-438B-B485-BFC46A155622}" dt="2025-06-24T15:47:51.475" v="7" actId="1076"/>
      <pc:docMkLst>
        <pc:docMk/>
      </pc:docMkLst>
      <pc:sldChg chg="addSp modSp">
        <pc:chgData name="Lola Gonzalez" userId="2/DxPh0Ez13eD2/DQQo5jPC+KqCbc0jX8AtCURTlGKg=" providerId="None" clId="Web-{C612B2C4-44B8-438B-B485-BFC46A155622}" dt="2025-06-24T15:47:51.475" v="7" actId="1076"/>
        <pc:sldMkLst>
          <pc:docMk/>
          <pc:sldMk cId="1320359468" sldId="716"/>
        </pc:sldMkLst>
      </pc:sldChg>
    </pc:docChg>
  </pc:docChgLst>
  <pc:docChgLst>
    <pc:chgData name="ANDRES MELLA JIMENEZ DE MUÑANA" userId="S::amella@fundacionlaboral.org::669b56c2-7f7b-4917-a819-fd8107b2a110" providerId="AD" clId="Web-{749DADCE-FE28-3582-255A-0ABF7387E528}"/>
    <pc:docChg chg="addSld delSld modSld">
      <pc:chgData name="ANDRES MELLA JIMENEZ DE MUÑANA" userId="S::amella@fundacionlaboral.org::669b56c2-7f7b-4917-a819-fd8107b2a110" providerId="AD" clId="Web-{749DADCE-FE28-3582-255A-0ABF7387E528}" dt="2025-08-05T09:39:23.930" v="3" actId="14100"/>
      <pc:docMkLst>
        <pc:docMk/>
      </pc:docMkLst>
      <pc:sldChg chg="modSp add del">
        <pc:chgData name="ANDRES MELLA JIMENEZ DE MUÑANA" userId="S::amella@fundacionlaboral.org::669b56c2-7f7b-4917-a819-fd8107b2a110" providerId="AD" clId="Web-{749DADCE-FE28-3582-255A-0ABF7387E528}" dt="2025-08-05T09:39:23.930" v="3" actId="14100"/>
        <pc:sldMkLst>
          <pc:docMk/>
          <pc:sldMk cId="519586556" sldId="750"/>
        </pc:sldMkLst>
        <pc:spChg chg="mod">
          <ac:chgData name="ANDRES MELLA JIMENEZ DE MUÑANA" userId="S::amella@fundacionlaboral.org::669b56c2-7f7b-4917-a819-fd8107b2a110" providerId="AD" clId="Web-{749DADCE-FE28-3582-255A-0ABF7387E528}" dt="2025-08-05T09:39:23.930" v="3" actId="14100"/>
          <ac:spMkLst>
            <pc:docMk/>
            <pc:sldMk cId="519586556" sldId="750"/>
            <ac:spMk id="897" creationId="{1FB6AD27-54C0-3B5A-218E-1218D99916D7}"/>
          </ac:spMkLst>
        </pc:spChg>
      </pc:sldChg>
      <pc:sldChg chg="del">
        <pc:chgData name="ANDRES MELLA JIMENEZ DE MUÑANA" userId="S::amella@fundacionlaboral.org::669b56c2-7f7b-4917-a819-fd8107b2a110" providerId="AD" clId="Web-{749DADCE-FE28-3582-255A-0ABF7387E528}" dt="2025-08-05T09:38:06.537" v="1"/>
        <pc:sldMkLst>
          <pc:docMk/>
          <pc:sldMk cId="3379732634" sldId="756"/>
        </pc:sldMkLst>
      </pc:sldChg>
    </pc:docChg>
  </pc:docChgLst>
  <pc:docChgLst>
    <pc:chgData name="Lola Gonzalez" userId="2/DxPh0Ez13eD2/DQQo5jPC+KqCbc0jX8AtCURTlGKg=" providerId="None" clId="Web-{36ACD57A-DCB2-4566-8D80-B68B62669A13}"/>
    <pc:docChg chg="modSld">
      <pc:chgData name="Lola Gonzalez" userId="2/DxPh0Ez13eD2/DQQo5jPC+KqCbc0jX8AtCURTlGKg=" providerId="None" clId="Web-{36ACD57A-DCB2-4566-8D80-B68B62669A13}" dt="2025-05-28T10:31:51.473" v="21"/>
      <pc:docMkLst>
        <pc:docMk/>
      </pc:docMkLst>
      <pc:sldChg chg="modSp">
        <pc:chgData name="Lola Gonzalez" userId="2/DxPh0Ez13eD2/DQQo5jPC+KqCbc0jX8AtCURTlGKg=" providerId="None" clId="Web-{36ACD57A-DCB2-4566-8D80-B68B62669A13}" dt="2025-05-28T10:31:51.473" v="21"/>
        <pc:sldMkLst>
          <pc:docMk/>
          <pc:sldMk cId="4005398970" sldId="753"/>
        </pc:sldMkLst>
      </pc:sldChg>
    </pc:docChg>
  </pc:docChgLst>
  <pc:docChgLst>
    <pc:chgData name="Lola Gonzalez" userId="2/DxPh0Ez13eD2/DQQo5jPC+KqCbc0jX8AtCURTlGKg=" providerId="None" clId="Web-{DBDAA622-B5ED-4F5F-B008-684BC2B6258A}"/>
    <pc:docChg chg="modSld">
      <pc:chgData name="Lola Gonzalez" userId="2/DxPh0Ez13eD2/DQQo5jPC+KqCbc0jX8AtCURTlGKg=" providerId="None" clId="Web-{DBDAA622-B5ED-4F5F-B008-684BC2B6258A}" dt="2025-04-25T14:33:34.945" v="28" actId="20577"/>
      <pc:docMkLst>
        <pc:docMk/>
      </pc:docMkLst>
      <pc:sldChg chg="modSp">
        <pc:chgData name="Lola Gonzalez" userId="2/DxPh0Ez13eD2/DQQo5jPC+KqCbc0jX8AtCURTlGKg=" providerId="None" clId="Web-{DBDAA622-B5ED-4F5F-B008-684BC2B6258A}" dt="2025-04-25T14:32:09.268" v="8" actId="20577"/>
        <pc:sldMkLst>
          <pc:docMk/>
          <pc:sldMk cId="1721580602" sldId="742"/>
        </pc:sldMkLst>
      </pc:sldChg>
      <pc:sldChg chg="modSp">
        <pc:chgData name="Lola Gonzalez" userId="2/DxPh0Ez13eD2/DQQo5jPC+KqCbc0jX8AtCURTlGKg=" providerId="None" clId="Web-{DBDAA622-B5ED-4F5F-B008-684BC2B6258A}" dt="2025-04-25T14:32:30.863" v="13" actId="20577"/>
        <pc:sldMkLst>
          <pc:docMk/>
          <pc:sldMk cId="982916854" sldId="751"/>
        </pc:sldMkLst>
      </pc:sldChg>
      <pc:sldChg chg="modSp">
        <pc:chgData name="Lola Gonzalez" userId="2/DxPh0Ez13eD2/DQQo5jPC+KqCbc0jX8AtCURTlGKg=" providerId="None" clId="Web-{DBDAA622-B5ED-4F5F-B008-684BC2B6258A}" dt="2025-04-25T14:32:55.927" v="22" actId="20577"/>
        <pc:sldMkLst>
          <pc:docMk/>
          <pc:sldMk cId="4212374042" sldId="754"/>
        </pc:sldMkLst>
      </pc:sldChg>
      <pc:sldChg chg="modSp">
        <pc:chgData name="Lola Gonzalez" userId="2/DxPh0Ez13eD2/DQQo5jPC+KqCbc0jX8AtCURTlGKg=" providerId="None" clId="Web-{DBDAA622-B5ED-4F5F-B008-684BC2B6258A}" dt="2025-04-25T14:33:34.945" v="28" actId="20577"/>
        <pc:sldMkLst>
          <pc:docMk/>
          <pc:sldMk cId="2017820884" sldId="755"/>
        </pc:sldMkLst>
      </pc:sldChg>
    </pc:docChg>
  </pc:docChgLst>
  <pc:docChgLst>
    <pc:chgData name="ANDRES MELLA JIMENEZ DE MUÑANA" userId="S::amella@fundacionlaboral.org::669b56c2-7f7b-4917-a819-fd8107b2a110" providerId="AD" clId="Web-{5B2510F4-5DCD-857D-865B-5274BF3F62A4}"/>
    <pc:docChg chg="modSld">
      <pc:chgData name="ANDRES MELLA JIMENEZ DE MUÑANA" userId="S::amella@fundacionlaboral.org::669b56c2-7f7b-4917-a819-fd8107b2a110" providerId="AD" clId="Web-{5B2510F4-5DCD-857D-865B-5274BF3F62A4}" dt="2025-08-07T14:51:39.002" v="224" actId="20577"/>
      <pc:docMkLst>
        <pc:docMk/>
      </pc:docMkLst>
      <pc:sldChg chg="modSp">
        <pc:chgData name="ANDRES MELLA JIMENEZ DE MUÑANA" userId="S::amella@fundacionlaboral.org::669b56c2-7f7b-4917-a819-fd8107b2a110" providerId="AD" clId="Web-{5B2510F4-5DCD-857D-865B-5274BF3F62A4}" dt="2025-08-06T11:18:24.784" v="2" actId="20577"/>
        <pc:sldMkLst>
          <pc:docMk/>
          <pc:sldMk cId="1320359468" sldId="716"/>
        </pc:sldMkLst>
        <pc:spChg chg="mod">
          <ac:chgData name="ANDRES MELLA JIMENEZ DE MUÑANA" userId="S::amella@fundacionlaboral.org::669b56c2-7f7b-4917-a819-fd8107b2a110" providerId="AD" clId="Web-{5B2510F4-5DCD-857D-865B-5274BF3F62A4}" dt="2025-08-06T11:18:24.784" v="2" actId="20577"/>
          <ac:spMkLst>
            <pc:docMk/>
            <pc:sldMk cId="1320359468" sldId="716"/>
            <ac:spMk id="23" creationId="{B0444FAF-08A0-68C7-7DF9-429BBAE6B3DB}"/>
          </ac:spMkLst>
        </pc:spChg>
      </pc:sldChg>
      <pc:sldChg chg="addSp modSp">
        <pc:chgData name="ANDRES MELLA JIMENEZ DE MUÑANA" userId="S::amella@fundacionlaboral.org::669b56c2-7f7b-4917-a819-fd8107b2a110" providerId="AD" clId="Web-{5B2510F4-5DCD-857D-865B-5274BF3F62A4}" dt="2025-08-07T14:49:01.675" v="168" actId="20577"/>
        <pc:sldMkLst>
          <pc:docMk/>
          <pc:sldMk cId="1721580602" sldId="742"/>
        </pc:sldMkLst>
        <pc:spChg chg="mod">
          <ac:chgData name="ANDRES MELLA JIMENEZ DE MUÑANA" userId="S::amella@fundacionlaboral.org::669b56c2-7f7b-4917-a819-fd8107b2a110" providerId="AD" clId="Web-{5B2510F4-5DCD-857D-865B-5274BF3F62A4}" dt="2025-08-06T11:19:23.744" v="3" actId="1076"/>
          <ac:spMkLst>
            <pc:docMk/>
            <pc:sldMk cId="1721580602" sldId="742"/>
            <ac:spMk id="21" creationId="{3EE20BD8-894F-E558-C0EF-CFE7BB2D9AF5}"/>
          </ac:spMkLst>
        </pc:spChg>
        <pc:spChg chg="mod">
          <ac:chgData name="ANDRES MELLA JIMENEZ DE MUÑANA" userId="S::amella@fundacionlaboral.org::669b56c2-7f7b-4917-a819-fd8107b2a110" providerId="AD" clId="Web-{5B2510F4-5DCD-857D-865B-5274BF3F62A4}" dt="2025-08-07T14:48:50.909" v="164" actId="20577"/>
          <ac:spMkLst>
            <pc:docMk/>
            <pc:sldMk cId="1721580602" sldId="742"/>
            <ac:spMk id="33" creationId="{4E24EDEB-FB57-261A-A652-7E455E55919E}"/>
          </ac:spMkLst>
        </pc:spChg>
        <pc:spChg chg="mod">
          <ac:chgData name="ANDRES MELLA JIMENEZ DE MUÑANA" userId="S::amella@fundacionlaboral.org::669b56c2-7f7b-4917-a819-fd8107b2a110" providerId="AD" clId="Web-{5B2510F4-5DCD-857D-865B-5274BF3F62A4}" dt="2025-08-07T14:49:01.675" v="168" actId="20577"/>
          <ac:spMkLst>
            <pc:docMk/>
            <pc:sldMk cId="1721580602" sldId="742"/>
            <ac:spMk id="35" creationId="{3FDDD66C-B4B4-19DC-5380-4CDA98E8CDDD}"/>
          </ac:spMkLst>
        </pc:spChg>
        <pc:grpChg chg="add mod">
          <ac:chgData name="ANDRES MELLA JIMENEZ DE MUÑANA" userId="S::amella@fundacionlaboral.org::669b56c2-7f7b-4917-a819-fd8107b2a110" providerId="AD" clId="Web-{5B2510F4-5DCD-857D-865B-5274BF3F62A4}" dt="2025-08-07T14:48:42.628" v="162" actId="1076"/>
          <ac:grpSpMkLst>
            <pc:docMk/>
            <pc:sldMk cId="1721580602" sldId="742"/>
            <ac:grpSpMk id="2" creationId="{7CCE2420-C95C-6DC5-0000-F62732AF9C98}"/>
          </ac:grpSpMkLst>
        </pc:grpChg>
        <pc:grpChg chg="mod">
          <ac:chgData name="ANDRES MELLA JIMENEZ DE MUÑANA" userId="S::amella@fundacionlaboral.org::669b56c2-7f7b-4917-a819-fd8107b2a110" providerId="AD" clId="Web-{5B2510F4-5DCD-857D-865B-5274BF3F62A4}" dt="2025-08-07T14:47:37.565" v="142" actId="1076"/>
          <ac:grpSpMkLst>
            <pc:docMk/>
            <pc:sldMk cId="1721580602" sldId="742"/>
            <ac:grpSpMk id="8" creationId="{28BC48C0-17DA-DFD9-3405-C731BEE16FD4}"/>
          </ac:grpSpMkLst>
        </pc:grpChg>
        <pc:grpChg chg="mod">
          <ac:chgData name="ANDRES MELLA JIMENEZ DE MUÑANA" userId="S::amella@fundacionlaboral.org::669b56c2-7f7b-4917-a819-fd8107b2a110" providerId="AD" clId="Web-{5B2510F4-5DCD-857D-865B-5274BF3F62A4}" dt="2025-08-07T14:48:14.221" v="157" actId="1076"/>
          <ac:grpSpMkLst>
            <pc:docMk/>
            <pc:sldMk cId="1721580602" sldId="742"/>
            <ac:grpSpMk id="22" creationId="{22DFEB64-873B-0100-391C-7609B743F484}"/>
          </ac:grpSpMkLst>
        </pc:grpChg>
        <pc:cxnChg chg="mod">
          <ac:chgData name="ANDRES MELLA JIMENEZ DE MUÑANA" userId="S::amella@fundacionlaboral.org::669b56c2-7f7b-4917-a819-fd8107b2a110" providerId="AD" clId="Web-{5B2510F4-5DCD-857D-865B-5274BF3F62A4}" dt="2025-08-07T14:48:18.096" v="158"/>
          <ac:cxnSpMkLst>
            <pc:docMk/>
            <pc:sldMk cId="1721580602" sldId="742"/>
            <ac:cxnSpMk id="13" creationId="{C54CB0B7-7891-A2B2-DE42-BEA7E782DB95}"/>
          </ac:cxnSpMkLst>
        </pc:cxnChg>
      </pc:sldChg>
      <pc:sldChg chg="modSp">
        <pc:chgData name="ANDRES MELLA JIMENEZ DE MUÑANA" userId="S::amella@fundacionlaboral.org::669b56c2-7f7b-4917-a819-fd8107b2a110" providerId="AD" clId="Web-{5B2510F4-5DCD-857D-865B-5274BF3F62A4}" dt="2025-08-07T14:40:11.180" v="96" actId="20577"/>
        <pc:sldMkLst>
          <pc:docMk/>
          <pc:sldMk cId="982916854" sldId="751"/>
        </pc:sldMkLst>
        <pc:spChg chg="mod">
          <ac:chgData name="ANDRES MELLA JIMENEZ DE MUÑANA" userId="S::amella@fundacionlaboral.org::669b56c2-7f7b-4917-a819-fd8107b2a110" providerId="AD" clId="Web-{5B2510F4-5DCD-857D-865B-5274BF3F62A4}" dt="2025-08-07T10:08:27.250" v="11" actId="1076"/>
          <ac:spMkLst>
            <pc:docMk/>
            <pc:sldMk cId="982916854" sldId="751"/>
            <ac:spMk id="27" creationId="{09C5E739-C6CC-E743-93C8-2B0137CE7AA7}"/>
          </ac:spMkLst>
        </pc:spChg>
        <pc:spChg chg="mod">
          <ac:chgData name="ANDRES MELLA JIMENEZ DE MUÑANA" userId="S::amella@fundacionlaboral.org::669b56c2-7f7b-4917-a819-fd8107b2a110" providerId="AD" clId="Web-{5B2510F4-5DCD-857D-865B-5274BF3F62A4}" dt="2025-08-07T14:39:25.022" v="73" actId="20577"/>
          <ac:spMkLst>
            <pc:docMk/>
            <pc:sldMk cId="982916854" sldId="751"/>
            <ac:spMk id="38" creationId="{0B4A44D3-86AD-0E33-EDCF-CD11AAA5092F}"/>
          </ac:spMkLst>
        </pc:spChg>
        <pc:spChg chg="mod">
          <ac:chgData name="ANDRES MELLA JIMENEZ DE MUÑANA" userId="S::amella@fundacionlaboral.org::669b56c2-7f7b-4917-a819-fd8107b2a110" providerId="AD" clId="Web-{5B2510F4-5DCD-857D-865B-5274BF3F62A4}" dt="2025-08-07T10:12:46.953" v="49" actId="20577"/>
          <ac:spMkLst>
            <pc:docMk/>
            <pc:sldMk cId="982916854" sldId="751"/>
            <ac:spMk id="39" creationId="{94038FA6-93B8-BFE7-3B81-145B4CC10041}"/>
          </ac:spMkLst>
        </pc:spChg>
        <pc:spChg chg="mod">
          <ac:chgData name="ANDRES MELLA JIMENEZ DE MUÑANA" userId="S::amella@fundacionlaboral.org::669b56c2-7f7b-4917-a819-fd8107b2a110" providerId="AD" clId="Web-{5B2510F4-5DCD-857D-865B-5274BF3F62A4}" dt="2025-08-07T14:39:45.632" v="92" actId="20577"/>
          <ac:spMkLst>
            <pc:docMk/>
            <pc:sldMk cId="982916854" sldId="751"/>
            <ac:spMk id="57" creationId="{B4186EDC-1822-7F5D-2FD1-E51DCA933DD1}"/>
          </ac:spMkLst>
        </pc:spChg>
        <pc:spChg chg="mod">
          <ac:chgData name="ANDRES MELLA JIMENEZ DE MUÑANA" userId="S::amella@fundacionlaboral.org::669b56c2-7f7b-4917-a819-fd8107b2a110" providerId="AD" clId="Web-{5B2510F4-5DCD-857D-865B-5274BF3F62A4}" dt="2025-08-07T13:50:28.471" v="52" actId="1076"/>
          <ac:spMkLst>
            <pc:docMk/>
            <pc:sldMk cId="982916854" sldId="751"/>
            <ac:spMk id="58" creationId="{80032DC7-1DFE-1891-3D30-64A2B0D8B648}"/>
          </ac:spMkLst>
        </pc:spChg>
        <pc:spChg chg="mod">
          <ac:chgData name="ANDRES MELLA JIMENEZ DE MUÑANA" userId="S::amella@fundacionlaboral.org::669b56c2-7f7b-4917-a819-fd8107b2a110" providerId="AD" clId="Web-{5B2510F4-5DCD-857D-865B-5274BF3F62A4}" dt="2025-08-07T14:40:11.180" v="96" actId="20577"/>
          <ac:spMkLst>
            <pc:docMk/>
            <pc:sldMk cId="982916854" sldId="751"/>
            <ac:spMk id="63" creationId="{AC2728F8-2678-FFA1-4BA4-62BBA4E5729F}"/>
          </ac:spMkLst>
        </pc:spChg>
      </pc:sldChg>
      <pc:sldChg chg="modSp">
        <pc:chgData name="ANDRES MELLA JIMENEZ DE MUÑANA" userId="S::amella@fundacionlaboral.org::669b56c2-7f7b-4917-a819-fd8107b2a110" providerId="AD" clId="Web-{5B2510F4-5DCD-857D-865B-5274BF3F62A4}" dt="2025-08-07T14:50:50.607" v="223" actId="20577"/>
        <pc:sldMkLst>
          <pc:docMk/>
          <pc:sldMk cId="4005398970" sldId="753"/>
        </pc:sldMkLst>
        <pc:spChg chg="mod">
          <ac:chgData name="ANDRES MELLA JIMENEZ DE MUÑANA" userId="S::amella@fundacionlaboral.org::669b56c2-7f7b-4917-a819-fd8107b2a110" providerId="AD" clId="Web-{5B2510F4-5DCD-857D-865B-5274BF3F62A4}" dt="2025-08-07T14:50:50.607" v="223" actId="20577"/>
          <ac:spMkLst>
            <pc:docMk/>
            <pc:sldMk cId="4005398970" sldId="753"/>
            <ac:spMk id="3" creationId="{AA125EA3-9B19-D6E1-7707-776AC6C8AF5E}"/>
          </ac:spMkLst>
        </pc:spChg>
        <pc:spChg chg="mod">
          <ac:chgData name="ANDRES MELLA JIMENEZ DE MUÑANA" userId="S::amella@fundacionlaboral.org::669b56c2-7f7b-4917-a819-fd8107b2a110" providerId="AD" clId="Web-{5B2510F4-5DCD-857D-865B-5274BF3F62A4}" dt="2025-08-07T14:49:51.570" v="187" actId="1076"/>
          <ac:spMkLst>
            <pc:docMk/>
            <pc:sldMk cId="4005398970" sldId="753"/>
            <ac:spMk id="36" creationId="{4DA6A7FA-A311-2934-B9C5-79A3A19943BA}"/>
          </ac:spMkLst>
        </pc:spChg>
      </pc:sldChg>
      <pc:sldChg chg="modSp">
        <pc:chgData name="ANDRES MELLA JIMENEZ DE MUÑANA" userId="S::amella@fundacionlaboral.org::669b56c2-7f7b-4917-a819-fd8107b2a110" providerId="AD" clId="Web-{5B2510F4-5DCD-857D-865B-5274BF3F62A4}" dt="2025-08-07T14:51:39.002" v="224" actId="20577"/>
        <pc:sldMkLst>
          <pc:docMk/>
          <pc:sldMk cId="4212374042" sldId="754"/>
        </pc:sldMkLst>
        <pc:spChg chg="mod">
          <ac:chgData name="ANDRES MELLA JIMENEZ DE MUÑANA" userId="S::amella@fundacionlaboral.org::669b56c2-7f7b-4917-a819-fd8107b2a110" providerId="AD" clId="Web-{5B2510F4-5DCD-857D-865B-5274BF3F62A4}" dt="2025-08-07T14:41:25.073" v="97" actId="1076"/>
          <ac:spMkLst>
            <pc:docMk/>
            <pc:sldMk cId="4212374042" sldId="754"/>
            <ac:spMk id="38" creationId="{19C736A0-55BB-0A91-1036-9B40652035A3}"/>
          </ac:spMkLst>
        </pc:spChg>
        <pc:spChg chg="mod">
          <ac:chgData name="ANDRES MELLA JIMENEZ DE MUÑANA" userId="S::amella@fundacionlaboral.org::669b56c2-7f7b-4917-a819-fd8107b2a110" providerId="AD" clId="Web-{5B2510F4-5DCD-857D-865B-5274BF3F62A4}" dt="2025-08-07T14:51:39.002" v="224" actId="20577"/>
          <ac:spMkLst>
            <pc:docMk/>
            <pc:sldMk cId="4212374042" sldId="754"/>
            <ac:spMk id="44" creationId="{98DAE605-7003-2AB5-C36D-E9F0760C931D}"/>
          </ac:spMkLst>
        </pc:spChg>
        <pc:spChg chg="mod">
          <ac:chgData name="ANDRES MELLA JIMENEZ DE MUÑANA" userId="S::amella@fundacionlaboral.org::669b56c2-7f7b-4917-a819-fd8107b2a110" providerId="AD" clId="Web-{5B2510F4-5DCD-857D-865B-5274BF3F62A4}" dt="2025-08-07T14:46:57.142" v="136" actId="20577"/>
          <ac:spMkLst>
            <pc:docMk/>
            <pc:sldMk cId="4212374042" sldId="754"/>
            <ac:spMk id="56" creationId="{9947C8EE-B5B0-6EB6-0D62-6E684BF11072}"/>
          </ac:spMkLst>
        </pc:spChg>
        <pc:grpChg chg="mod">
          <ac:chgData name="ANDRES MELLA JIMENEZ DE MUÑANA" userId="S::amella@fundacionlaboral.org::669b56c2-7f7b-4917-a819-fd8107b2a110" providerId="AD" clId="Web-{5B2510F4-5DCD-857D-865B-5274BF3F62A4}" dt="2025-08-07T14:44:01.577" v="134" actId="1076"/>
          <ac:grpSpMkLst>
            <pc:docMk/>
            <pc:sldMk cId="4212374042" sldId="754"/>
            <ac:grpSpMk id="7" creationId="{D01086D3-9FD3-2CA5-713B-254A7C9C741E}"/>
          </ac:grpSpMkLst>
        </pc:grpChg>
        <pc:picChg chg="mod">
          <ac:chgData name="ANDRES MELLA JIMENEZ DE MUÑANA" userId="S::amella@fundacionlaboral.org::669b56c2-7f7b-4917-a819-fd8107b2a110" providerId="AD" clId="Web-{5B2510F4-5DCD-857D-865B-5274BF3F62A4}" dt="2025-08-07T14:43:46.436" v="133" actId="1076"/>
          <ac:picMkLst>
            <pc:docMk/>
            <pc:sldMk cId="4212374042" sldId="754"/>
            <ac:picMk id="77" creationId="{183BF1ED-1E3B-2D99-B9F4-71415253721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10/16/2025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‹Nº›</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10/16/2025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‹Nº›</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igualdadynodiscriminacion.igualdad.gob.es/menured/servicio-de-asistencia-a-victimas-de-discriminacion" TargetMode="External"/><Relationship Id="rId7" Type="http://schemas.openxmlformats.org/officeDocument/2006/relationships/hyperlink" Target="https://www.pip.gov.pl/" TargetMode="External"/><Relationship Id="rId2" Type="http://schemas.openxmlformats.org/officeDocument/2006/relationships/image" Target="../media/image13.jpeg"/><Relationship Id="rId1" Type="http://schemas.openxmlformats.org/officeDocument/2006/relationships/slideLayout" Target="../slideLayouts/slideLayout8.xml"/><Relationship Id="rId6" Type="http://schemas.openxmlformats.org/officeDocument/2006/relationships/hyperlink" Target="https://www.workplacerelations.ie/en" TargetMode="External"/><Relationship Id="rId5" Type="http://schemas.openxmlformats.org/officeDocument/2006/relationships/hyperlink" Target="https://www.defenseurdesdroits.fr/" TargetMode="External"/><Relationship Id="rId4" Type="http://schemas.openxmlformats.org/officeDocument/2006/relationships/hyperlink" Target="https://businessindenmark.virk.dk/authorities/stat/AT/self-service/Report_offensive_behavior_including_bullying_and_sexual_harassment"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3.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5A26DBE-6184-4A68-7EF3-12A444117E32}"/>
              </a:ext>
            </a:extLst>
          </p:cNvPr>
          <p:cNvPicPr>
            <a:picLocks noChangeAspect="1"/>
          </p:cNvPicPr>
          <p:nvPr/>
        </p:nvPicPr>
        <p:blipFill rotWithShape="1">
          <a:blip r:embed="rId3"/>
          <a:srcRect l="6270" r="6270"/>
          <a:stretch/>
        </p:blipFill>
        <p:spPr>
          <a:xfrm>
            <a:off x="0" y="2384612"/>
            <a:ext cx="7559675" cy="518458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PASO 05: </a:t>
            </a:r>
          </a:p>
          <a:p>
            <a:pPr algn="l"/>
            <a:endParaRPr lang="en-US" sz="2000" b="1" dirty="0"/>
          </a:p>
          <a:p>
            <a:pPr algn="l">
              <a:lnSpc>
                <a:spcPts val="3420"/>
              </a:lnSpc>
            </a:pPr>
            <a:r>
              <a:rPr lang="en-IE" sz="3200" kern="100" dirty="0" err="1">
                <a:latin typeface="Calibri"/>
                <a:ea typeface="Aptos" panose="020B0004020202020204" pitchFamily="34" charset="0"/>
                <a:cs typeface="Calibri"/>
              </a:rPr>
              <a:t>Abordar</a:t>
            </a:r>
            <a:r>
              <a:rPr lang="en-IE" sz="3200" kern="100" dirty="0">
                <a:latin typeface="Calibri"/>
                <a:ea typeface="Aptos" panose="020B0004020202020204" pitchFamily="34" charset="0"/>
                <a:cs typeface="Calibri"/>
              </a:rPr>
              <a:t> las barreras </a:t>
            </a:r>
            <a:r>
              <a:rPr lang="en-IE" sz="3200" kern="100" dirty="0" err="1">
                <a:latin typeface="Calibri"/>
                <a:ea typeface="Aptos" panose="020B0004020202020204" pitchFamily="34" charset="0"/>
                <a:cs typeface="Calibri"/>
              </a:rPr>
              <a:t>en</a:t>
            </a:r>
            <a:r>
              <a:rPr lang="en-IE" sz="3200" kern="100" dirty="0">
                <a:latin typeface="Calibri"/>
                <a:ea typeface="Aptos" panose="020B0004020202020204" pitchFamily="34" charset="0"/>
                <a:cs typeface="Calibri"/>
              </a:rPr>
              <a:t> </a:t>
            </a:r>
            <a:r>
              <a:rPr lang="en-IE" sz="3200" kern="100" dirty="0" err="1">
                <a:latin typeface="Calibri"/>
                <a:ea typeface="Aptos" panose="020B0004020202020204" pitchFamily="34" charset="0"/>
                <a:cs typeface="Calibri"/>
              </a:rPr>
              <a:t>el</a:t>
            </a:r>
            <a:r>
              <a:rPr lang="en-IE" sz="3200" kern="100" dirty="0">
                <a:latin typeface="Calibri"/>
                <a:ea typeface="Aptos" panose="020B0004020202020204" pitchFamily="34" charset="0"/>
                <a:cs typeface="Calibri"/>
              </a:rPr>
              <a:t> </a:t>
            </a:r>
            <a:r>
              <a:rPr lang="en-IE" sz="3200" kern="100" dirty="0" err="1">
                <a:latin typeface="Calibri"/>
                <a:ea typeface="Aptos" panose="020B0004020202020204" pitchFamily="34" charset="0"/>
                <a:cs typeface="Calibri"/>
              </a:rPr>
              <a:t>lugar</a:t>
            </a:r>
            <a:r>
              <a:rPr lang="en-IE" sz="3200" kern="100" dirty="0">
                <a:latin typeface="Calibri"/>
                <a:ea typeface="Aptos" panose="020B0004020202020204" pitchFamily="34" charset="0"/>
                <a:cs typeface="Calibri"/>
              </a:rPr>
              <a:t> de </a:t>
            </a:r>
            <a:r>
              <a:rPr lang="en-IE" sz="3200" kern="100" dirty="0" err="1">
                <a:latin typeface="Calibri"/>
                <a:ea typeface="Aptos" panose="020B0004020202020204" pitchFamily="34" charset="0"/>
                <a:cs typeface="Calibri"/>
              </a:rPr>
              <a:t>trabajo</a:t>
            </a:r>
            <a:endParaRPr lang="en-IE" sz="3200" kern="100" dirty="0" err="1">
              <a:effectLst/>
              <a:latin typeface="Calibri"/>
              <a:ea typeface="Aptos" panose="020B0004020202020204" pitchFamily="34" charset="0"/>
              <a:cs typeface="Calibri"/>
            </a:endParaRPr>
          </a:p>
          <a:p>
            <a:pPr algn="l">
              <a:lnSpc>
                <a:spcPts val="3420"/>
              </a:lnSpc>
            </a:pPr>
            <a:r>
              <a:rPr lang="en-IE" sz="3200" kern="100" dirty="0">
                <a:effectLst/>
                <a:ea typeface="Aptos" panose="020B0004020202020204" pitchFamily="34" charset="0"/>
              </a:rPr>
              <a:t>  </a:t>
            </a: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cs typeface="Arial"/>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3" name="TextBox 2">
            <a:extLst>
              <a:ext uri="{FF2B5EF4-FFF2-40B4-BE49-F238E27FC236}">
                <a16:creationId xmlns:a16="http://schemas.microsoft.com/office/drawing/2014/main" id="{EE1D6E5C-013E-92EC-595B-E86557123059}"/>
              </a:ext>
            </a:extLst>
          </p:cNvPr>
          <p:cNvSpPr txBox="1"/>
          <p:nvPr/>
        </p:nvSpPr>
        <p:spPr>
          <a:xfrm>
            <a:off x="5258566" y="10000655"/>
            <a:ext cx="191148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7">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8">
                  <a:extLst>
                    <a:ext uri="{A12FA001-AC4F-418D-AE19-62706E023703}">
                      <ahyp:hlinkClr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5AC67C8-F6AD-C24D-7069-4CC6FAB228DA}"/>
              </a:ext>
            </a:extLst>
          </p:cNvPr>
          <p:cNvPicPr>
            <a:picLocks noChangeAspect="1"/>
          </p:cNvPicPr>
          <p:nvPr/>
        </p:nvPicPr>
        <p:blipFill>
          <a:blip r:embed="rId9"/>
          <a:stretch>
            <a:fillRect/>
          </a:stretch>
        </p:blipFill>
        <p:spPr>
          <a:xfrm>
            <a:off x="5802248" y="9688592"/>
            <a:ext cx="819275" cy="304800"/>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61395"/>
            <a:ext cx="5000791" cy="584775"/>
            <a:chOff x="-406400" y="2139014"/>
            <a:chExt cx="3828270"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58404"/>
              <a:ext cx="3379769" cy="740702"/>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401681" y="2139014"/>
              <a:ext cx="3823551"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   LA GUÍA ‘PASO A PASO’</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1" y="885224"/>
            <a:ext cx="5319044" cy="584775"/>
            <a:chOff x="-406401" y="2281331"/>
            <a:chExt cx="5506881"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68748" y="2281331"/>
              <a:ext cx="5169228"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BIENVENIDO/A </a:t>
              </a:r>
              <a:r>
                <a:rPr lang="en-US" sz="3200" b="1" dirty="0" err="1">
                  <a:solidFill>
                    <a:schemeClr val="bg1"/>
                  </a:solidFill>
                  <a:latin typeface="Calibri"/>
                  <a:ea typeface="Calibri"/>
                  <a:cs typeface="Calibri"/>
                </a:rPr>
                <a:t>A</a:t>
              </a:r>
              <a:r>
                <a:rPr lang="en-US" sz="3200" b="1" dirty="0">
                  <a:solidFill>
                    <a:schemeClr val="bg1"/>
                  </a:solidFill>
                  <a:latin typeface="Calibri"/>
                  <a:ea typeface="Calibri"/>
                  <a:cs typeface="Calibri"/>
                </a:rPr>
                <a:t> </a:t>
              </a:r>
              <a:endParaRPr lang="en-US" sz="3200" b="1" dirty="0">
                <a:solidFill>
                  <a:schemeClr val="bg1"/>
                </a:solidFill>
                <a:latin typeface="Calibri" panose="020F0502020204030204" pitchFamily="34" charset="0"/>
                <a:ea typeface="Calibri"/>
                <a:cs typeface="Calibri" panose="020F0502020204030204" pitchFamily="34" charset="0"/>
              </a:endParaRPr>
            </a:p>
          </p:txBody>
        </p:sp>
      </p:gr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FF2FE17-B92E-BE31-F1AB-3B1D1EC71596}"/>
              </a:ext>
            </a:extLst>
          </p:cNvPr>
          <p:cNvGrpSpPr/>
          <p:nvPr/>
        </p:nvGrpSpPr>
        <p:grpSpPr>
          <a:xfrm>
            <a:off x="330415" y="4415884"/>
            <a:ext cx="8567507" cy="6140834"/>
            <a:chOff x="330415" y="4415884"/>
            <a:chExt cx="8567507" cy="6140834"/>
          </a:xfrm>
        </p:grpSpPr>
        <p:sp>
          <p:nvSpPr>
            <p:cNvPr id="3" name="Text Placeholder 10">
              <a:extLst>
                <a:ext uri="{FF2B5EF4-FFF2-40B4-BE49-F238E27FC236}">
                  <a16:creationId xmlns:a16="http://schemas.microsoft.com/office/drawing/2014/main" id="{D2D79826-D221-8E3B-D0A4-9A99FF933E10}"/>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Promover una cultura inclusiva en la obra</a:t>
              </a:r>
              <a:endParaRPr lang="en-US" sz="1500" b="1" kern="100" dirty="0">
                <a:solidFill>
                  <a:srgbClr val="404040"/>
                </a:solidFill>
                <a:effectLst/>
                <a:ea typeface="Aptos" panose="020B0004020202020204" pitchFamily="34" charset="0"/>
              </a:endParaRPr>
            </a:p>
          </p:txBody>
        </p:sp>
        <p:grpSp>
          <p:nvGrpSpPr>
            <p:cNvPr id="4" name="Group 3">
              <a:extLst>
                <a:ext uri="{FF2B5EF4-FFF2-40B4-BE49-F238E27FC236}">
                  <a16:creationId xmlns:a16="http://schemas.microsoft.com/office/drawing/2014/main" id="{DB0FC8BD-2E1D-3DF0-B354-5B3F56116091}"/>
                </a:ext>
              </a:extLst>
            </p:cNvPr>
            <p:cNvGrpSpPr/>
            <p:nvPr/>
          </p:nvGrpSpPr>
          <p:grpSpPr>
            <a:xfrm>
              <a:off x="629359" y="4415884"/>
              <a:ext cx="8268563" cy="4495247"/>
              <a:chOff x="396946" y="3800993"/>
              <a:chExt cx="8532281" cy="4638618"/>
            </a:xfrm>
          </p:grpSpPr>
          <p:sp>
            <p:nvSpPr>
              <p:cNvPr id="1088" name="Arc 1087">
                <a:extLst>
                  <a:ext uri="{FF2B5EF4-FFF2-40B4-BE49-F238E27FC236}">
                    <a16:creationId xmlns:a16="http://schemas.microsoft.com/office/drawing/2014/main" id="{456A3E18-CC55-E5EA-0432-4E3A14B502FF}"/>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9" name="Arc 1088">
                <a:extLst>
                  <a:ext uri="{FF2B5EF4-FFF2-40B4-BE49-F238E27FC236}">
                    <a16:creationId xmlns:a16="http://schemas.microsoft.com/office/drawing/2014/main" id="{DC804861-49A0-59C2-D746-25B9B1D57AD6}"/>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6" name="Arc 1095">
                <a:extLst>
                  <a:ext uri="{FF2B5EF4-FFF2-40B4-BE49-F238E27FC236}">
                    <a16:creationId xmlns:a16="http://schemas.microsoft.com/office/drawing/2014/main" id="{E2FB0FE6-5066-AD79-4867-6E9D6985E502}"/>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7" name="Arc 1096">
                <a:extLst>
                  <a:ext uri="{FF2B5EF4-FFF2-40B4-BE49-F238E27FC236}">
                    <a16:creationId xmlns:a16="http://schemas.microsoft.com/office/drawing/2014/main" id="{85418430-2096-57D9-3538-6442F4B37D60}"/>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98" name="Straight Connector 1097">
                <a:extLst>
                  <a:ext uri="{FF2B5EF4-FFF2-40B4-BE49-F238E27FC236}">
                    <a16:creationId xmlns:a16="http://schemas.microsoft.com/office/drawing/2014/main" id="{C1B5993C-E3CF-EB43-485C-44834A15981F}"/>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CC89B2E9-0E19-EF2F-8D8B-F8CE33DC87D7}"/>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00" name="Straight Connector 1099">
                <a:extLst>
                  <a:ext uri="{FF2B5EF4-FFF2-40B4-BE49-F238E27FC236}">
                    <a16:creationId xmlns:a16="http://schemas.microsoft.com/office/drawing/2014/main" id="{B60C6166-2A88-1DB9-EFD5-CFDCFFBC2675}"/>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5" name="Text Placeholder 10">
              <a:extLst>
                <a:ext uri="{FF2B5EF4-FFF2-40B4-BE49-F238E27FC236}">
                  <a16:creationId xmlns:a16="http://schemas.microsoft.com/office/drawing/2014/main" id="{E16D31DB-3CF7-81B8-08AB-80F70282FA3E}"/>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Entender las Competencias y Cualificaciones de las personas refugiadas</a:t>
              </a:r>
              <a:endParaRPr lang="en-US" sz="1500" b="1" dirty="0">
                <a:solidFill>
                  <a:srgbClr val="404040"/>
                </a:solidFill>
                <a:highlight>
                  <a:srgbClr val="FFFFFF"/>
                </a:highlight>
                <a:latin typeface="Calibri"/>
                <a:cs typeface="Calibri"/>
              </a:endParaRPr>
            </a:p>
          </p:txBody>
        </p:sp>
        <p:grpSp>
          <p:nvGrpSpPr>
            <p:cNvPr id="6" name="Group 5">
              <a:extLst>
                <a:ext uri="{FF2B5EF4-FFF2-40B4-BE49-F238E27FC236}">
                  <a16:creationId xmlns:a16="http://schemas.microsoft.com/office/drawing/2014/main" id="{ABB10AD5-CAF3-0C05-0181-B34CC6CCF98A}"/>
                </a:ext>
              </a:extLst>
            </p:cNvPr>
            <p:cNvGrpSpPr/>
            <p:nvPr/>
          </p:nvGrpSpPr>
          <p:grpSpPr>
            <a:xfrm>
              <a:off x="330415" y="4848195"/>
              <a:ext cx="696193" cy="591172"/>
              <a:chOff x="87062" y="4460811"/>
              <a:chExt cx="787222" cy="668473"/>
            </a:xfrm>
          </p:grpSpPr>
          <p:grpSp>
            <p:nvGrpSpPr>
              <p:cNvPr id="1084" name="Group 1083">
                <a:extLst>
                  <a:ext uri="{FF2B5EF4-FFF2-40B4-BE49-F238E27FC236}">
                    <a16:creationId xmlns:a16="http://schemas.microsoft.com/office/drawing/2014/main" id="{9953AEC2-1B8F-2AEB-2E0F-70B1C64D170A}"/>
                  </a:ext>
                </a:extLst>
              </p:cNvPr>
              <p:cNvGrpSpPr/>
              <p:nvPr/>
            </p:nvGrpSpPr>
            <p:grpSpPr>
              <a:xfrm>
                <a:off x="87062" y="4460811"/>
                <a:ext cx="785328" cy="668473"/>
                <a:chOff x="468374" y="5595710"/>
                <a:chExt cx="785328" cy="668473"/>
              </a:xfrm>
            </p:grpSpPr>
            <p:sp>
              <p:nvSpPr>
                <p:cNvPr id="1086" name="Oval 1085">
                  <a:extLst>
                    <a:ext uri="{FF2B5EF4-FFF2-40B4-BE49-F238E27FC236}">
                      <a16:creationId xmlns:a16="http://schemas.microsoft.com/office/drawing/2014/main" id="{BDDF8731-3200-A995-F5DB-D47CD787D837}"/>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7" name="TextBox 1086">
                  <a:extLst>
                    <a:ext uri="{FF2B5EF4-FFF2-40B4-BE49-F238E27FC236}">
                      <a16:creationId xmlns:a16="http://schemas.microsoft.com/office/drawing/2014/main" id="{C91AEA7A-BC07-D9A9-C447-973BC70ED04C}"/>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01</a:t>
                  </a:r>
                </a:p>
              </p:txBody>
            </p:sp>
          </p:grpSp>
          <p:sp>
            <p:nvSpPr>
              <p:cNvPr id="1085" name="TextBox 1084">
                <a:extLst>
                  <a:ext uri="{FF2B5EF4-FFF2-40B4-BE49-F238E27FC236}">
                    <a16:creationId xmlns:a16="http://schemas.microsoft.com/office/drawing/2014/main" id="{DFE6317E-3821-4746-4986-BF2771BA8213}"/>
                  </a:ext>
                </a:extLst>
              </p:cNvPr>
              <p:cNvSpPr txBox="1"/>
              <p:nvPr/>
            </p:nvSpPr>
            <p:spPr>
              <a:xfrm>
                <a:off x="133073" y="4471260"/>
                <a:ext cx="741211"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sp>
          <p:nvSpPr>
            <p:cNvPr id="7" name="Text Placeholder 10">
              <a:extLst>
                <a:ext uri="{FF2B5EF4-FFF2-40B4-BE49-F238E27FC236}">
                  <a16:creationId xmlns:a16="http://schemas.microsoft.com/office/drawing/2014/main" id="{FEB6570E-3EEF-DFE8-81FE-D41A35A70430}"/>
                </a:ext>
              </a:extLst>
            </p:cNvPr>
            <p:cNvSpPr txBox="1">
              <a:spLocks/>
            </p:cNvSpPr>
            <p:nvPr/>
          </p:nvSpPr>
          <p:spPr>
            <a:xfrm>
              <a:off x="4992756" y="6957085"/>
              <a:ext cx="1578924"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Abordar las barreras en el lugar de trabajo</a:t>
              </a:r>
              <a:endParaRPr lang="en-US" sz="1500" b="1" kern="100">
                <a:solidFill>
                  <a:srgbClr val="404040"/>
                </a:solidFill>
                <a:effectLst/>
                <a:ea typeface="Aptos" panose="020B0004020202020204" pitchFamily="34" charset="0"/>
              </a:endParaRPr>
            </a:p>
          </p:txBody>
        </p:sp>
        <p:sp>
          <p:nvSpPr>
            <p:cNvPr id="8" name="Rectangle 7">
              <a:extLst>
                <a:ext uri="{FF2B5EF4-FFF2-40B4-BE49-F238E27FC236}">
                  <a16:creationId xmlns:a16="http://schemas.microsoft.com/office/drawing/2014/main" id="{59FA4DCC-D3EE-95BC-4FE7-8B007234ACDB}"/>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87434B4-4763-4D05-9704-D5B7E07368AD}"/>
                </a:ext>
              </a:extLst>
            </p:cNvPr>
            <p:cNvGrpSpPr/>
            <p:nvPr/>
          </p:nvGrpSpPr>
          <p:grpSpPr>
            <a:xfrm>
              <a:off x="444647" y="5720102"/>
              <a:ext cx="382746" cy="394712"/>
              <a:chOff x="8388197" y="4689842"/>
              <a:chExt cx="334587" cy="345048"/>
            </a:xfrm>
            <a:solidFill>
              <a:srgbClr val="404040"/>
            </a:solidFill>
          </p:grpSpPr>
          <p:sp>
            <p:nvSpPr>
              <p:cNvPr id="991" name="Freeform 990">
                <a:extLst>
                  <a:ext uri="{FF2B5EF4-FFF2-40B4-BE49-F238E27FC236}">
                    <a16:creationId xmlns:a16="http://schemas.microsoft.com/office/drawing/2014/main" id="{19827774-1466-6088-B1F6-64061275D6AC}"/>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83D670FE-9AB8-E285-8105-974BBE951AD2}"/>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993" name="Graphic 761">
                <a:extLst>
                  <a:ext uri="{FF2B5EF4-FFF2-40B4-BE49-F238E27FC236}">
                    <a16:creationId xmlns:a16="http://schemas.microsoft.com/office/drawing/2014/main" id="{5BD28E5D-B792-3B13-9395-C0948AAB5BD3}"/>
                  </a:ext>
                </a:extLst>
              </p:cNvPr>
              <p:cNvGrpSpPr/>
              <p:nvPr/>
            </p:nvGrpSpPr>
            <p:grpSpPr>
              <a:xfrm>
                <a:off x="8427676" y="4902050"/>
                <a:ext cx="250744" cy="52282"/>
                <a:chOff x="8427676" y="4902050"/>
                <a:chExt cx="250744" cy="52282"/>
              </a:xfrm>
              <a:grpFill/>
            </p:grpSpPr>
            <p:sp>
              <p:nvSpPr>
                <p:cNvPr id="1067" name="Freeform 1066">
                  <a:extLst>
                    <a:ext uri="{FF2B5EF4-FFF2-40B4-BE49-F238E27FC236}">
                      <a16:creationId xmlns:a16="http://schemas.microsoft.com/office/drawing/2014/main" id="{7A7F845F-0C80-E3FC-4D2F-3C8AE752AF5D}"/>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85272044-3B0E-E996-1FD9-C172344747AB}"/>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EE634B94-94BB-EF4A-AC62-E56E42382A07}"/>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EB3BFB8C-DB0A-D061-62AE-9E5E89DF50CF}"/>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994" name="Graphic 761">
                <a:extLst>
                  <a:ext uri="{FF2B5EF4-FFF2-40B4-BE49-F238E27FC236}">
                    <a16:creationId xmlns:a16="http://schemas.microsoft.com/office/drawing/2014/main" id="{D3071044-9332-17CB-E31F-D870571E5369}"/>
                  </a:ext>
                </a:extLst>
              </p:cNvPr>
              <p:cNvGrpSpPr/>
              <p:nvPr/>
            </p:nvGrpSpPr>
            <p:grpSpPr>
              <a:xfrm>
                <a:off x="8388197" y="4689842"/>
                <a:ext cx="334587" cy="345048"/>
                <a:chOff x="8388197" y="4689842"/>
                <a:chExt cx="334587" cy="345048"/>
              </a:xfrm>
              <a:grpFill/>
            </p:grpSpPr>
            <p:sp>
              <p:nvSpPr>
                <p:cNvPr id="1065" name="Freeform 1064">
                  <a:extLst>
                    <a:ext uri="{FF2B5EF4-FFF2-40B4-BE49-F238E27FC236}">
                      <a16:creationId xmlns:a16="http://schemas.microsoft.com/office/drawing/2014/main" id="{C6FB69FB-238C-EFBF-A4C3-02049660B585}"/>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72543340-5295-204A-510B-CE92CF56279A}"/>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995" name="Graphic 761">
                <a:extLst>
                  <a:ext uri="{FF2B5EF4-FFF2-40B4-BE49-F238E27FC236}">
                    <a16:creationId xmlns:a16="http://schemas.microsoft.com/office/drawing/2014/main" id="{ACD4FE79-51D0-0063-2FFB-330A2DB6CDB4}"/>
                  </a:ext>
                </a:extLst>
              </p:cNvPr>
              <p:cNvGrpSpPr/>
              <p:nvPr/>
            </p:nvGrpSpPr>
            <p:grpSpPr>
              <a:xfrm>
                <a:off x="8530108" y="4867373"/>
                <a:ext cx="44280" cy="114168"/>
                <a:chOff x="8530108" y="4867373"/>
                <a:chExt cx="44280" cy="114168"/>
              </a:xfrm>
              <a:grpFill/>
            </p:grpSpPr>
            <p:grpSp>
              <p:nvGrpSpPr>
                <p:cNvPr id="996" name="Graphic 761">
                  <a:extLst>
                    <a:ext uri="{FF2B5EF4-FFF2-40B4-BE49-F238E27FC236}">
                      <a16:creationId xmlns:a16="http://schemas.microsoft.com/office/drawing/2014/main" id="{87AFD433-AF6C-DAD0-0DA9-9FAB69A9B158}"/>
                    </a:ext>
                  </a:extLst>
                </p:cNvPr>
                <p:cNvGrpSpPr/>
                <p:nvPr/>
              </p:nvGrpSpPr>
              <p:grpSpPr>
                <a:xfrm>
                  <a:off x="8530108" y="4867373"/>
                  <a:ext cx="44280" cy="114168"/>
                  <a:chOff x="8530108" y="4867373"/>
                  <a:chExt cx="44280" cy="114168"/>
                </a:xfrm>
                <a:grpFill/>
              </p:grpSpPr>
              <p:sp>
                <p:nvSpPr>
                  <p:cNvPr id="1010" name="Freeform 1009">
                    <a:extLst>
                      <a:ext uri="{FF2B5EF4-FFF2-40B4-BE49-F238E27FC236}">
                        <a16:creationId xmlns:a16="http://schemas.microsoft.com/office/drawing/2014/main" id="{77998046-AA5D-5B44-A45E-B8E8AEE972F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E25F1FE4-1DD7-47F1-020C-0B054AD2B8BF}"/>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1007" name="Graphic 761">
                  <a:extLst>
                    <a:ext uri="{FF2B5EF4-FFF2-40B4-BE49-F238E27FC236}">
                      <a16:creationId xmlns:a16="http://schemas.microsoft.com/office/drawing/2014/main" id="{04E730BC-2F34-0B74-9795-4F832C732AF1}"/>
                    </a:ext>
                  </a:extLst>
                </p:cNvPr>
                <p:cNvGrpSpPr/>
                <p:nvPr/>
              </p:nvGrpSpPr>
              <p:grpSpPr>
                <a:xfrm>
                  <a:off x="8530108" y="4867373"/>
                  <a:ext cx="44280" cy="114168"/>
                  <a:chOff x="8530108" y="4867373"/>
                  <a:chExt cx="44280" cy="114168"/>
                </a:xfrm>
                <a:grpFill/>
              </p:grpSpPr>
              <p:sp>
                <p:nvSpPr>
                  <p:cNvPr id="1008" name="Freeform 1007">
                    <a:extLst>
                      <a:ext uri="{FF2B5EF4-FFF2-40B4-BE49-F238E27FC236}">
                        <a16:creationId xmlns:a16="http://schemas.microsoft.com/office/drawing/2014/main" id="{3E85D1EC-A285-4631-0499-6ED25AD70B23}"/>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C9957112-09C7-505D-9B18-9ECE5F566F4E}"/>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10" name="Rectangle 9">
              <a:extLst>
                <a:ext uri="{FF2B5EF4-FFF2-40B4-BE49-F238E27FC236}">
                  <a16:creationId xmlns:a16="http://schemas.microsoft.com/office/drawing/2014/main" id="{401D3DAB-4926-1D74-C5BA-D4A1E3DDA6F6}"/>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80AB85-74BF-15F3-EC6A-82CD23239F19}"/>
                </a:ext>
              </a:extLst>
            </p:cNvPr>
            <p:cNvGrpSpPr/>
            <p:nvPr/>
          </p:nvGrpSpPr>
          <p:grpSpPr>
            <a:xfrm>
              <a:off x="690054" y="7829848"/>
              <a:ext cx="440016" cy="380208"/>
              <a:chOff x="8399934" y="5343787"/>
              <a:chExt cx="384652" cy="332369"/>
            </a:xfrm>
            <a:solidFill>
              <a:srgbClr val="404040"/>
            </a:solidFill>
          </p:grpSpPr>
          <p:sp>
            <p:nvSpPr>
              <p:cNvPr id="971" name="Freeform 970">
                <a:extLst>
                  <a:ext uri="{FF2B5EF4-FFF2-40B4-BE49-F238E27FC236}">
                    <a16:creationId xmlns:a16="http://schemas.microsoft.com/office/drawing/2014/main" id="{A7AA28C6-FD20-579F-6AEC-AF561AB84C2F}"/>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2E594219-0E82-4D8C-5216-F83F26B4323F}"/>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2981A6D3-E4F9-B534-C4F9-5157C398ECCE}"/>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D3E1C6F5-34BD-5AEF-75FE-46D35FED65E2}"/>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975" name="Graphic 761">
                <a:extLst>
                  <a:ext uri="{FF2B5EF4-FFF2-40B4-BE49-F238E27FC236}">
                    <a16:creationId xmlns:a16="http://schemas.microsoft.com/office/drawing/2014/main" id="{CFEF8664-0B3A-AEC2-932F-191155C287B9}"/>
                  </a:ext>
                </a:extLst>
              </p:cNvPr>
              <p:cNvGrpSpPr/>
              <p:nvPr/>
            </p:nvGrpSpPr>
            <p:grpSpPr>
              <a:xfrm>
                <a:off x="8461820" y="5375797"/>
                <a:ext cx="141377" cy="138176"/>
                <a:chOff x="8461820" y="5375797"/>
                <a:chExt cx="141377" cy="138176"/>
              </a:xfrm>
              <a:grpFill/>
            </p:grpSpPr>
            <p:sp>
              <p:nvSpPr>
                <p:cNvPr id="979" name="Freeform 978">
                  <a:extLst>
                    <a:ext uri="{FF2B5EF4-FFF2-40B4-BE49-F238E27FC236}">
                      <a16:creationId xmlns:a16="http://schemas.microsoft.com/office/drawing/2014/main" id="{30B24F88-2FEB-8771-5DBB-E7D699CC22FB}"/>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5C5C473-23C1-F9B2-CAD2-8D24A7CD6441}"/>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C5644202-A3B8-1C06-2227-E90B6EF80D9E}"/>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4AD72CB4-90D5-DF81-E484-68559B430794}"/>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88" name="Graphic 761">
                  <a:extLst>
                    <a:ext uri="{FF2B5EF4-FFF2-40B4-BE49-F238E27FC236}">
                      <a16:creationId xmlns:a16="http://schemas.microsoft.com/office/drawing/2014/main" id="{49ED03C2-02C3-2568-EEAC-2722A134FDE7}"/>
                    </a:ext>
                  </a:extLst>
                </p:cNvPr>
                <p:cNvGrpSpPr/>
                <p:nvPr/>
              </p:nvGrpSpPr>
              <p:grpSpPr>
                <a:xfrm>
                  <a:off x="8461820" y="5375797"/>
                  <a:ext cx="141377" cy="76290"/>
                  <a:chOff x="8461820" y="5375797"/>
                  <a:chExt cx="141377" cy="76290"/>
                </a:xfrm>
                <a:grpFill/>
              </p:grpSpPr>
              <p:sp>
                <p:nvSpPr>
                  <p:cNvPr id="989" name="Freeform 988">
                    <a:extLst>
                      <a:ext uri="{FF2B5EF4-FFF2-40B4-BE49-F238E27FC236}">
                        <a16:creationId xmlns:a16="http://schemas.microsoft.com/office/drawing/2014/main" id="{9B4C1AA5-1979-6802-AA14-20894C5A2CF2}"/>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3D89BA4A-E64F-2BED-5597-09999C383C4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976" name="Freeform 975">
                <a:extLst>
                  <a:ext uri="{FF2B5EF4-FFF2-40B4-BE49-F238E27FC236}">
                    <a16:creationId xmlns:a16="http://schemas.microsoft.com/office/drawing/2014/main" id="{F819A808-AE68-5446-59FE-01E63043DDF5}"/>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D7E8A23-E43C-6867-4552-5864328A8BD9}"/>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ECA6B990-1F58-D7DA-332B-F5F43F64111C}"/>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12" name="Rectangle 11">
              <a:extLst>
                <a:ext uri="{FF2B5EF4-FFF2-40B4-BE49-F238E27FC236}">
                  <a16:creationId xmlns:a16="http://schemas.microsoft.com/office/drawing/2014/main" id="{C4E3DD92-9015-9883-08B9-9E5C09391A28}"/>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A3945B-1FB5-B2ED-AA5C-E08BF502B586}"/>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E4DB93A-C67B-3045-F297-52E987B89AFE}"/>
                </a:ext>
              </a:extLst>
            </p:cNvPr>
            <p:cNvGrpSpPr/>
            <p:nvPr/>
          </p:nvGrpSpPr>
          <p:grpSpPr>
            <a:xfrm>
              <a:off x="2497728" y="6964100"/>
              <a:ext cx="434523" cy="407061"/>
              <a:chOff x="8399401" y="5851144"/>
              <a:chExt cx="379850" cy="355843"/>
            </a:xfrm>
            <a:solidFill>
              <a:srgbClr val="404040"/>
            </a:solidFill>
          </p:grpSpPr>
          <p:sp>
            <p:nvSpPr>
              <p:cNvPr id="962" name="Freeform 961">
                <a:extLst>
                  <a:ext uri="{FF2B5EF4-FFF2-40B4-BE49-F238E27FC236}">
                    <a16:creationId xmlns:a16="http://schemas.microsoft.com/office/drawing/2014/main" id="{756390D2-FEE2-6CC9-9431-4BC571F9430F}"/>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63" name="Graphic 761">
                <a:extLst>
                  <a:ext uri="{FF2B5EF4-FFF2-40B4-BE49-F238E27FC236}">
                    <a16:creationId xmlns:a16="http://schemas.microsoft.com/office/drawing/2014/main" id="{0A839049-2B59-AACC-6EA4-3CD7DF393DB5}"/>
                  </a:ext>
                </a:extLst>
              </p:cNvPr>
              <p:cNvGrpSpPr/>
              <p:nvPr/>
            </p:nvGrpSpPr>
            <p:grpSpPr>
              <a:xfrm>
                <a:off x="8399401" y="5851144"/>
                <a:ext cx="379850" cy="355843"/>
                <a:chOff x="8399401" y="5851144"/>
                <a:chExt cx="379850" cy="355843"/>
              </a:xfrm>
              <a:grpFill/>
            </p:grpSpPr>
            <p:sp>
              <p:nvSpPr>
                <p:cNvPr id="964" name="Freeform 963">
                  <a:extLst>
                    <a:ext uri="{FF2B5EF4-FFF2-40B4-BE49-F238E27FC236}">
                      <a16:creationId xmlns:a16="http://schemas.microsoft.com/office/drawing/2014/main" id="{65227733-68B7-5C42-2ABE-1898C56255E0}"/>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65" name="Graphic 761">
                  <a:extLst>
                    <a:ext uri="{FF2B5EF4-FFF2-40B4-BE49-F238E27FC236}">
                      <a16:creationId xmlns:a16="http://schemas.microsoft.com/office/drawing/2014/main" id="{C9BF0D65-5214-7DC0-A238-97DD44A846F1}"/>
                    </a:ext>
                  </a:extLst>
                </p:cNvPr>
                <p:cNvGrpSpPr/>
                <p:nvPr/>
              </p:nvGrpSpPr>
              <p:grpSpPr>
                <a:xfrm>
                  <a:off x="8454885" y="6195250"/>
                  <a:ext cx="269950" cy="11737"/>
                  <a:chOff x="8454885" y="6195250"/>
                  <a:chExt cx="269950" cy="11737"/>
                </a:xfrm>
                <a:grpFill/>
              </p:grpSpPr>
              <p:sp>
                <p:nvSpPr>
                  <p:cNvPr id="969" name="Freeform 968">
                    <a:extLst>
                      <a:ext uri="{FF2B5EF4-FFF2-40B4-BE49-F238E27FC236}">
                        <a16:creationId xmlns:a16="http://schemas.microsoft.com/office/drawing/2014/main" id="{30F8EEEB-376E-122C-2E83-901EDBBE9EDC}"/>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8BFD0912-D125-34E0-D8DF-148100EF7E01}"/>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66" name="Freeform 965">
                  <a:extLst>
                    <a:ext uri="{FF2B5EF4-FFF2-40B4-BE49-F238E27FC236}">
                      <a16:creationId xmlns:a16="http://schemas.microsoft.com/office/drawing/2014/main" id="{537A7C51-9433-A1BE-1AAF-B84D812D1B54}"/>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7695266-3755-B93F-684A-A8ECD1DB5CF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235C4F5B-966B-684B-92C9-B1325AEF2DF5}"/>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15" name="Rectangle 14">
              <a:extLst>
                <a:ext uri="{FF2B5EF4-FFF2-40B4-BE49-F238E27FC236}">
                  <a16:creationId xmlns:a16="http://schemas.microsoft.com/office/drawing/2014/main" id="{42A5DB39-9218-CB82-C440-B48AB532279C}"/>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28BAF5-8533-99AB-B618-0AA0494B9EDA}"/>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0">
              <a:extLst>
                <a:ext uri="{FF2B5EF4-FFF2-40B4-BE49-F238E27FC236}">
                  <a16:creationId xmlns:a16="http://schemas.microsoft.com/office/drawing/2014/main" id="{554D859D-B7FA-5E3C-AE6A-FC39103168EE}"/>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Adopción de procesos de contratación inclusivos</a:t>
              </a:r>
              <a:endParaRPr lang="en-US" sz="1500" b="1" dirty="0">
                <a:solidFill>
                  <a:srgbClr val="404040"/>
                </a:solidFill>
                <a:latin typeface="Calibri"/>
                <a:cs typeface="Calibri"/>
              </a:endParaRPr>
            </a:p>
          </p:txBody>
        </p:sp>
        <p:sp>
          <p:nvSpPr>
            <p:cNvPr id="19" name="Text Placeholder 10">
              <a:extLst>
                <a:ext uri="{FF2B5EF4-FFF2-40B4-BE49-F238E27FC236}">
                  <a16:creationId xmlns:a16="http://schemas.microsoft.com/office/drawing/2014/main" id="{8BBD996B-A76B-CA54-8F27-B239EF97A41F}"/>
                </a:ext>
              </a:extLst>
            </p:cNvPr>
            <p:cNvSpPr txBox="1">
              <a:spLocks/>
            </p:cNvSpPr>
            <p:nvPr/>
          </p:nvSpPr>
          <p:spPr>
            <a:xfrm>
              <a:off x="2726195" y="6185666"/>
              <a:ext cx="2071089"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Ofrecer formación específica en construcción</a:t>
              </a:r>
              <a:endParaRPr lang="en-US" sz="1500" b="1" kern="100" dirty="0">
                <a:solidFill>
                  <a:srgbClr val="404040"/>
                </a:solidFill>
                <a:effectLst/>
                <a:ea typeface="Aptos" panose="020B0004020202020204" pitchFamily="34" charset="0"/>
              </a:endParaRPr>
            </a:p>
          </p:txBody>
        </p:sp>
        <p:grpSp>
          <p:nvGrpSpPr>
            <p:cNvPr id="20" name="Graphic 761">
              <a:extLst>
                <a:ext uri="{FF2B5EF4-FFF2-40B4-BE49-F238E27FC236}">
                  <a16:creationId xmlns:a16="http://schemas.microsoft.com/office/drawing/2014/main" id="{B8E556D4-923D-E366-911A-23442A9F95AF}"/>
                </a:ext>
              </a:extLst>
            </p:cNvPr>
            <p:cNvGrpSpPr/>
            <p:nvPr/>
          </p:nvGrpSpPr>
          <p:grpSpPr>
            <a:xfrm>
              <a:off x="3492843" y="5200029"/>
              <a:ext cx="469311" cy="407671"/>
              <a:chOff x="8336981" y="7205164"/>
              <a:chExt cx="410260" cy="356376"/>
            </a:xfrm>
            <a:solidFill>
              <a:srgbClr val="404040"/>
            </a:solidFill>
          </p:grpSpPr>
          <p:sp>
            <p:nvSpPr>
              <p:cNvPr id="918" name="Freeform 917">
                <a:extLst>
                  <a:ext uri="{FF2B5EF4-FFF2-40B4-BE49-F238E27FC236}">
                    <a16:creationId xmlns:a16="http://schemas.microsoft.com/office/drawing/2014/main" id="{6BAE8ADE-EEA9-46FC-D297-F5CA05C18360}"/>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A325AE80-AE3C-1CA4-B609-2763FFC4F1F7}"/>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8298B866-80F2-9D3F-40DA-3ABC2B9B170E}"/>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2CE92FA6-CAD2-684E-E7B2-35A1C91A0E6B}"/>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DB6A7B45-A07D-830D-C25B-056EE39BA367}"/>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936" name="Graphic 761">
                <a:extLst>
                  <a:ext uri="{FF2B5EF4-FFF2-40B4-BE49-F238E27FC236}">
                    <a16:creationId xmlns:a16="http://schemas.microsoft.com/office/drawing/2014/main" id="{98816BA9-B4B4-6A8D-A662-7735D573A442}"/>
                  </a:ext>
                </a:extLst>
              </p:cNvPr>
              <p:cNvGrpSpPr/>
              <p:nvPr/>
            </p:nvGrpSpPr>
            <p:grpSpPr>
              <a:xfrm>
                <a:off x="8336982" y="7261714"/>
                <a:ext cx="410260" cy="93895"/>
                <a:chOff x="8336982" y="7261714"/>
                <a:chExt cx="410260" cy="93895"/>
              </a:xfrm>
              <a:grpFill/>
            </p:grpSpPr>
            <p:sp>
              <p:nvSpPr>
                <p:cNvPr id="960" name="Freeform 959">
                  <a:extLst>
                    <a:ext uri="{FF2B5EF4-FFF2-40B4-BE49-F238E27FC236}">
                      <a16:creationId xmlns:a16="http://schemas.microsoft.com/office/drawing/2014/main" id="{AE60CC91-8CCD-3308-5984-6B379B37E6B4}"/>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7B6F8DF6-8527-D20C-3716-C73F049585D0}"/>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938" name="Graphic 761">
                <a:extLst>
                  <a:ext uri="{FF2B5EF4-FFF2-40B4-BE49-F238E27FC236}">
                    <a16:creationId xmlns:a16="http://schemas.microsoft.com/office/drawing/2014/main" id="{FF9B37F1-D424-1FFE-C3EA-2303731BADF0}"/>
                  </a:ext>
                </a:extLst>
              </p:cNvPr>
              <p:cNvGrpSpPr/>
              <p:nvPr/>
            </p:nvGrpSpPr>
            <p:grpSpPr>
              <a:xfrm>
                <a:off x="8336981" y="7262248"/>
                <a:ext cx="409726" cy="93362"/>
                <a:chOff x="8336981" y="7262248"/>
                <a:chExt cx="409726" cy="93362"/>
              </a:xfrm>
              <a:grpFill/>
            </p:grpSpPr>
            <p:grpSp>
              <p:nvGrpSpPr>
                <p:cNvPr id="942" name="Graphic 761">
                  <a:extLst>
                    <a:ext uri="{FF2B5EF4-FFF2-40B4-BE49-F238E27FC236}">
                      <a16:creationId xmlns:a16="http://schemas.microsoft.com/office/drawing/2014/main" id="{6811EEC9-A616-28AD-0CE2-826517EE7703}"/>
                    </a:ext>
                  </a:extLst>
                </p:cNvPr>
                <p:cNvGrpSpPr/>
                <p:nvPr/>
              </p:nvGrpSpPr>
              <p:grpSpPr>
                <a:xfrm>
                  <a:off x="8336981" y="7262248"/>
                  <a:ext cx="93362" cy="93362"/>
                  <a:chOff x="8336981" y="7262248"/>
                  <a:chExt cx="93362" cy="93362"/>
                </a:xfrm>
                <a:grpFill/>
              </p:grpSpPr>
              <p:sp>
                <p:nvSpPr>
                  <p:cNvPr id="958" name="Freeform 957">
                    <a:extLst>
                      <a:ext uri="{FF2B5EF4-FFF2-40B4-BE49-F238E27FC236}">
                        <a16:creationId xmlns:a16="http://schemas.microsoft.com/office/drawing/2014/main" id="{B36B1972-9DC6-B9CC-899C-661E50C09B43}"/>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4E7DB1C0-9AF1-B59F-EC6E-3628B607A81B}"/>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3" name="Graphic 761">
                  <a:extLst>
                    <a:ext uri="{FF2B5EF4-FFF2-40B4-BE49-F238E27FC236}">
                      <a16:creationId xmlns:a16="http://schemas.microsoft.com/office/drawing/2014/main" id="{2D1B3A4A-9353-7E59-B7E2-E369F45406EF}"/>
                    </a:ext>
                  </a:extLst>
                </p:cNvPr>
                <p:cNvGrpSpPr/>
                <p:nvPr/>
              </p:nvGrpSpPr>
              <p:grpSpPr>
                <a:xfrm>
                  <a:off x="8416473" y="7262248"/>
                  <a:ext cx="93362" cy="93362"/>
                  <a:chOff x="8416473" y="7262248"/>
                  <a:chExt cx="93362" cy="93362"/>
                </a:xfrm>
                <a:grpFill/>
              </p:grpSpPr>
              <p:sp>
                <p:nvSpPr>
                  <p:cNvPr id="956" name="Freeform 955">
                    <a:extLst>
                      <a:ext uri="{FF2B5EF4-FFF2-40B4-BE49-F238E27FC236}">
                        <a16:creationId xmlns:a16="http://schemas.microsoft.com/office/drawing/2014/main" id="{04F675BC-2806-7DF3-2518-A711CB435754}"/>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A05EC42D-899C-F0F7-A801-CBDE0A4C87AE}"/>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5" name="Graphic 761">
                  <a:extLst>
                    <a:ext uri="{FF2B5EF4-FFF2-40B4-BE49-F238E27FC236}">
                      <a16:creationId xmlns:a16="http://schemas.microsoft.com/office/drawing/2014/main" id="{A0453FD5-38A0-6BDB-E68E-71348BCED0DB}"/>
                    </a:ext>
                  </a:extLst>
                </p:cNvPr>
                <p:cNvGrpSpPr/>
                <p:nvPr/>
              </p:nvGrpSpPr>
              <p:grpSpPr>
                <a:xfrm>
                  <a:off x="8495430" y="7262248"/>
                  <a:ext cx="93362" cy="93362"/>
                  <a:chOff x="8495430" y="7262248"/>
                  <a:chExt cx="93362" cy="93362"/>
                </a:xfrm>
                <a:grpFill/>
              </p:grpSpPr>
              <p:sp>
                <p:nvSpPr>
                  <p:cNvPr id="954" name="Freeform 953">
                    <a:extLst>
                      <a:ext uri="{FF2B5EF4-FFF2-40B4-BE49-F238E27FC236}">
                        <a16:creationId xmlns:a16="http://schemas.microsoft.com/office/drawing/2014/main" id="{5EC072A4-1FD7-A644-E89D-25AF306FEC43}"/>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37284FD3-4C08-350F-28EE-9475339C812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8" name="Graphic 761">
                  <a:extLst>
                    <a:ext uri="{FF2B5EF4-FFF2-40B4-BE49-F238E27FC236}">
                      <a16:creationId xmlns:a16="http://schemas.microsoft.com/office/drawing/2014/main" id="{A5E95798-A448-DE7E-3ABC-65A159D757B8}"/>
                    </a:ext>
                  </a:extLst>
                </p:cNvPr>
                <p:cNvGrpSpPr/>
                <p:nvPr/>
              </p:nvGrpSpPr>
              <p:grpSpPr>
                <a:xfrm>
                  <a:off x="8574388" y="7262248"/>
                  <a:ext cx="93362" cy="93362"/>
                  <a:chOff x="8574388" y="7262248"/>
                  <a:chExt cx="93362" cy="93362"/>
                </a:xfrm>
                <a:grpFill/>
              </p:grpSpPr>
              <p:sp>
                <p:nvSpPr>
                  <p:cNvPr id="952" name="Freeform 951">
                    <a:extLst>
                      <a:ext uri="{FF2B5EF4-FFF2-40B4-BE49-F238E27FC236}">
                        <a16:creationId xmlns:a16="http://schemas.microsoft.com/office/drawing/2014/main" id="{CA4D2E3A-5C18-F1C2-1184-DD8944018D76}"/>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95527275-2875-9565-42F9-D650E127CCBE}"/>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9" name="Graphic 761">
                  <a:extLst>
                    <a:ext uri="{FF2B5EF4-FFF2-40B4-BE49-F238E27FC236}">
                      <a16:creationId xmlns:a16="http://schemas.microsoft.com/office/drawing/2014/main" id="{18133F79-4C0D-C12B-F1E9-66DD6C659D4C}"/>
                    </a:ext>
                  </a:extLst>
                </p:cNvPr>
                <p:cNvGrpSpPr/>
                <p:nvPr/>
              </p:nvGrpSpPr>
              <p:grpSpPr>
                <a:xfrm>
                  <a:off x="8653346" y="7262248"/>
                  <a:ext cx="93362" cy="93362"/>
                  <a:chOff x="8653346" y="7262248"/>
                  <a:chExt cx="93362" cy="93362"/>
                </a:xfrm>
                <a:grpFill/>
              </p:grpSpPr>
              <p:sp>
                <p:nvSpPr>
                  <p:cNvPr id="950" name="Freeform 949">
                    <a:extLst>
                      <a:ext uri="{FF2B5EF4-FFF2-40B4-BE49-F238E27FC236}">
                        <a16:creationId xmlns:a16="http://schemas.microsoft.com/office/drawing/2014/main" id="{74D68DB1-6248-00CF-8282-CB1365B49612}"/>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79330FFD-3274-3D51-86CE-C47596CFEB9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939" name="Freeform 938">
                <a:extLst>
                  <a:ext uri="{FF2B5EF4-FFF2-40B4-BE49-F238E27FC236}">
                    <a16:creationId xmlns:a16="http://schemas.microsoft.com/office/drawing/2014/main" id="{25FD64AD-62B2-478F-73B3-BEDF0D8EE981}"/>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80849D5E-CC9E-39A9-DF7B-F206D8C04C5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2676DD65-3EFF-35BA-0368-6C0D8F883551}"/>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D8EF2F72-5D10-BF3A-67F1-5568731C1B91}"/>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aphic 761">
              <a:extLst>
                <a:ext uri="{FF2B5EF4-FFF2-40B4-BE49-F238E27FC236}">
                  <a16:creationId xmlns:a16="http://schemas.microsoft.com/office/drawing/2014/main" id="{C7825B00-EFA0-E959-6162-CA0E7CCCF35B}"/>
                </a:ext>
              </a:extLst>
            </p:cNvPr>
            <p:cNvGrpSpPr/>
            <p:nvPr/>
          </p:nvGrpSpPr>
          <p:grpSpPr>
            <a:xfrm>
              <a:off x="4645524" y="7587336"/>
              <a:ext cx="407566" cy="407696"/>
              <a:chOff x="8373884" y="6441172"/>
              <a:chExt cx="356285" cy="356398"/>
            </a:xfrm>
            <a:solidFill>
              <a:srgbClr val="404040"/>
            </a:solidFill>
          </p:grpSpPr>
          <p:grpSp>
            <p:nvGrpSpPr>
              <p:cNvPr id="61" name="Graphic 761">
                <a:extLst>
                  <a:ext uri="{FF2B5EF4-FFF2-40B4-BE49-F238E27FC236}">
                    <a16:creationId xmlns:a16="http://schemas.microsoft.com/office/drawing/2014/main" id="{8BA8F0B9-327D-F63B-EF96-23397427FE51}"/>
                  </a:ext>
                </a:extLst>
              </p:cNvPr>
              <p:cNvGrpSpPr/>
              <p:nvPr/>
            </p:nvGrpSpPr>
            <p:grpSpPr>
              <a:xfrm>
                <a:off x="8373884" y="6441172"/>
                <a:ext cx="356285" cy="356398"/>
                <a:chOff x="8373884" y="6441172"/>
                <a:chExt cx="356285" cy="356398"/>
              </a:xfrm>
              <a:grpFill/>
            </p:grpSpPr>
            <p:grpSp>
              <p:nvGrpSpPr>
                <p:cNvPr id="909" name="Graphic 761">
                  <a:extLst>
                    <a:ext uri="{FF2B5EF4-FFF2-40B4-BE49-F238E27FC236}">
                      <a16:creationId xmlns:a16="http://schemas.microsoft.com/office/drawing/2014/main" id="{188F973E-229C-042B-7027-59BBB19853B2}"/>
                    </a:ext>
                  </a:extLst>
                </p:cNvPr>
                <p:cNvGrpSpPr/>
                <p:nvPr/>
              </p:nvGrpSpPr>
              <p:grpSpPr>
                <a:xfrm>
                  <a:off x="8671485" y="6525486"/>
                  <a:ext cx="58684" cy="272084"/>
                  <a:chOff x="8671485" y="6525486"/>
                  <a:chExt cx="58684" cy="272084"/>
                </a:xfrm>
                <a:grpFill/>
              </p:grpSpPr>
              <p:sp>
                <p:nvSpPr>
                  <p:cNvPr id="912" name="Freeform 911">
                    <a:extLst>
                      <a:ext uri="{FF2B5EF4-FFF2-40B4-BE49-F238E27FC236}">
                        <a16:creationId xmlns:a16="http://schemas.microsoft.com/office/drawing/2014/main" id="{7F2F63F7-2DD0-3887-F253-2DB77276DFB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FFE25E2F-65C4-CDD5-921A-E2C55A08B282}"/>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798A7573-15FF-9919-51DC-13673B9206E6}"/>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4ED4FF6-82DE-8F8B-4772-7CB847836385}"/>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ACB3129A-9918-B1F7-CCC0-3BD1098BBDA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4EE5B09F-BA9F-B150-CBE5-0A32F59B5886}"/>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910" name="Freeform 909">
                  <a:extLst>
                    <a:ext uri="{FF2B5EF4-FFF2-40B4-BE49-F238E27FC236}">
                      <a16:creationId xmlns:a16="http://schemas.microsoft.com/office/drawing/2014/main" id="{E8CC9230-EA67-E190-2707-17AECF66CB50}"/>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C090873F-1DA6-1564-6213-C4CD64C76538}"/>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62" name="Graphic 761">
                <a:extLst>
                  <a:ext uri="{FF2B5EF4-FFF2-40B4-BE49-F238E27FC236}">
                    <a16:creationId xmlns:a16="http://schemas.microsoft.com/office/drawing/2014/main" id="{C336711F-E597-4AF2-5B48-6A50C9A557AB}"/>
                  </a:ext>
                </a:extLst>
              </p:cNvPr>
              <p:cNvGrpSpPr/>
              <p:nvPr/>
            </p:nvGrpSpPr>
            <p:grpSpPr>
              <a:xfrm>
                <a:off x="8451150" y="6441194"/>
                <a:ext cx="65086" cy="319032"/>
                <a:chOff x="8451150" y="6441194"/>
                <a:chExt cx="65086" cy="319032"/>
              </a:xfrm>
              <a:grpFill/>
            </p:grpSpPr>
            <p:grpSp>
              <p:nvGrpSpPr>
                <p:cNvPr id="63" name="Graphic 761">
                  <a:extLst>
                    <a:ext uri="{FF2B5EF4-FFF2-40B4-BE49-F238E27FC236}">
                      <a16:creationId xmlns:a16="http://schemas.microsoft.com/office/drawing/2014/main" id="{9A057726-12F9-24DC-15AA-DAA074A10F6F}"/>
                    </a:ext>
                  </a:extLst>
                </p:cNvPr>
                <p:cNvGrpSpPr/>
                <p:nvPr/>
              </p:nvGrpSpPr>
              <p:grpSpPr>
                <a:xfrm>
                  <a:off x="8451150" y="6441194"/>
                  <a:ext cx="65086" cy="319032"/>
                  <a:chOff x="8451150" y="6441194"/>
                  <a:chExt cx="65086" cy="319032"/>
                </a:xfrm>
                <a:grpFill/>
              </p:grpSpPr>
              <p:sp>
                <p:nvSpPr>
                  <p:cNvPr id="906" name="Freeform 905">
                    <a:extLst>
                      <a:ext uri="{FF2B5EF4-FFF2-40B4-BE49-F238E27FC236}">
                        <a16:creationId xmlns:a16="http://schemas.microsoft.com/office/drawing/2014/main" id="{9F744497-8ECD-C8D5-3C60-E02CF7687C3F}"/>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03FC97B2-D4A7-F4D3-9E0A-0C54400D60B5}"/>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22C00C71-4971-B27D-8403-C0EF770AE1E2}"/>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905" name="Freeform 904">
                  <a:extLst>
                    <a:ext uri="{FF2B5EF4-FFF2-40B4-BE49-F238E27FC236}">
                      <a16:creationId xmlns:a16="http://schemas.microsoft.com/office/drawing/2014/main" id="{68B185AF-3F5B-D8F4-4E9A-F186395EAB6B}"/>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23" name="Graphic 761">
              <a:extLst>
                <a:ext uri="{FF2B5EF4-FFF2-40B4-BE49-F238E27FC236}">
                  <a16:creationId xmlns:a16="http://schemas.microsoft.com/office/drawing/2014/main" id="{A86245CF-D5C9-19F3-5E1E-10FABB6EF020}"/>
                </a:ext>
              </a:extLst>
            </p:cNvPr>
            <p:cNvGrpSpPr/>
            <p:nvPr/>
          </p:nvGrpSpPr>
          <p:grpSpPr>
            <a:xfrm>
              <a:off x="6503937" y="7943460"/>
              <a:ext cx="373495" cy="407671"/>
              <a:chOff x="8434078" y="7773340"/>
              <a:chExt cx="326500" cy="356376"/>
            </a:xfrm>
            <a:solidFill>
              <a:srgbClr val="404040"/>
            </a:solidFill>
          </p:grpSpPr>
          <p:sp>
            <p:nvSpPr>
              <p:cNvPr id="49" name="Freeform 48">
                <a:extLst>
                  <a:ext uri="{FF2B5EF4-FFF2-40B4-BE49-F238E27FC236}">
                    <a16:creationId xmlns:a16="http://schemas.microsoft.com/office/drawing/2014/main" id="{05CF27D9-530B-1A52-445E-85224C47A15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9243E247-1B28-9D7F-D6B2-BD2F953D93A5}"/>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51" name="Graphic 761">
                <a:extLst>
                  <a:ext uri="{FF2B5EF4-FFF2-40B4-BE49-F238E27FC236}">
                    <a16:creationId xmlns:a16="http://schemas.microsoft.com/office/drawing/2014/main" id="{25CE9F10-5F5C-CE6F-96A9-E1EB78569A15}"/>
                  </a:ext>
                </a:extLst>
              </p:cNvPr>
              <p:cNvGrpSpPr/>
              <p:nvPr/>
            </p:nvGrpSpPr>
            <p:grpSpPr>
              <a:xfrm>
                <a:off x="8495431" y="7985462"/>
                <a:ext cx="201662" cy="144253"/>
                <a:chOff x="8495431" y="7985462"/>
                <a:chExt cx="201662" cy="144253"/>
              </a:xfrm>
              <a:grpFill/>
            </p:grpSpPr>
            <p:sp>
              <p:nvSpPr>
                <p:cNvPr id="59" name="Freeform 58">
                  <a:extLst>
                    <a:ext uri="{FF2B5EF4-FFF2-40B4-BE49-F238E27FC236}">
                      <a16:creationId xmlns:a16="http://schemas.microsoft.com/office/drawing/2014/main" id="{DCC2C9E5-8A72-E7B5-B99D-83482E1DA80A}"/>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7AEEF37-09C5-BD8E-5408-7F853F33AAA9}"/>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440D2B56-1976-51C6-0262-531D1505CF97}"/>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09911065-A07A-E67B-482E-E81EC006643C}"/>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D4F1E3E-3BB0-E0A1-4B9D-906C6113A90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0AF2B6-CAF0-C3EA-BB28-28C375B8D4C3}"/>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4654E94-666B-88C5-F977-256F927C7DDB}"/>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0EED659-E558-E560-5869-400C504C6476}"/>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7CFF9DEA-E259-2769-5D79-CC5AEC447539}"/>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3878A85A-398D-BFB3-436F-594790735421}"/>
                </a:ext>
              </a:extLst>
            </p:cNvPr>
            <p:cNvGrpSpPr/>
            <p:nvPr/>
          </p:nvGrpSpPr>
          <p:grpSpPr>
            <a:xfrm>
              <a:off x="332090" y="6789202"/>
              <a:ext cx="694518" cy="591172"/>
              <a:chOff x="75700" y="4460811"/>
              <a:chExt cx="785328" cy="668473"/>
            </a:xfrm>
          </p:grpSpPr>
          <p:grpSp>
            <p:nvGrpSpPr>
              <p:cNvPr id="45" name="Group 44">
                <a:extLst>
                  <a:ext uri="{FF2B5EF4-FFF2-40B4-BE49-F238E27FC236}">
                    <a16:creationId xmlns:a16="http://schemas.microsoft.com/office/drawing/2014/main" id="{67FAF65D-0A87-2EBD-CCE4-50A3F92F2473}"/>
                  </a:ext>
                </a:extLst>
              </p:cNvPr>
              <p:cNvGrpSpPr/>
              <p:nvPr/>
            </p:nvGrpSpPr>
            <p:grpSpPr>
              <a:xfrm>
                <a:off x="75700" y="4460811"/>
                <a:ext cx="785328" cy="668473"/>
                <a:chOff x="457012" y="5595710"/>
                <a:chExt cx="785328" cy="668473"/>
              </a:xfrm>
            </p:grpSpPr>
            <p:sp>
              <p:nvSpPr>
                <p:cNvPr id="47" name="Oval 46">
                  <a:extLst>
                    <a:ext uri="{FF2B5EF4-FFF2-40B4-BE49-F238E27FC236}">
                      <a16:creationId xmlns:a16="http://schemas.microsoft.com/office/drawing/2014/main" id="{EADD699C-43E9-7FED-40E6-364105DB927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AC1048B-5653-CB59-B54D-0A75E6A272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02</a:t>
                  </a:r>
                </a:p>
              </p:txBody>
            </p:sp>
          </p:grpSp>
          <p:sp>
            <p:nvSpPr>
              <p:cNvPr id="46" name="TextBox 45">
                <a:extLst>
                  <a:ext uri="{FF2B5EF4-FFF2-40B4-BE49-F238E27FC236}">
                    <a16:creationId xmlns:a16="http://schemas.microsoft.com/office/drawing/2014/main" id="{D3DB8FD0-DD48-F217-6B52-E7164940A949}"/>
                  </a:ext>
                </a:extLst>
              </p:cNvPr>
              <p:cNvSpPr txBox="1"/>
              <p:nvPr/>
            </p:nvSpPr>
            <p:spPr>
              <a:xfrm>
                <a:off x="133074" y="4471260"/>
                <a:ext cx="715355"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5" name="Group 24">
              <a:extLst>
                <a:ext uri="{FF2B5EF4-FFF2-40B4-BE49-F238E27FC236}">
                  <a16:creationId xmlns:a16="http://schemas.microsoft.com/office/drawing/2014/main" id="{599BFC87-6135-D11C-AE75-975070558B4E}"/>
                </a:ext>
              </a:extLst>
            </p:cNvPr>
            <p:cNvGrpSpPr/>
            <p:nvPr/>
          </p:nvGrpSpPr>
          <p:grpSpPr>
            <a:xfrm>
              <a:off x="2293193" y="7604793"/>
              <a:ext cx="694518" cy="591172"/>
              <a:chOff x="87062" y="4460811"/>
              <a:chExt cx="785328" cy="668473"/>
            </a:xfrm>
          </p:grpSpPr>
          <p:grpSp>
            <p:nvGrpSpPr>
              <p:cNvPr id="41" name="Group 40">
                <a:extLst>
                  <a:ext uri="{FF2B5EF4-FFF2-40B4-BE49-F238E27FC236}">
                    <a16:creationId xmlns:a16="http://schemas.microsoft.com/office/drawing/2014/main" id="{C2E11EBC-BC70-D27D-D726-615F260C1BCD}"/>
                  </a:ext>
                </a:extLst>
              </p:cNvPr>
              <p:cNvGrpSpPr/>
              <p:nvPr/>
            </p:nvGrpSpPr>
            <p:grpSpPr>
              <a:xfrm>
                <a:off x="87062" y="4460811"/>
                <a:ext cx="785328" cy="668473"/>
                <a:chOff x="468374" y="5595710"/>
                <a:chExt cx="785328" cy="668473"/>
              </a:xfrm>
            </p:grpSpPr>
            <p:sp>
              <p:nvSpPr>
                <p:cNvPr id="43" name="Oval 42">
                  <a:extLst>
                    <a:ext uri="{FF2B5EF4-FFF2-40B4-BE49-F238E27FC236}">
                      <a16:creationId xmlns:a16="http://schemas.microsoft.com/office/drawing/2014/main" id="{AFE1AA62-7904-9936-5041-6D9B2C701AB5}"/>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709BB2C4-E654-7D4D-A4AA-E65B691C86B7}"/>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03</a:t>
                  </a:r>
                </a:p>
              </p:txBody>
            </p:sp>
          </p:grpSp>
          <p:sp>
            <p:nvSpPr>
              <p:cNvPr id="42" name="TextBox 41">
                <a:extLst>
                  <a:ext uri="{FF2B5EF4-FFF2-40B4-BE49-F238E27FC236}">
                    <a16:creationId xmlns:a16="http://schemas.microsoft.com/office/drawing/2014/main" id="{1B94477B-061D-EA38-3F34-2F20644777D2}"/>
                  </a:ext>
                </a:extLst>
              </p:cNvPr>
              <p:cNvSpPr txBox="1"/>
              <p:nvPr/>
            </p:nvSpPr>
            <p:spPr>
              <a:xfrm>
                <a:off x="133073" y="4470001"/>
                <a:ext cx="708406"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6" name="Group 25">
              <a:extLst>
                <a:ext uri="{FF2B5EF4-FFF2-40B4-BE49-F238E27FC236}">
                  <a16:creationId xmlns:a16="http://schemas.microsoft.com/office/drawing/2014/main" id="{E54326C6-AE2F-D4B4-E6B0-78D265113F92}"/>
                </a:ext>
              </a:extLst>
            </p:cNvPr>
            <p:cNvGrpSpPr/>
            <p:nvPr/>
          </p:nvGrpSpPr>
          <p:grpSpPr>
            <a:xfrm>
              <a:off x="2626464" y="5616894"/>
              <a:ext cx="702277" cy="591172"/>
              <a:chOff x="75700" y="4460811"/>
              <a:chExt cx="794101" cy="668473"/>
            </a:xfrm>
          </p:grpSpPr>
          <p:grpSp>
            <p:nvGrpSpPr>
              <p:cNvPr id="37" name="Group 36">
                <a:extLst>
                  <a:ext uri="{FF2B5EF4-FFF2-40B4-BE49-F238E27FC236}">
                    <a16:creationId xmlns:a16="http://schemas.microsoft.com/office/drawing/2014/main" id="{067EB239-7FC3-A3AB-8BCD-340845AD9142}"/>
                  </a:ext>
                </a:extLst>
              </p:cNvPr>
              <p:cNvGrpSpPr/>
              <p:nvPr/>
            </p:nvGrpSpPr>
            <p:grpSpPr>
              <a:xfrm>
                <a:off x="75700" y="4460811"/>
                <a:ext cx="785328" cy="668473"/>
                <a:chOff x="457012" y="5595710"/>
                <a:chExt cx="785328" cy="668473"/>
              </a:xfrm>
            </p:grpSpPr>
            <p:sp>
              <p:nvSpPr>
                <p:cNvPr id="39" name="Oval 38">
                  <a:extLst>
                    <a:ext uri="{FF2B5EF4-FFF2-40B4-BE49-F238E27FC236}">
                      <a16:creationId xmlns:a16="http://schemas.microsoft.com/office/drawing/2014/main" id="{3EC804DC-8976-0638-BE28-D2A0B4682C62}"/>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E061B54-8383-062C-4ABD-FD0B1B96F1B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04</a:t>
                  </a:r>
                </a:p>
              </p:txBody>
            </p:sp>
          </p:grpSp>
          <p:sp>
            <p:nvSpPr>
              <p:cNvPr id="38" name="TextBox 37">
                <a:extLst>
                  <a:ext uri="{FF2B5EF4-FFF2-40B4-BE49-F238E27FC236}">
                    <a16:creationId xmlns:a16="http://schemas.microsoft.com/office/drawing/2014/main" id="{165C838F-62D4-FDDE-5866-233A82132C82}"/>
                  </a:ext>
                </a:extLst>
              </p:cNvPr>
              <p:cNvSpPr txBox="1"/>
              <p:nvPr/>
            </p:nvSpPr>
            <p:spPr>
              <a:xfrm>
                <a:off x="133074" y="4471260"/>
                <a:ext cx="736727"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7" name="Group 26">
              <a:extLst>
                <a:ext uri="{FF2B5EF4-FFF2-40B4-BE49-F238E27FC236}">
                  <a16:creationId xmlns:a16="http://schemas.microsoft.com/office/drawing/2014/main" id="{78D6D1F5-8F7D-F8E8-F787-0CDF176E07ED}"/>
                </a:ext>
              </a:extLst>
            </p:cNvPr>
            <p:cNvGrpSpPr/>
            <p:nvPr/>
          </p:nvGrpSpPr>
          <p:grpSpPr>
            <a:xfrm>
              <a:off x="4456938" y="6693742"/>
              <a:ext cx="694518" cy="591172"/>
              <a:chOff x="75700" y="4460811"/>
              <a:chExt cx="785328" cy="668473"/>
            </a:xfrm>
          </p:grpSpPr>
          <p:grpSp>
            <p:nvGrpSpPr>
              <p:cNvPr id="33" name="Group 32">
                <a:extLst>
                  <a:ext uri="{FF2B5EF4-FFF2-40B4-BE49-F238E27FC236}">
                    <a16:creationId xmlns:a16="http://schemas.microsoft.com/office/drawing/2014/main" id="{AF21EF4C-F843-EFFE-3445-771150B54732}"/>
                  </a:ext>
                </a:extLst>
              </p:cNvPr>
              <p:cNvGrpSpPr/>
              <p:nvPr/>
            </p:nvGrpSpPr>
            <p:grpSpPr>
              <a:xfrm>
                <a:off x="75700" y="4460811"/>
                <a:ext cx="785328" cy="668473"/>
                <a:chOff x="457012" y="5595710"/>
                <a:chExt cx="785328" cy="668473"/>
              </a:xfrm>
            </p:grpSpPr>
            <p:sp>
              <p:nvSpPr>
                <p:cNvPr id="35" name="Oval 34">
                  <a:extLst>
                    <a:ext uri="{FF2B5EF4-FFF2-40B4-BE49-F238E27FC236}">
                      <a16:creationId xmlns:a16="http://schemas.microsoft.com/office/drawing/2014/main" id="{D8FA3A64-A369-C9BE-0CED-C3007BFBC28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CBF3DC6-2F77-D23F-BF4A-B038603E4256}"/>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05</a:t>
                  </a:r>
                </a:p>
              </p:txBody>
            </p:sp>
          </p:grpSp>
          <p:sp>
            <p:nvSpPr>
              <p:cNvPr id="34" name="TextBox 33">
                <a:extLst>
                  <a:ext uri="{FF2B5EF4-FFF2-40B4-BE49-F238E27FC236}">
                    <a16:creationId xmlns:a16="http://schemas.microsoft.com/office/drawing/2014/main" id="{9E1893DF-66BE-4FA1-4FA9-ED80BFFD4FD1}"/>
                  </a:ext>
                </a:extLst>
              </p:cNvPr>
              <p:cNvSpPr txBox="1"/>
              <p:nvPr/>
            </p:nvSpPr>
            <p:spPr>
              <a:xfrm>
                <a:off x="117609"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8" name="Group 27">
              <a:extLst>
                <a:ext uri="{FF2B5EF4-FFF2-40B4-BE49-F238E27FC236}">
                  <a16:creationId xmlns:a16="http://schemas.microsoft.com/office/drawing/2014/main" id="{BA9A81CC-17D7-116D-406D-65B240A28922}"/>
                </a:ext>
              </a:extLst>
            </p:cNvPr>
            <p:cNvGrpSpPr/>
            <p:nvPr/>
          </p:nvGrpSpPr>
          <p:grpSpPr>
            <a:xfrm>
              <a:off x="5480456" y="8413684"/>
              <a:ext cx="694518" cy="591172"/>
              <a:chOff x="75700" y="4460811"/>
              <a:chExt cx="785328" cy="668473"/>
            </a:xfrm>
          </p:grpSpPr>
          <p:grpSp>
            <p:nvGrpSpPr>
              <p:cNvPr id="29" name="Group 28">
                <a:extLst>
                  <a:ext uri="{FF2B5EF4-FFF2-40B4-BE49-F238E27FC236}">
                    <a16:creationId xmlns:a16="http://schemas.microsoft.com/office/drawing/2014/main" id="{DA56C352-DA65-CB7E-87CF-7117E8C16693}"/>
                  </a:ext>
                </a:extLst>
              </p:cNvPr>
              <p:cNvGrpSpPr/>
              <p:nvPr/>
            </p:nvGrpSpPr>
            <p:grpSpPr>
              <a:xfrm>
                <a:off x="75700" y="4460811"/>
                <a:ext cx="785328" cy="668473"/>
                <a:chOff x="457012" y="5595710"/>
                <a:chExt cx="785328" cy="668473"/>
              </a:xfrm>
            </p:grpSpPr>
            <p:sp>
              <p:nvSpPr>
                <p:cNvPr id="31" name="Oval 30">
                  <a:extLst>
                    <a:ext uri="{FF2B5EF4-FFF2-40B4-BE49-F238E27FC236}">
                      <a16:creationId xmlns:a16="http://schemas.microsoft.com/office/drawing/2014/main" id="{E7E6CD3D-DF2F-01E9-1D7D-675FB1B7938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919F7A3-EF23-03BD-0B4D-F6EF7694C87E}"/>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06</a:t>
                  </a:r>
                </a:p>
              </p:txBody>
            </p:sp>
          </p:grpSp>
          <p:sp>
            <p:nvSpPr>
              <p:cNvPr id="30" name="TextBox 29">
                <a:extLst>
                  <a:ext uri="{FF2B5EF4-FFF2-40B4-BE49-F238E27FC236}">
                    <a16:creationId xmlns:a16="http://schemas.microsoft.com/office/drawing/2014/main" id="{5FF2E6E6-E192-DFC9-BACF-1306DD768C81}"/>
                  </a:ext>
                </a:extLst>
              </p:cNvPr>
              <p:cNvSpPr txBox="1"/>
              <p:nvPr/>
            </p:nvSpPr>
            <p:spPr>
              <a:xfrm>
                <a:off x="84714"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sp>
        <p:nvSpPr>
          <p:cNvPr id="896" name="TextBox 1124">
            <a:extLst>
              <a:ext uri="{FF2B5EF4-FFF2-40B4-BE49-F238E27FC236}">
                <a16:creationId xmlns:a16="http://schemas.microsoft.com/office/drawing/2014/main" id="{FE5281CA-C0D6-A6CE-E237-4FB051235DC6}"/>
              </a:ext>
            </a:extLst>
          </p:cNvPr>
          <p:cNvSpPr txBox="1"/>
          <p:nvPr/>
        </p:nvSpPr>
        <p:spPr>
          <a:xfrm>
            <a:off x="479781" y="2242312"/>
            <a:ext cx="4506177" cy="1977849"/>
          </a:xfrm>
          <a:prstGeom prst="rect">
            <a:avLst/>
          </a:prstGeom>
          <a:noFill/>
        </p:spPr>
        <p:txBody>
          <a:bodyPr wrap="square" lIns="91440" tIns="45720" rIns="91440" bIns="45720" anchor="t">
            <a:spAutoFit/>
          </a:bodyPr>
          <a:lstStyle/>
          <a:p>
            <a:pPr>
              <a:lnSpc>
                <a:spcPts val="2100"/>
              </a:lnSpc>
              <a:buClr>
                <a:srgbClr val="000000"/>
              </a:buClr>
            </a:pPr>
            <a:r>
              <a:rPr lang="es-ES" sz="2000" dirty="0">
                <a:solidFill>
                  <a:schemeClr val="bg1"/>
                </a:solidFill>
                <a:latin typeface="Calibri"/>
                <a:ea typeface="Calibri"/>
                <a:cs typeface="Calibri"/>
              </a:rPr>
              <a:t>Bienvenido a </a:t>
            </a:r>
            <a:r>
              <a:rPr lang="es-ES" sz="2000" b="1" i="1" err="1">
                <a:solidFill>
                  <a:schemeClr val="bg1"/>
                </a:solidFill>
                <a:latin typeface="Calibri"/>
                <a:ea typeface="Calibri"/>
                <a:cs typeface="Calibri"/>
              </a:rPr>
              <a:t>Welcome</a:t>
            </a:r>
            <a:r>
              <a:rPr lang="es-ES" sz="2000" b="1" i="1" dirty="0">
                <a:solidFill>
                  <a:schemeClr val="bg1"/>
                </a:solidFill>
                <a:latin typeface="Calibri"/>
                <a:ea typeface="Calibri"/>
                <a:cs typeface="Calibri"/>
              </a:rPr>
              <a:t> </a:t>
            </a:r>
            <a:r>
              <a:rPr lang="es-ES" sz="2000" b="1" i="1" err="1">
                <a:solidFill>
                  <a:schemeClr val="bg1"/>
                </a:solidFill>
                <a:latin typeface="Calibri"/>
                <a:ea typeface="Calibri"/>
                <a:cs typeface="Calibri"/>
              </a:rPr>
              <a:t>Work</a:t>
            </a:r>
            <a:r>
              <a:rPr lang="es-ES" sz="2000" b="1" i="1" dirty="0">
                <a:solidFill>
                  <a:schemeClr val="bg1"/>
                </a:solidFill>
                <a:latin typeface="Calibri"/>
                <a:ea typeface="Calibri"/>
                <a:cs typeface="Calibri"/>
              </a:rPr>
              <a:t>: Guía Paso a Paso para la contratación e inclusión de personas refugiadas</a:t>
            </a:r>
            <a:r>
              <a:rPr lang="es-ES" sz="2000" dirty="0">
                <a:solidFill>
                  <a:schemeClr val="bg1"/>
                </a:solidFill>
                <a:latin typeface="Calibri"/>
                <a:ea typeface="Calibri"/>
                <a:cs typeface="Calibri"/>
              </a:rPr>
              <a:t>. Esta guía muestra, a través de prácticas inclusivas, cómo construir un entorno laboral adecuado para las personas refugiadas.</a:t>
            </a:r>
            <a:endParaRPr lang="en-US" sz="2000" dirty="0">
              <a:solidFill>
                <a:schemeClr val="bg1"/>
              </a:solidFill>
              <a:latin typeface="Calibri"/>
              <a:ea typeface="Calibri"/>
              <a:cs typeface="Calibri"/>
            </a:endParaRP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897" name="Text Placeholder 10">
            <a:extLst>
              <a:ext uri="{FF2B5EF4-FFF2-40B4-BE49-F238E27FC236}">
                <a16:creationId xmlns:a16="http://schemas.microsoft.com/office/drawing/2014/main" id="{1FB6AD27-54C0-3B5A-218E-1218D99916D7}"/>
              </a:ext>
            </a:extLst>
          </p:cNvPr>
          <p:cNvSpPr txBox="1">
            <a:spLocks/>
          </p:cNvSpPr>
          <p:nvPr/>
        </p:nvSpPr>
        <p:spPr>
          <a:xfrm>
            <a:off x="2903448" y="7826694"/>
            <a:ext cx="18004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Proceso de acogida y orientación adaptados al sector</a:t>
            </a:r>
            <a:endParaRPr lang="en-US" sz="1500" b="1" kern="100" dirty="0">
              <a:solidFill>
                <a:srgbClr val="404040"/>
              </a:solidFill>
              <a:effectLst/>
              <a:latin typeface="Calibri"/>
              <a:ea typeface="Aptos" panose="020B0004020202020204" pitchFamily="34" charset="0"/>
              <a:cs typeface="Calibri"/>
            </a:endParaRPr>
          </a:p>
        </p:txBody>
      </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3767" b="25262"/>
          <a:stretch/>
        </p:blipFill>
        <p:spPr>
          <a:xfrm>
            <a:off x="981221" y="558800"/>
            <a:ext cx="6578454" cy="269460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6976"/>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3736594"/>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457401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5381723"/>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6589015"/>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67273" y="7836358"/>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67273" y="8758133"/>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1919458"/>
            <a:ext cx="3590365" cy="817704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2913682"/>
            <a:ext cx="6775371" cy="1477328"/>
            <a:chOff x="-406400" y="2122286"/>
            <a:chExt cx="5778776" cy="2078355"/>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4012502"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430493" y="2122286"/>
              <a:ext cx="4941883" cy="2078355"/>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en</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el</a:t>
              </a:r>
              <a:r>
                <a:rPr lang="en-US" sz="3000" b="1" dirty="0">
                  <a:solidFill>
                    <a:schemeClr val="bg1"/>
                  </a:solidFill>
                  <a:latin typeface="Calibri" panose="020F0502020204030204" pitchFamily="34" charset="0"/>
                  <a:cs typeface="Calibri" panose="020F0502020204030204" pitchFamily="34" charset="0"/>
                </a:rPr>
                <a:t> Lugar de </a:t>
              </a:r>
              <a:r>
                <a:rPr lang="en-US" sz="3000" b="1" dirty="0" err="1">
                  <a:solidFill>
                    <a:schemeClr val="bg1"/>
                  </a:solidFill>
                  <a:latin typeface="Calibri" panose="020F0502020204030204" pitchFamily="34" charset="0"/>
                  <a:cs typeface="Calibri" panose="020F0502020204030204" pitchFamily="34" charset="0"/>
                </a:rPr>
                <a:t>Trabajo</a:t>
              </a:r>
              <a:endParaRPr lang="en-US" sz="3000" b="1" dirty="0">
                <a:solidFill>
                  <a:schemeClr val="bg1"/>
                </a:solidFill>
                <a:latin typeface="Calibri" panose="020F0502020204030204" pitchFamily="34" charset="0"/>
                <a:cs typeface="Calibri" panose="020F0502020204030204" pitchFamily="34" charset="0"/>
              </a:endParaRPr>
            </a:p>
            <a:p>
              <a:endParaRPr lang="en-US" sz="3000" b="1" dirty="0">
                <a:solidFill>
                  <a:schemeClr val="bg1"/>
                </a:solidFill>
                <a:latin typeface="Calibri" panose="020F0502020204030204" pitchFamily="34" charset="0"/>
                <a:cs typeface="Calibri" panose="020F0502020204030204" pitchFamily="34" charset="0"/>
              </a:endParaRP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2403192"/>
            <a:ext cx="6119675" cy="553998"/>
            <a:chOff x="-406401" y="2300249"/>
            <a:chExt cx="3932029"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6"/>
              <a:ext cx="3867791"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23518" y="2300249"/>
              <a:ext cx="3302110"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PASO 05 – </a:t>
              </a:r>
              <a:r>
                <a:rPr lang="en-US" sz="3000" b="1" dirty="0" err="1">
                  <a:solidFill>
                    <a:schemeClr val="bg1"/>
                  </a:solidFill>
                  <a:latin typeface="Calibri" panose="020F0502020204030204" pitchFamily="34" charset="0"/>
                  <a:cs typeface="Calibri" panose="020F0502020204030204" pitchFamily="34" charset="0"/>
                </a:rPr>
                <a:t>Abordar</a:t>
              </a:r>
              <a:r>
                <a:rPr lang="en-US" sz="3000" b="1" dirty="0">
                  <a:solidFill>
                    <a:schemeClr val="bg1"/>
                  </a:solidFill>
                  <a:latin typeface="Calibri" panose="020F0502020204030204" pitchFamily="34" charset="0"/>
                  <a:cs typeface="Calibri" panose="020F0502020204030204" pitchFamily="34" charset="0"/>
                </a:rPr>
                <a:t> las Barreras</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314823" y="6947419"/>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3717208"/>
            <a:ext cx="2747327" cy="1554272"/>
          </a:xfrm>
          <a:prstGeom prst="rect">
            <a:avLst/>
          </a:prstGeom>
          <a:noFill/>
        </p:spPr>
        <p:txBody>
          <a:bodyPr wrap="square">
            <a:spAutoFit/>
          </a:bodyPr>
          <a:lstStyle/>
          <a:p>
            <a:pPr>
              <a:lnSpc>
                <a:spcPts val="1860"/>
              </a:lnSpc>
              <a:buClr>
                <a:srgbClr val="000000"/>
              </a:buClr>
            </a:pPr>
            <a:r>
              <a:rPr lang="es-ES" sz="1800" dirty="0">
                <a:solidFill>
                  <a:schemeClr val="bg1"/>
                </a:solidFill>
                <a:latin typeface="Calibri" panose="020F0502020204030204" pitchFamily="34" charset="0"/>
                <a:cs typeface="Calibri" panose="020F0502020204030204" pitchFamily="34" charset="0"/>
              </a:rPr>
              <a:t>En este paso, identificamos y eliminamos los obstáculos que dificultan el éxito de las personas trabajadoras refugiadas en  de el puesto de trabajo.</a:t>
            </a:r>
            <a:endParaRPr lang="en-US" sz="1800" dirty="0">
              <a:solidFill>
                <a:schemeClr val="bg1"/>
              </a:solidFill>
              <a:latin typeface="Calibri" panose="020F0502020204030204" pitchFamily="34" charset="0"/>
              <a:cs typeface="Calibri" panose="020F0502020204030204" pitchFamily="34" charset="0"/>
            </a:endParaRPr>
          </a:p>
        </p:txBody>
      </p:sp>
      <p:sp>
        <p:nvSpPr>
          <p:cNvPr id="35" name="Text Placeholder 7">
            <a:extLst>
              <a:ext uri="{FF2B5EF4-FFF2-40B4-BE49-F238E27FC236}">
                <a16:creationId xmlns:a16="http://schemas.microsoft.com/office/drawing/2014/main" id="{3FDDD66C-B4B4-19DC-5380-4CDA98E8CDDD}"/>
              </a:ext>
            </a:extLst>
          </p:cNvPr>
          <p:cNvSpPr txBox="1">
            <a:spLocks/>
          </p:cNvSpPr>
          <p:nvPr/>
        </p:nvSpPr>
        <p:spPr>
          <a:xfrm>
            <a:off x="4564331" y="3770518"/>
            <a:ext cx="2877477" cy="6112344"/>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s-ES" sz="1600" b="0" dirty="0">
                <a:latin typeface="Calibri"/>
                <a:ea typeface="Open Sans"/>
                <a:cs typeface="Calibri"/>
              </a:rPr>
              <a:t>Aumentar la comprensión de las necesidades y barreras de las personas migrantes y refugiadas</a:t>
            </a:r>
          </a:p>
          <a:p>
            <a:pPr>
              <a:lnSpc>
                <a:spcPts val="1640"/>
              </a:lnSpc>
              <a:spcBef>
                <a:spcPts val="0"/>
              </a:spcBef>
            </a:pPr>
            <a:r>
              <a:rPr lang="en-GB" sz="1600" b="0" dirty="0">
                <a:latin typeface="Calibri"/>
                <a:ea typeface="Open Sans"/>
                <a:cs typeface="Calibri"/>
              </a:rPr>
              <a:t>	4</a:t>
            </a:r>
            <a:endParaRPr lang="en-GB" sz="1600" b="0" dirty="0"/>
          </a:p>
          <a:p>
            <a:pPr>
              <a:lnSpc>
                <a:spcPts val="1640"/>
              </a:lnSpc>
              <a:spcBef>
                <a:spcPts val="0"/>
              </a:spcBef>
            </a:pPr>
            <a:r>
              <a:rPr lang="es-ES" sz="1600" b="0" dirty="0"/>
              <a:t>Adaptar los procesos de acogida </a:t>
            </a:r>
            <a:r>
              <a:rPr lang="en-GB" sz="1600" b="0" dirty="0"/>
              <a:t>	4</a:t>
            </a:r>
          </a:p>
          <a:p>
            <a:pPr>
              <a:lnSpc>
                <a:spcPts val="1640"/>
              </a:lnSpc>
              <a:spcBef>
                <a:spcPts val="0"/>
              </a:spcBef>
            </a:pPr>
            <a:endParaRPr lang="en-GB" sz="1600" b="0" dirty="0"/>
          </a:p>
          <a:p>
            <a:pPr>
              <a:lnSpc>
                <a:spcPts val="1640"/>
              </a:lnSpc>
              <a:spcBef>
                <a:spcPts val="0"/>
              </a:spcBef>
            </a:pPr>
            <a:r>
              <a:rPr lang="es-ES" sz="1600" b="0" dirty="0"/>
              <a:t>Ofrecer formación lingüística en el lugar de trabajo centrada en vocabulario especializado en construcción</a:t>
            </a:r>
            <a:r>
              <a:rPr lang="en-GB" sz="1600" b="0" dirty="0"/>
              <a:t> 	4</a:t>
            </a:r>
          </a:p>
          <a:p>
            <a:pPr>
              <a:lnSpc>
                <a:spcPts val="1640"/>
              </a:lnSpc>
              <a:spcBef>
                <a:spcPts val="0"/>
              </a:spcBef>
            </a:pPr>
            <a:endParaRPr lang="en-GB" sz="1600" b="0" dirty="0"/>
          </a:p>
          <a:p>
            <a:pPr>
              <a:lnSpc>
                <a:spcPts val="1640"/>
              </a:lnSpc>
              <a:spcBef>
                <a:spcPts val="0"/>
              </a:spcBef>
            </a:pPr>
            <a:r>
              <a:rPr lang="es-ES" sz="1600" b="0" dirty="0"/>
              <a:t>Ofrecer horarios de trabajo flexibles, apoyo con el transporte y el cuidado infantil para facilitar la incorporación al mundo laboral</a:t>
            </a:r>
            <a:r>
              <a:rPr lang="en-GB" sz="1600" b="0" dirty="0"/>
              <a:t>	5</a:t>
            </a:r>
          </a:p>
          <a:p>
            <a:pPr>
              <a:lnSpc>
                <a:spcPts val="1640"/>
              </a:lnSpc>
              <a:spcBef>
                <a:spcPts val="0"/>
              </a:spcBef>
            </a:pPr>
            <a:endParaRPr lang="en-GB" sz="1600" b="0" dirty="0"/>
          </a:p>
          <a:p>
            <a:pPr>
              <a:lnSpc>
                <a:spcPts val="1640"/>
              </a:lnSpc>
              <a:spcBef>
                <a:spcPts val="0"/>
              </a:spcBef>
            </a:pPr>
            <a:r>
              <a:rPr lang="es-ES" sz="1600" b="0" dirty="0">
                <a:latin typeface="Calibri"/>
                <a:ea typeface="Open Sans"/>
                <a:cs typeface="Calibri"/>
              </a:rPr>
              <a:t>Establecer mecanismos claros de denuncia para abordar la discriminación, el acoso o los malentendidos culturales en el lugar de trabajo</a:t>
            </a:r>
            <a:r>
              <a:rPr lang="en-GB" sz="1600" b="0" dirty="0">
                <a:latin typeface="Calibri"/>
                <a:ea typeface="Open Sans"/>
                <a:cs typeface="Calibri"/>
              </a:rPr>
              <a:t>	5</a:t>
            </a:r>
          </a:p>
          <a:p>
            <a:pPr>
              <a:lnSpc>
                <a:spcPts val="1640"/>
              </a:lnSpc>
              <a:spcBef>
                <a:spcPts val="0"/>
              </a:spcBef>
            </a:pPr>
            <a:endParaRPr lang="en-GB" sz="1600" b="0" dirty="0"/>
          </a:p>
          <a:p>
            <a:pPr>
              <a:lnSpc>
                <a:spcPts val="1640"/>
              </a:lnSpc>
              <a:spcBef>
                <a:spcPts val="0"/>
              </a:spcBef>
            </a:pPr>
            <a:endParaRPr lang="en-GB" sz="1600" b="0" dirty="0"/>
          </a:p>
          <a:p>
            <a:pPr>
              <a:lnSpc>
                <a:spcPts val="1639"/>
              </a:lnSpc>
              <a:spcBef>
                <a:spcPts val="0"/>
              </a:spcBef>
            </a:pPr>
            <a:r>
              <a:rPr lang="es-ES" sz="1600" b="0" dirty="0">
                <a:latin typeface="Calibri"/>
                <a:ea typeface="Open Sans"/>
                <a:cs typeface="Calibri"/>
              </a:rPr>
              <a:t>Realizar un seguimiento y evaluar el progreso </a:t>
            </a:r>
            <a:r>
              <a:rPr lang="en-GB" sz="1600" b="0" dirty="0">
                <a:latin typeface="Calibri"/>
                <a:ea typeface="Open Sans"/>
                <a:cs typeface="Calibri"/>
              </a:rPr>
              <a:t>	6</a:t>
            </a:r>
          </a:p>
          <a:p>
            <a:pPr>
              <a:lnSpc>
                <a:spcPts val="1639"/>
              </a:lnSpc>
              <a:spcBef>
                <a:spcPts val="0"/>
              </a:spcBef>
            </a:pPr>
            <a:endParaRPr lang="en-GB" sz="1600" b="0" dirty="0">
              <a:latin typeface="Calibri"/>
              <a:ea typeface="Calibri"/>
              <a:cs typeface="Calibri"/>
            </a:endParaRPr>
          </a:p>
          <a:p>
            <a:pPr>
              <a:lnSpc>
                <a:spcPts val="1639"/>
              </a:lnSpc>
              <a:spcBef>
                <a:spcPts val="0"/>
              </a:spcBef>
            </a:pPr>
            <a:r>
              <a:rPr lang="en-GB" sz="1600" b="0" dirty="0">
                <a:latin typeface="Calibri"/>
                <a:ea typeface="Calibri"/>
                <a:cs typeface="Calibri"/>
              </a:rPr>
              <a:t>Organizaciones que </a:t>
            </a:r>
            <a:r>
              <a:rPr lang="en-GB" sz="1600" b="0" dirty="0" err="1">
                <a:latin typeface="Calibri"/>
                <a:ea typeface="Calibri"/>
                <a:cs typeface="Calibri"/>
              </a:rPr>
              <a:t>abordan</a:t>
            </a:r>
            <a:r>
              <a:rPr lang="en-GB" sz="1600" b="0" dirty="0">
                <a:latin typeface="Calibri"/>
                <a:ea typeface="Calibri"/>
                <a:cs typeface="Calibri"/>
              </a:rPr>
              <a:t> la </a:t>
            </a:r>
            <a:r>
              <a:rPr lang="en-GB" sz="1600" b="0" dirty="0" err="1">
                <a:latin typeface="Calibri"/>
                <a:ea typeface="Calibri"/>
                <a:cs typeface="Calibri"/>
              </a:rPr>
              <a:t>discriminación</a:t>
            </a:r>
            <a:r>
              <a:rPr lang="en-GB" sz="1600" b="0" dirty="0">
                <a:latin typeface="Calibri"/>
                <a:ea typeface="Calibri"/>
                <a:cs typeface="Calibri"/>
              </a:rPr>
              <a:t> </a:t>
            </a:r>
            <a:r>
              <a:rPr lang="en-GB" sz="1600" b="0" dirty="0" err="1">
                <a:latin typeface="Calibri"/>
                <a:ea typeface="Calibri"/>
                <a:cs typeface="Calibri"/>
              </a:rPr>
              <a:t>en</a:t>
            </a:r>
            <a:r>
              <a:rPr lang="en-GB" sz="1600" b="0" dirty="0">
                <a:latin typeface="Calibri"/>
                <a:ea typeface="Calibri"/>
                <a:cs typeface="Calibri"/>
              </a:rPr>
              <a:t> </a:t>
            </a:r>
            <a:r>
              <a:rPr lang="en-GB" sz="1600" b="0" dirty="0" err="1">
                <a:latin typeface="Calibri"/>
                <a:ea typeface="Calibri"/>
                <a:cs typeface="Calibri"/>
              </a:rPr>
              <a:t>el</a:t>
            </a:r>
            <a:r>
              <a:rPr lang="en-GB" sz="1600" b="0" dirty="0">
                <a:latin typeface="Calibri"/>
                <a:ea typeface="Calibri"/>
                <a:cs typeface="Calibri"/>
              </a:rPr>
              <a:t> </a:t>
            </a:r>
            <a:r>
              <a:rPr lang="en-GB" sz="1600" b="0" dirty="0" err="1">
                <a:latin typeface="Calibri"/>
                <a:ea typeface="Calibri"/>
                <a:cs typeface="Calibri"/>
              </a:rPr>
              <a:t>lugar</a:t>
            </a:r>
            <a:r>
              <a:rPr lang="en-GB" sz="1600" b="0" dirty="0">
                <a:latin typeface="Calibri"/>
                <a:ea typeface="Calibri"/>
                <a:cs typeface="Calibri"/>
              </a:rPr>
              <a:t> de </a:t>
            </a:r>
            <a:r>
              <a:rPr lang="en-GB" sz="1600" b="0" dirty="0" err="1">
                <a:latin typeface="Calibri"/>
                <a:ea typeface="Calibri"/>
                <a:cs typeface="Calibri"/>
              </a:rPr>
              <a:t>trabajo</a:t>
            </a:r>
            <a:r>
              <a:rPr lang="en-GB" sz="1600" b="0" dirty="0">
                <a:latin typeface="Calibri"/>
                <a:ea typeface="Calibri"/>
                <a:cs typeface="Calibri"/>
              </a:rPr>
              <a:t>                                 7</a:t>
            </a:r>
            <a:endParaRPr lang="en-GB" dirty="0"/>
          </a:p>
          <a:p>
            <a:pPr>
              <a:lnSpc>
                <a:spcPts val="1640"/>
              </a:lnSpc>
              <a:spcBef>
                <a:spcPts val="0"/>
              </a:spcBef>
            </a:pPr>
            <a:endParaRPr lang="en-GB" sz="1600" b="0" dirty="0"/>
          </a:p>
        </p:txBody>
      </p:sp>
      <p:grpSp>
        <p:nvGrpSpPr>
          <p:cNvPr id="2" name="Group 7">
            <a:extLst>
              <a:ext uri="{FF2B5EF4-FFF2-40B4-BE49-F238E27FC236}">
                <a16:creationId xmlns:a16="http://schemas.microsoft.com/office/drawing/2014/main" id="{7CCE2420-C95C-6DC5-0000-F62732AF9C98}"/>
              </a:ext>
            </a:extLst>
          </p:cNvPr>
          <p:cNvGrpSpPr/>
          <p:nvPr/>
        </p:nvGrpSpPr>
        <p:grpSpPr>
          <a:xfrm>
            <a:off x="3465648" y="9450558"/>
            <a:ext cx="1291994" cy="533005"/>
            <a:chOff x="3604437" y="5408752"/>
            <a:chExt cx="1291994" cy="533005"/>
          </a:xfrm>
        </p:grpSpPr>
        <p:cxnSp>
          <p:nvCxnSpPr>
            <p:cNvPr id="13" name="Straight Connector 8">
              <a:extLst>
                <a:ext uri="{FF2B5EF4-FFF2-40B4-BE49-F238E27FC236}">
                  <a16:creationId xmlns:a16="http://schemas.microsoft.com/office/drawing/2014/main" id="{C54CB0B7-7891-A2B2-DE42-BEA7E782DB95}"/>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4" name="Group 9">
              <a:extLst>
                <a:ext uri="{FF2B5EF4-FFF2-40B4-BE49-F238E27FC236}">
                  <a16:creationId xmlns:a16="http://schemas.microsoft.com/office/drawing/2014/main" id="{815332A5-228E-C4C5-2452-3090DF45A697}"/>
                </a:ext>
              </a:extLst>
            </p:cNvPr>
            <p:cNvGrpSpPr/>
            <p:nvPr/>
          </p:nvGrpSpPr>
          <p:grpSpPr>
            <a:xfrm>
              <a:off x="4122748" y="5408752"/>
              <a:ext cx="773683" cy="533005"/>
              <a:chOff x="558011" y="5595711"/>
              <a:chExt cx="817028" cy="562866"/>
            </a:xfrm>
          </p:grpSpPr>
          <p:sp>
            <p:nvSpPr>
              <p:cNvPr id="32" name="Oval 10">
                <a:extLst>
                  <a:ext uri="{FF2B5EF4-FFF2-40B4-BE49-F238E27FC236}">
                    <a16:creationId xmlns:a16="http://schemas.microsoft.com/office/drawing/2014/main" id="{3F7A4395-A301-ED98-5CF5-A6DDEEBC30F6}"/>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11">
                <a:extLst>
                  <a:ext uri="{FF2B5EF4-FFF2-40B4-BE49-F238E27FC236}">
                    <a16:creationId xmlns:a16="http://schemas.microsoft.com/office/drawing/2014/main" id="{4E24EDEB-FB57-261A-A652-7E455E55919E}"/>
                  </a:ext>
                </a:extLst>
              </p:cNvPr>
              <p:cNvSpPr txBox="1"/>
              <p:nvPr/>
            </p:nvSpPr>
            <p:spPr>
              <a:xfrm>
                <a:off x="563179" y="5605461"/>
                <a:ext cx="811860" cy="532902"/>
              </a:xfrm>
              <a:prstGeom prst="rect">
                <a:avLst/>
              </a:prstGeom>
              <a:noFill/>
            </p:spPr>
            <p:txBody>
              <a:bodyPr wrap="square" lIns="91440" tIns="45720" rIns="91440" bIns="45720" anchor="t">
                <a:spAutoFit/>
              </a:bodyPr>
              <a:lstStyle/>
              <a:p>
                <a:pPr marL="0" marR="73025" indent="0">
                  <a:lnSpc>
                    <a:spcPct val="107000"/>
                  </a:lnSpc>
                  <a:spcBef>
                    <a:spcPts val="120"/>
                  </a:spcBef>
                  <a:buNone/>
                </a:pPr>
                <a:r>
                  <a:rPr lang="en-US" sz="2600" b="1" dirty="0">
                    <a:solidFill>
                      <a:schemeClr val="bg1"/>
                    </a:solidFill>
                    <a:latin typeface="Calibri"/>
                    <a:ea typeface="Calibri"/>
                    <a:cs typeface="Calibri"/>
                  </a:rPr>
                  <a:t>07</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27" name="Text Placeholder 7">
            <a:extLst>
              <a:ext uri="{FF2B5EF4-FFF2-40B4-BE49-F238E27FC236}">
                <a16:creationId xmlns:a16="http://schemas.microsoft.com/office/drawing/2014/main" id="{09C5E739-C6CC-E743-93C8-2B0137CE7AA7}"/>
              </a:ext>
            </a:extLst>
          </p:cNvPr>
          <p:cNvSpPr txBox="1">
            <a:spLocks/>
          </p:cNvSpPr>
          <p:nvPr/>
        </p:nvSpPr>
        <p:spPr>
          <a:xfrm>
            <a:off x="1499665" y="3193813"/>
            <a:ext cx="5341005"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Aumentar la comprensión de las necesidades y barreras de las personas migrantes y refugiadas</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8" name="Straight Connector 27">
            <a:extLst>
              <a:ext uri="{FF2B5EF4-FFF2-40B4-BE49-F238E27FC236}">
                <a16:creationId xmlns:a16="http://schemas.microsoft.com/office/drawing/2014/main" id="{3DD4E1A0-9806-D111-362E-6A272F2321B3}"/>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53D46AEB-D4AF-B6B0-7C6B-4E4540FC3388}"/>
              </a:ext>
            </a:extLst>
          </p:cNvPr>
          <p:cNvGrpSpPr/>
          <p:nvPr/>
        </p:nvGrpSpPr>
        <p:grpSpPr>
          <a:xfrm>
            <a:off x="758806" y="3147042"/>
            <a:ext cx="780507" cy="533005"/>
            <a:chOff x="558011" y="5595711"/>
            <a:chExt cx="824234" cy="562866"/>
          </a:xfrm>
        </p:grpSpPr>
        <p:sp>
          <p:nvSpPr>
            <p:cNvPr id="30" name="Oval 29">
              <a:extLst>
                <a:ext uri="{FF2B5EF4-FFF2-40B4-BE49-F238E27FC236}">
                  <a16:creationId xmlns:a16="http://schemas.microsoft.com/office/drawing/2014/main" id="{3AE5F72F-91D1-42D1-E131-A2B0B513CE47}"/>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2469FC8D-3407-0405-9EFA-CFC0B19CA03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8" name="Text Placeholder 3">
            <a:extLst>
              <a:ext uri="{FF2B5EF4-FFF2-40B4-BE49-F238E27FC236}">
                <a16:creationId xmlns:a16="http://schemas.microsoft.com/office/drawing/2014/main" id="{0B4A44D3-86AD-0E33-EDCF-CD11AAA5092F}"/>
              </a:ext>
            </a:extLst>
          </p:cNvPr>
          <p:cNvSpPr txBox="1">
            <a:spLocks/>
          </p:cNvSpPr>
          <p:nvPr/>
        </p:nvSpPr>
        <p:spPr>
          <a:xfrm>
            <a:off x="1396625" y="4182071"/>
            <a:ext cx="5126318" cy="100841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Analizar los puntos débiles específicos, como el idioma, el conocimiento limitado de la legislación laboral local y la comprensión.</a:t>
            </a:r>
          </a:p>
          <a:p>
            <a:pPr marL="171450" indent="-171450">
              <a:buClr>
                <a:srgbClr val="5DC7D0"/>
              </a:buClr>
              <a:buFont typeface="Arial" panose="020B0604020202020204" pitchFamily="34" charset="0"/>
              <a:buChar char="•"/>
            </a:pPr>
            <a:r>
              <a:rPr lang="es-ES" sz="1250" dirty="0">
                <a:latin typeface="Calibri"/>
                <a:ea typeface="Open Sans"/>
                <a:cs typeface="Calibri"/>
              </a:rPr>
              <a:t>Su capacidad para adaptarse a la cultura del lugar de trabajo.</a:t>
            </a:r>
          </a:p>
          <a:p>
            <a:pPr marL="171450" indent="-171450">
              <a:buClr>
                <a:srgbClr val="5DC7D0"/>
              </a:buClr>
              <a:buFont typeface="Arial" panose="020B0604020202020204" pitchFamily="34" charset="0"/>
              <a:buChar char="•"/>
            </a:pPr>
            <a:r>
              <a:rPr lang="es-ES" sz="1250" dirty="0">
                <a:latin typeface="Calibri"/>
                <a:ea typeface="Open Sans"/>
                <a:cs typeface="Calibri"/>
              </a:rPr>
              <a:t>La percepción de falta de cualificación, las restricciones legales al derecho al trabajo y la falta de sistemas de reconocimiento de competencias.</a:t>
            </a:r>
            <a:endParaRPr lang="en-GB" sz="1250" dirty="0"/>
          </a:p>
          <a:p>
            <a:endParaRPr lang="en-GB" dirty="0"/>
          </a:p>
        </p:txBody>
      </p:sp>
      <p:sp>
        <p:nvSpPr>
          <p:cNvPr id="39" name="Text Placeholder 7">
            <a:extLst>
              <a:ext uri="{FF2B5EF4-FFF2-40B4-BE49-F238E27FC236}">
                <a16:creationId xmlns:a16="http://schemas.microsoft.com/office/drawing/2014/main" id="{94038FA6-93B8-BFE7-3B81-145B4CC10041}"/>
              </a:ext>
            </a:extLst>
          </p:cNvPr>
          <p:cNvSpPr txBox="1">
            <a:spLocks/>
          </p:cNvSpPr>
          <p:nvPr/>
        </p:nvSpPr>
        <p:spPr>
          <a:xfrm>
            <a:off x="1435445" y="5594113"/>
            <a:ext cx="5105399"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Adaptar los procesos de acogida</a:t>
            </a:r>
            <a:endParaRPr lang="en-GB" sz="2200" dirty="0">
              <a:solidFill>
                <a:srgbClr val="EF3E23"/>
              </a:solidFill>
              <a:latin typeface="Calibri"/>
              <a:ea typeface="Open Sans"/>
              <a:cs typeface="Calibri"/>
            </a:endParaRPr>
          </a:p>
        </p:txBody>
      </p:sp>
      <p:cxnSp>
        <p:nvCxnSpPr>
          <p:cNvPr id="41" name="Straight Connector 40">
            <a:extLst>
              <a:ext uri="{FF2B5EF4-FFF2-40B4-BE49-F238E27FC236}">
                <a16:creationId xmlns:a16="http://schemas.microsoft.com/office/drawing/2014/main" id="{F999C020-59D6-781B-6A5B-AD847557389F}"/>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FB02A6B6-9E93-6241-DBEF-B57C5F098CDA}"/>
              </a:ext>
            </a:extLst>
          </p:cNvPr>
          <p:cNvGrpSpPr/>
          <p:nvPr/>
        </p:nvGrpSpPr>
        <p:grpSpPr>
          <a:xfrm>
            <a:off x="746106" y="5547342"/>
            <a:ext cx="780507" cy="533005"/>
            <a:chOff x="558011" y="5595711"/>
            <a:chExt cx="824234" cy="562866"/>
          </a:xfrm>
        </p:grpSpPr>
        <p:sp>
          <p:nvSpPr>
            <p:cNvPr id="55" name="Oval 54">
              <a:extLst>
                <a:ext uri="{FF2B5EF4-FFF2-40B4-BE49-F238E27FC236}">
                  <a16:creationId xmlns:a16="http://schemas.microsoft.com/office/drawing/2014/main" id="{DA0790AD-010D-2BB5-8AC4-A937FD4AD55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875198B1-D313-1F6D-0A5A-00AA5191984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57" name="Text Placeholder 3">
            <a:extLst>
              <a:ext uri="{FF2B5EF4-FFF2-40B4-BE49-F238E27FC236}">
                <a16:creationId xmlns:a16="http://schemas.microsoft.com/office/drawing/2014/main" id="{B4186EDC-1822-7F5D-2FD1-E51DCA933DD1}"/>
              </a:ext>
            </a:extLst>
          </p:cNvPr>
          <p:cNvSpPr txBox="1">
            <a:spLocks/>
          </p:cNvSpPr>
          <p:nvPr/>
        </p:nvSpPr>
        <p:spPr>
          <a:xfrm>
            <a:off x="1401099" y="6269586"/>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Asegurar que los anuncios de empleo sean accesibles.</a:t>
            </a:r>
          </a:p>
          <a:p>
            <a:pPr marL="171450" indent="-171450">
              <a:buClr>
                <a:srgbClr val="5DC7D0"/>
              </a:buClr>
              <a:buFont typeface="Arial" panose="020B0604020202020204" pitchFamily="34" charset="0"/>
              <a:buChar char="•"/>
            </a:pPr>
            <a:r>
              <a:rPr lang="es-ES" sz="1250" dirty="0">
                <a:latin typeface="Calibri"/>
                <a:ea typeface="Open Sans"/>
                <a:cs typeface="Calibri"/>
              </a:rPr>
              <a:t>Proponer un proceso de incorporación personalizado, que incluya una sesión de bienvenida a la cultura laboral del país de acogida, las normas de salud y seguridad, la política de la empresa y las leyes laborales nacionales relevantes.</a:t>
            </a:r>
            <a:endParaRPr lang="en-GB" sz="1250" dirty="0">
              <a:latin typeface="Calibri"/>
              <a:ea typeface="Open Sans"/>
              <a:cs typeface="Calibri"/>
            </a:endParaRPr>
          </a:p>
          <a:p>
            <a:pPr marL="171450" indent="-171450">
              <a:buClr>
                <a:srgbClr val="5DC7D0"/>
              </a:buClr>
              <a:buChar char="•"/>
            </a:pPr>
            <a:endParaRPr lang="en-GB" sz="1250" dirty="0"/>
          </a:p>
          <a:p>
            <a:endParaRPr lang="en-GB" dirty="0"/>
          </a:p>
        </p:txBody>
      </p:sp>
      <p:sp>
        <p:nvSpPr>
          <p:cNvPr id="58" name="Text Placeholder 7">
            <a:extLst>
              <a:ext uri="{FF2B5EF4-FFF2-40B4-BE49-F238E27FC236}">
                <a16:creationId xmlns:a16="http://schemas.microsoft.com/office/drawing/2014/main" id="{80032DC7-1DFE-1891-3D30-64A2B0D8B648}"/>
              </a:ext>
            </a:extLst>
          </p:cNvPr>
          <p:cNvSpPr txBox="1">
            <a:spLocks/>
          </p:cNvSpPr>
          <p:nvPr/>
        </p:nvSpPr>
        <p:spPr>
          <a:xfrm>
            <a:off x="1397346" y="7778513"/>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Ofrecer formación lingüística en el lugar de trabajo centrada en vocabulario especializado en construcción </a:t>
            </a:r>
            <a:endParaRPr lang="en-GB" sz="2200" dirty="0">
              <a:solidFill>
                <a:srgbClr val="EF3E23"/>
              </a:solidFill>
            </a:endParaRPr>
          </a:p>
        </p:txBody>
      </p:sp>
      <p:cxnSp>
        <p:nvCxnSpPr>
          <p:cNvPr id="59" name="Straight Connector 58">
            <a:extLst>
              <a:ext uri="{FF2B5EF4-FFF2-40B4-BE49-F238E27FC236}">
                <a16:creationId xmlns:a16="http://schemas.microsoft.com/office/drawing/2014/main" id="{DE430D08-7971-62C7-DB8D-637B5A19C3EA}"/>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0" name="Group 59">
            <a:extLst>
              <a:ext uri="{FF2B5EF4-FFF2-40B4-BE49-F238E27FC236}">
                <a16:creationId xmlns:a16="http://schemas.microsoft.com/office/drawing/2014/main" id="{7AB7187E-F983-E128-0B60-0B8028A88414}"/>
              </a:ext>
            </a:extLst>
          </p:cNvPr>
          <p:cNvGrpSpPr/>
          <p:nvPr/>
        </p:nvGrpSpPr>
        <p:grpSpPr>
          <a:xfrm>
            <a:off x="708006" y="7731742"/>
            <a:ext cx="780507" cy="533005"/>
            <a:chOff x="558011" y="5595711"/>
            <a:chExt cx="824234" cy="562866"/>
          </a:xfrm>
        </p:grpSpPr>
        <p:sp>
          <p:nvSpPr>
            <p:cNvPr id="61" name="Oval 60">
              <a:extLst>
                <a:ext uri="{FF2B5EF4-FFF2-40B4-BE49-F238E27FC236}">
                  <a16:creationId xmlns:a16="http://schemas.microsoft.com/office/drawing/2014/main" id="{1C7A2093-7361-2996-086F-4C0EBBBCB14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4D81C78B-40A6-47F9-99D1-875D5999DCB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3" name="Text Placeholder 3">
            <a:extLst>
              <a:ext uri="{FF2B5EF4-FFF2-40B4-BE49-F238E27FC236}">
                <a16:creationId xmlns:a16="http://schemas.microsoft.com/office/drawing/2014/main" id="{AC2728F8-2678-FFA1-4BA4-62BBA4E5729F}"/>
              </a:ext>
            </a:extLst>
          </p:cNvPr>
          <p:cNvSpPr txBox="1">
            <a:spLocks/>
          </p:cNvSpPr>
          <p:nvPr/>
        </p:nvSpPr>
        <p:spPr>
          <a:xfrm>
            <a:off x="1397346" y="8823948"/>
            <a:ext cx="5143499" cy="12318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Identificar y compartir todo el material que ofrezca ayuda con el vocabulario específico de la construcción y relacionado con el puesto de trabajo.</a:t>
            </a:r>
          </a:p>
          <a:p>
            <a:pPr marL="171450" indent="-171450">
              <a:buClr>
                <a:srgbClr val="5DC7D0"/>
              </a:buClr>
              <a:buFont typeface="Arial" panose="020B0604020202020204" pitchFamily="34" charset="0"/>
              <a:buChar char="•"/>
            </a:pPr>
            <a:r>
              <a:rPr lang="es-ES" sz="1250" dirty="0"/>
              <a:t>Buscar soluciones digitales que aborden el lenguaje de la construcción.</a:t>
            </a:r>
          </a:p>
          <a:p>
            <a:pPr marL="171450" indent="-171450">
              <a:buClr>
                <a:srgbClr val="5DC7D0"/>
              </a:buClr>
              <a:buFont typeface="Arial" panose="020B0604020202020204" pitchFamily="34" charset="0"/>
              <a:buChar char="•"/>
            </a:pPr>
            <a:r>
              <a:rPr lang="es-ES" sz="1250" dirty="0"/>
              <a:t>Ofrecer folletos con imágenes y términos que hagan referencia a los procesos y herramientas de la construcción.</a:t>
            </a:r>
            <a:endParaRPr lang="en-GB" sz="1250" dirty="0"/>
          </a:p>
        </p:txBody>
      </p:sp>
      <p:sp>
        <p:nvSpPr>
          <p:cNvPr id="66" name="Rectangle 65">
            <a:extLst>
              <a:ext uri="{FF2B5EF4-FFF2-40B4-BE49-F238E27FC236}">
                <a16:creationId xmlns:a16="http://schemas.microsoft.com/office/drawing/2014/main" id="{609C20F2-CF69-1420-BA24-F32DABC8CA4F}"/>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66">
            <a:extLst>
              <a:ext uri="{FF2B5EF4-FFF2-40B4-BE49-F238E27FC236}">
                <a16:creationId xmlns:a16="http://schemas.microsoft.com/office/drawing/2014/main" id="{FF39F43E-CBB4-DC8E-DA33-33A5F1E58F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8047" y="633316"/>
            <a:ext cx="3805771"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rPr>
              <a:t>Ofrecer horarios de trabajo flexibles, apoyo con el transporte y el cuidado infantil para facilitar la incorporación al mundo laboral</a:t>
            </a:r>
            <a:endParaRPr lang="en-GB" sz="2200" dirty="0">
              <a:solidFill>
                <a:srgbClr val="EF3E23"/>
              </a:solidFill>
            </a:endParaRPr>
          </a:p>
        </p:txBody>
      </p:sp>
      <p:grpSp>
        <p:nvGrpSpPr>
          <p:cNvPr id="9" name="Group 8">
            <a:extLst>
              <a:ext uri="{FF2B5EF4-FFF2-40B4-BE49-F238E27FC236}">
                <a16:creationId xmlns:a16="http://schemas.microsoft.com/office/drawing/2014/main" id="{0B867299-CCED-E1FD-47E6-82A2526C3B3F}"/>
              </a:ext>
            </a:extLst>
          </p:cNvPr>
          <p:cNvGrpSpPr/>
          <p:nvPr/>
        </p:nvGrpSpPr>
        <p:grpSpPr>
          <a:xfrm>
            <a:off x="2519680" y="586545"/>
            <a:ext cx="1168896" cy="533005"/>
            <a:chOff x="2519680" y="627185"/>
            <a:chExt cx="1168896" cy="533005"/>
          </a:xfrm>
        </p:grpSpPr>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519680" y="895748"/>
              <a:ext cx="530878"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2221162"/>
            <a:ext cx="3805772" cy="245872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Asegurarse de que las personas migrantes y refugiadas recién llegadas al equipo de trabajo tengan acceso a una cuenta bancaria y una dirección postal para recibir todos los documentos profesionales.</a:t>
            </a:r>
          </a:p>
          <a:p>
            <a:pPr marL="171450" indent="-171450">
              <a:buClr>
                <a:srgbClr val="5DC7D0"/>
              </a:buClr>
              <a:buFont typeface="Arial" panose="020B0604020202020204" pitchFamily="34" charset="0"/>
              <a:buChar char="•"/>
            </a:pPr>
            <a:r>
              <a:rPr lang="es-ES" sz="1250" dirty="0">
                <a:latin typeface="Calibri"/>
                <a:ea typeface="Open Sans"/>
                <a:cs typeface="Calibri"/>
              </a:rPr>
              <a:t>Colaborar con asesores jurídicos u ONG especializadas en el empleo de personas refugiadas para facilitar el acceso a la asistencia social en los trámites administrativos y el acceso a los derechos (vivienda, seguridad social, cuidado infantil, acceso a la salud, programas de transporte público gratuito, etc.).</a:t>
            </a:r>
          </a:p>
          <a:p>
            <a:pPr marL="171450" indent="-171450">
              <a:buClr>
                <a:srgbClr val="5DC7D0"/>
              </a:buClr>
              <a:buFont typeface="Arial" panose="020B0604020202020204" pitchFamily="34" charset="0"/>
              <a:buChar char="•"/>
            </a:pPr>
            <a:r>
              <a:rPr lang="es-ES" sz="1250" dirty="0">
                <a:latin typeface="Calibri"/>
                <a:ea typeface="Open Sans"/>
                <a:cs typeface="Calibri"/>
              </a:rPr>
              <a:t>Nombrar a una persona asesora en materia de discapacidad dentro de la organización para fomentar la inclusión.</a:t>
            </a:r>
            <a:endParaRPr lang="en-GB"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5222286"/>
            <a:ext cx="3684611"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Establecer mecanismos claros de denuncia para abordar la discriminación, el acoso o los malentendidos culturales en el lugar de trabajo</a:t>
            </a:r>
            <a:endParaRPr lang="en-GB" sz="2200" dirty="0">
              <a:solidFill>
                <a:srgbClr val="EF3E23"/>
              </a:solidFill>
              <a:latin typeface="Calibri"/>
              <a:ea typeface="Open Sans"/>
              <a:cs typeface="Calibri"/>
            </a:endParaRPr>
          </a:p>
        </p:txBody>
      </p:sp>
      <p:grpSp>
        <p:nvGrpSpPr>
          <p:cNvPr id="7" name="Group 6">
            <a:extLst>
              <a:ext uri="{FF2B5EF4-FFF2-40B4-BE49-F238E27FC236}">
                <a16:creationId xmlns:a16="http://schemas.microsoft.com/office/drawing/2014/main" id="{D01086D3-9FD3-2CA5-713B-254A7C9C741E}"/>
              </a:ext>
            </a:extLst>
          </p:cNvPr>
          <p:cNvGrpSpPr/>
          <p:nvPr/>
        </p:nvGrpSpPr>
        <p:grpSpPr>
          <a:xfrm>
            <a:off x="2499360" y="5226977"/>
            <a:ext cx="1189216" cy="533005"/>
            <a:chOff x="2499360" y="5228818"/>
            <a:chExt cx="1189216" cy="533005"/>
          </a:xfrm>
        </p:grpSpPr>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499360" y="5488291"/>
              <a:ext cx="62291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5228818"/>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8047" y="6891504"/>
            <a:ext cx="3805772"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Exponer el conjunto completo de normas internas de la empresa en lugares visibles del espacio de trabajo.</a:t>
            </a:r>
          </a:p>
          <a:p>
            <a:pPr marL="171450" indent="-171450">
              <a:buClr>
                <a:srgbClr val="5DC7D0"/>
              </a:buClr>
              <a:buFont typeface="Arial" panose="020B0604020202020204" pitchFamily="34" charset="0"/>
              <a:buChar char="•"/>
            </a:pPr>
            <a:r>
              <a:rPr lang="es-ES" sz="1250" dirty="0"/>
              <a:t>Crear canales abiertos para la denuncia de casos. Asignar a una persona imparcial y debidamente formada para investigar las denuncias de discriminación y mantener la neutralidad y la confidencialidad durante toda la investigación.</a:t>
            </a:r>
          </a:p>
          <a:p>
            <a:pPr marL="171450" indent="-171450">
              <a:buClr>
                <a:srgbClr val="5DC7D0"/>
              </a:buClr>
              <a:buFont typeface="Arial" panose="020B0604020202020204" pitchFamily="34" charset="0"/>
              <a:buChar char="•"/>
            </a:pPr>
            <a:r>
              <a:rPr lang="es-ES" sz="1250" dirty="0"/>
              <a:t>Exponer los datos de contacto de las personas a las que se debe alertar en caso de que sea necesario presentar una denuncia e incidencias. Representantes sindicales, dirección de recursos humanos o responsables internos de inclusión y bienestar, si los hay.</a:t>
            </a:r>
          </a:p>
          <a:p>
            <a:pPr marL="171450" indent="-171450">
              <a:buClr>
                <a:srgbClr val="5DC7D0"/>
              </a:buClr>
              <a:buFont typeface="Arial" panose="020B0604020202020204" pitchFamily="34" charset="0"/>
              <a:buChar char="•"/>
            </a:pPr>
            <a:r>
              <a:rPr lang="es-ES" sz="1250" dirty="0"/>
              <a:t>Comunicar cualquier cambio en las políticas o prácticas a todas las personas empleadas para reforzar el compromiso de la organización con la prevención de la discriminación.</a:t>
            </a: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5619754" cy="428623"/>
          </a:xfrm>
        </p:spPr>
        <p:txBody>
          <a:bodyPr/>
          <a:lstStyle/>
          <a:p>
            <a:pPr>
              <a:lnSpc>
                <a:spcPts val="2340"/>
              </a:lnSpc>
              <a:spcBef>
                <a:spcPts val="0"/>
              </a:spcBef>
            </a:pPr>
            <a:r>
              <a:rPr lang="es-ES" sz="2200" dirty="0">
                <a:solidFill>
                  <a:srgbClr val="EF3E23"/>
                </a:solidFill>
              </a:rPr>
              <a:t>Realizar un seguimiento y evaluar el progreso </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4244877"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Intentar establecer reuniones periódicas con las personas migrantes y refugiadas que trabajan en la empresa.</a:t>
            </a:r>
          </a:p>
          <a:p>
            <a:pPr marL="171450" indent="-171450">
              <a:buClr>
                <a:srgbClr val="5DC7D0"/>
              </a:buClr>
              <a:buFont typeface="Arial" panose="020B0604020202020204" pitchFamily="34" charset="0"/>
              <a:buChar char="•"/>
            </a:pPr>
            <a:r>
              <a:rPr lang="es-ES" sz="1250" dirty="0">
                <a:latin typeface="Calibri"/>
                <a:ea typeface="Open Sans"/>
                <a:cs typeface="Calibri"/>
              </a:rPr>
              <a:t>Recopilar opiniones sobre sus experiencias en el lugar de trabajo.</a:t>
            </a:r>
          </a:p>
          <a:p>
            <a:pPr marL="171450" indent="-171450">
              <a:buClr>
                <a:srgbClr val="5DC7D0"/>
              </a:buClr>
              <a:buFont typeface="Arial" panose="020B0604020202020204" pitchFamily="34" charset="0"/>
              <a:buChar char="•"/>
            </a:pPr>
            <a:r>
              <a:rPr lang="es-ES" sz="1250" dirty="0">
                <a:latin typeface="Calibri"/>
                <a:ea typeface="Open Sans"/>
                <a:cs typeface="Calibri"/>
              </a:rPr>
              <a:t>Evaluar la eficacia de la formación lingüística, los horarios flexibles y las medidas contra la discriminación.</a:t>
            </a:r>
          </a:p>
          <a:p>
            <a:pPr marL="171450" indent="-171450">
              <a:buClr>
                <a:srgbClr val="5DC7D0"/>
              </a:buClr>
              <a:buFont typeface="Arial" panose="020B0604020202020204" pitchFamily="34" charset="0"/>
              <a:buChar char="•"/>
            </a:pPr>
            <a:r>
              <a:rPr lang="es-ES" sz="1250">
                <a:latin typeface="Calibri"/>
                <a:ea typeface="Open Sans"/>
                <a:cs typeface="Calibri"/>
              </a:rPr>
              <a:t>Mejorar </a:t>
            </a:r>
            <a:r>
              <a:rPr lang="es-ES" sz="1250" dirty="0">
                <a:latin typeface="Calibri"/>
                <a:ea typeface="Open Sans"/>
                <a:cs typeface="Calibri"/>
              </a:rPr>
              <a:t>continuamente las normas y prácticas laborales basándose en estas opiniones. Esto ayudará a crear un entorno de trabajo más inclusivo y solidario.</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529" b="3529"/>
          <a:stretch/>
        </p:blipFill>
        <p:spPr>
          <a:xfrm>
            <a:off x="0" y="4906108"/>
            <a:ext cx="7559675" cy="469033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598419" y="9038183"/>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304665" y="6558509"/>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5" name="Graphic 71">
            <a:extLst>
              <a:ext uri="{FF2B5EF4-FFF2-40B4-BE49-F238E27FC236}">
                <a16:creationId xmlns:a16="http://schemas.microsoft.com/office/drawing/2014/main" id="{DD54893E-09A0-2CD2-00BD-45F290EAD2EE}"/>
              </a:ext>
            </a:extLst>
          </p:cNvPr>
          <p:cNvGrpSpPr/>
          <p:nvPr/>
        </p:nvGrpSpPr>
        <p:grpSpPr>
          <a:xfrm>
            <a:off x="5622987" y="3078090"/>
            <a:ext cx="886712" cy="1290054"/>
            <a:chOff x="1807933" y="8828375"/>
            <a:chExt cx="276856" cy="402791"/>
          </a:xfrm>
          <a:solidFill>
            <a:srgbClr val="404040"/>
          </a:solidFill>
        </p:grpSpPr>
        <p:sp>
          <p:nvSpPr>
            <p:cNvPr id="6" name="Freeform 5">
              <a:extLst>
                <a:ext uri="{FF2B5EF4-FFF2-40B4-BE49-F238E27FC236}">
                  <a16:creationId xmlns:a16="http://schemas.microsoft.com/office/drawing/2014/main" id="{4A94F5E9-BC83-24B6-4ECB-0D4F8B9910ED}"/>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6592099-5D60-BA01-FBE8-2077D8AA1C0E}"/>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6EA306-92FC-D19E-C141-9165C870B4DD}"/>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5E122FD-5936-B419-C2B3-AE6A2169F1E9}"/>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2D5094D5-5209-9A88-6299-BA3510BE29C2}"/>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4F7FF0B5-7CC9-D32C-017F-6D72B01C73CE}"/>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7C5F08D9-4C09-8B7C-81CB-A473550C788D}"/>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74C76047-1599-DA3E-8F38-69BB8819DD97}"/>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B90D3C85-5284-17D5-34C4-8CD5E286A182}"/>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51253619-83B9-F101-FCDF-2A6E427935AF}"/>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E8B95B8-84BA-EE30-98E4-B44CE8872429}"/>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2" y="636248"/>
            <a:ext cx="5421431" cy="428623"/>
          </a:xfrm>
        </p:spPr>
        <p:txBody>
          <a:bodyPr/>
          <a:lstStyle/>
          <a:p>
            <a:pPr>
              <a:lnSpc>
                <a:spcPts val="2340"/>
              </a:lnSpc>
              <a:spcBef>
                <a:spcPts val="0"/>
              </a:spcBef>
            </a:pPr>
            <a:r>
              <a:rPr lang="es-ES" sz="2200" dirty="0">
                <a:solidFill>
                  <a:srgbClr val="EF3E23"/>
                </a:solidFill>
              </a:rPr>
              <a:t>Organizaciones que abordan la discriminación en el lugar de trabajo</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735063" y="1587842"/>
            <a:ext cx="6068508" cy="488915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endParaRPr lang="en-GB" sz="125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
        <p:nvSpPr>
          <p:cNvPr id="3" name="TextBox 2">
            <a:extLst>
              <a:ext uri="{FF2B5EF4-FFF2-40B4-BE49-F238E27FC236}">
                <a16:creationId xmlns:a16="http://schemas.microsoft.com/office/drawing/2014/main" id="{AA125EA3-9B19-D6E1-7707-776AC6C8AF5E}"/>
              </a:ext>
            </a:extLst>
          </p:cNvPr>
          <p:cNvSpPr txBox="1"/>
          <p:nvPr/>
        </p:nvSpPr>
        <p:spPr>
          <a:xfrm>
            <a:off x="756104" y="1339349"/>
            <a:ext cx="6567716" cy="5139869"/>
          </a:xfrm>
          <a:prstGeom prst="rect">
            <a:avLst/>
          </a:prstGeom>
          <a:noFill/>
        </p:spPr>
        <p:txBody>
          <a:bodyPr wrap="square" lIns="91440" tIns="45720" rIns="91440" bIns="45720" anchor="t">
            <a:spAutoFit/>
          </a:bodyPr>
          <a:lstStyle/>
          <a:p>
            <a:r>
              <a:rPr lang="es-ES" sz="1300" b="1" dirty="0">
                <a:latin typeface="Calibri"/>
                <a:ea typeface="Calibri"/>
                <a:cs typeface="Calibri"/>
              </a:rPr>
              <a:t>España - </a:t>
            </a:r>
            <a:r>
              <a:rPr lang="es-ES" sz="1300" dirty="0">
                <a:latin typeface="Calibri"/>
                <a:ea typeface="Calibri"/>
                <a:cs typeface="Calibri"/>
              </a:rPr>
              <a:t>El</a:t>
            </a:r>
            <a:r>
              <a:rPr lang="es-ES" sz="1300" b="1" dirty="0">
                <a:latin typeface="Calibri"/>
                <a:ea typeface="Calibri"/>
                <a:cs typeface="Calibri"/>
              </a:rPr>
              <a:t> Servicio de Asistencia y Orientación a Víctimas del CEDRE </a:t>
            </a:r>
            <a:r>
              <a:rPr lang="es-ES" sz="1300" dirty="0">
                <a:latin typeface="Calibri"/>
                <a:ea typeface="Calibri"/>
                <a:cs typeface="Calibri"/>
              </a:rPr>
              <a:t>es un servicio de apoyo gratuito en España que ayuda a las personas que han sufrido o presenciado discriminación racial o étnica</a:t>
            </a:r>
            <a:r>
              <a:rPr lang="en-GB" sz="1300" dirty="0">
                <a:latin typeface="Calibri"/>
                <a:ea typeface="Calibri"/>
                <a:cs typeface="Calibri"/>
              </a:rPr>
              <a:t>.</a:t>
            </a:r>
            <a:endParaRPr lang="en-US" sz="1300" dirty="0">
              <a:latin typeface="Calibri"/>
              <a:ea typeface="Calibri"/>
              <a:cs typeface="Calibri"/>
            </a:endParaRPr>
          </a:p>
          <a:p>
            <a:r>
              <a:rPr lang="en-GB" sz="1300" dirty="0">
                <a:latin typeface="Calibri"/>
                <a:ea typeface="Calibri"/>
                <a:cs typeface="Calibri"/>
                <a:hlinkClick r:id="rId3"/>
              </a:rPr>
              <a:t>https://igualdadynodiscriminacion.igualdad.gob.es/menured/servicio-de-asistencia-a-victimas-de-discriminacion</a:t>
            </a:r>
            <a:endParaRPr lang="es-ES" dirty="0"/>
          </a:p>
          <a:p>
            <a:endParaRPr lang="en-GB" sz="1300" dirty="0">
              <a:latin typeface="Calibri"/>
              <a:ea typeface="Calibri"/>
              <a:cs typeface="Calibri"/>
            </a:endParaRPr>
          </a:p>
          <a:p>
            <a:r>
              <a:rPr lang="es-ES" sz="1250" b="1" dirty="0">
                <a:latin typeface="Calibri"/>
                <a:ea typeface="Calibri"/>
                <a:cs typeface="Calibri"/>
              </a:rPr>
              <a:t>Dinamarca - </a:t>
            </a:r>
            <a:r>
              <a:rPr lang="es-ES" sz="1250" dirty="0">
                <a:latin typeface="Calibri"/>
                <a:ea typeface="Calibri"/>
                <a:cs typeface="Calibri"/>
              </a:rPr>
              <a:t>La</a:t>
            </a:r>
            <a:r>
              <a:rPr lang="es-ES" sz="1250" b="1" dirty="0">
                <a:latin typeface="Calibri"/>
                <a:ea typeface="Calibri"/>
                <a:cs typeface="Calibri"/>
              </a:rPr>
              <a:t> Autoridad Danesa de Seguridad y Salud en el Trabajo (</a:t>
            </a:r>
            <a:r>
              <a:rPr lang="es-ES" sz="1250" b="1" dirty="0" err="1">
                <a:latin typeface="Calibri"/>
                <a:ea typeface="Calibri"/>
                <a:cs typeface="Calibri"/>
              </a:rPr>
              <a:t>Arbejdstilsynet</a:t>
            </a:r>
            <a:r>
              <a:rPr lang="es-ES" sz="1250" b="1" dirty="0">
                <a:latin typeface="Calibri"/>
                <a:ea typeface="Calibri"/>
                <a:cs typeface="Calibri"/>
              </a:rPr>
              <a:t>) </a:t>
            </a:r>
            <a:r>
              <a:rPr lang="es-ES" sz="1250" dirty="0">
                <a:latin typeface="Calibri"/>
                <a:ea typeface="Calibri"/>
                <a:cs typeface="Calibri"/>
              </a:rPr>
              <a:t>es responsable de supervisar y gestionar las condiciones laborales, incluyendo cuestiones relacionadas con el acoso y la discriminación</a:t>
            </a:r>
            <a:r>
              <a:rPr lang="en-GB" sz="1250" dirty="0">
                <a:latin typeface="Calibri"/>
                <a:ea typeface="Calibri"/>
                <a:cs typeface="Calibri"/>
              </a:rPr>
              <a:t>.</a:t>
            </a:r>
            <a:endParaRPr lang="en-GB" dirty="0"/>
          </a:p>
          <a:p>
            <a:r>
              <a:rPr lang="en-GB" sz="1250" dirty="0">
                <a:latin typeface="Calibri"/>
                <a:ea typeface="Calibri"/>
                <a:cs typeface="Calibri"/>
                <a:hlinkClick r:id="rId4"/>
              </a:rPr>
              <a:t>https://businessindenmark.virk.dk/authorities/stat/AT/self-service/Report_offensive_behavior_including_bullying_and_sexual_harassment</a:t>
            </a:r>
            <a:endParaRPr lang="en-GB" sz="1250" dirty="0">
              <a:latin typeface="Calibri"/>
              <a:ea typeface="Calibri"/>
              <a:cs typeface="Calibri"/>
            </a:endParaRPr>
          </a:p>
          <a:p>
            <a:endParaRPr lang="en-GB" sz="1250" dirty="0">
              <a:latin typeface="Calibri"/>
              <a:ea typeface="Calibri"/>
              <a:cs typeface="Calibri"/>
            </a:endParaRPr>
          </a:p>
          <a:p>
            <a:r>
              <a:rPr lang="es-ES" sz="1250" b="1" dirty="0">
                <a:latin typeface="Calibri"/>
                <a:ea typeface="Calibri"/>
                <a:cs typeface="Calibri"/>
              </a:rPr>
              <a:t>Francia - </a:t>
            </a:r>
            <a:r>
              <a:rPr lang="es-ES" sz="1250" dirty="0">
                <a:latin typeface="Calibri"/>
                <a:ea typeface="Calibri"/>
                <a:cs typeface="Calibri"/>
              </a:rPr>
              <a:t>El</a:t>
            </a:r>
            <a:r>
              <a:rPr lang="es-ES" sz="1250" b="1" dirty="0">
                <a:latin typeface="Calibri"/>
                <a:ea typeface="Calibri"/>
                <a:cs typeface="Calibri"/>
              </a:rPr>
              <a:t> </a:t>
            </a:r>
            <a:r>
              <a:rPr lang="es-ES" sz="1250" b="1" dirty="0" err="1">
                <a:latin typeface="Calibri"/>
                <a:ea typeface="Calibri"/>
                <a:cs typeface="Calibri"/>
              </a:rPr>
              <a:t>Défenseur</a:t>
            </a:r>
            <a:r>
              <a:rPr lang="es-ES" sz="1250" b="1" dirty="0">
                <a:latin typeface="Calibri"/>
                <a:ea typeface="Calibri"/>
                <a:cs typeface="Calibri"/>
              </a:rPr>
              <a:t> Des </a:t>
            </a:r>
            <a:r>
              <a:rPr lang="es-ES" sz="1250" b="1" dirty="0" err="1">
                <a:latin typeface="Calibri"/>
                <a:ea typeface="Calibri"/>
                <a:cs typeface="Calibri"/>
              </a:rPr>
              <a:t>Droits</a:t>
            </a:r>
            <a:r>
              <a:rPr lang="es-ES" sz="1250" b="1" dirty="0">
                <a:latin typeface="Calibri"/>
                <a:ea typeface="Calibri"/>
                <a:cs typeface="Calibri"/>
              </a:rPr>
              <a:t> </a:t>
            </a:r>
            <a:r>
              <a:rPr lang="es-ES" sz="1250" dirty="0">
                <a:latin typeface="Calibri"/>
                <a:ea typeface="Calibri"/>
                <a:cs typeface="Calibri"/>
              </a:rPr>
              <a:t>es un organismo francés que constituye una autoridad constitucional independiente a la que cualquier persona puede recurrir para tramitar denuncias por discriminación y acoso laboral</a:t>
            </a:r>
            <a:r>
              <a:rPr lang="en-GB" sz="1250" dirty="0">
                <a:latin typeface="Calibri"/>
                <a:ea typeface="Calibri"/>
                <a:cs typeface="Calibri"/>
              </a:rPr>
              <a:t>. </a:t>
            </a:r>
            <a:r>
              <a:rPr lang="en-GB" sz="1250" dirty="0">
                <a:latin typeface="Calibri"/>
                <a:ea typeface="Calibri"/>
                <a:cs typeface="Calibri"/>
                <a:hlinkClick r:id="rId5"/>
              </a:rPr>
              <a:t>https://www.defenseurdesdroits.fr</a:t>
            </a:r>
            <a:endParaRPr lang="en-GB" sz="1250" dirty="0">
              <a:latin typeface="Calibri"/>
              <a:ea typeface="Calibri"/>
              <a:cs typeface="Calibri"/>
            </a:endParaRPr>
          </a:p>
          <a:p>
            <a:endParaRPr lang="en-GB" sz="1250" dirty="0">
              <a:latin typeface="Calibri"/>
              <a:ea typeface="Calibri"/>
              <a:cs typeface="Calibri"/>
            </a:endParaRPr>
          </a:p>
          <a:p>
            <a:r>
              <a:rPr lang="es-ES" sz="1250" b="1" dirty="0">
                <a:latin typeface="Calibri"/>
                <a:ea typeface="Calibri"/>
                <a:cs typeface="Calibri"/>
              </a:rPr>
              <a:t>Irlanda - </a:t>
            </a:r>
            <a:r>
              <a:rPr lang="es-ES" sz="1250" dirty="0">
                <a:latin typeface="Calibri"/>
                <a:ea typeface="Calibri"/>
                <a:cs typeface="Calibri"/>
              </a:rPr>
              <a:t>La</a:t>
            </a:r>
            <a:r>
              <a:rPr lang="es-ES" sz="1250" b="1" dirty="0">
                <a:latin typeface="Calibri"/>
                <a:ea typeface="Calibri"/>
                <a:cs typeface="Calibri"/>
              </a:rPr>
              <a:t> Comisión de Relaciones Laborales (WRC) </a:t>
            </a:r>
            <a:r>
              <a:rPr lang="es-ES" sz="1250" dirty="0">
                <a:latin typeface="Calibri"/>
                <a:ea typeface="Calibri"/>
                <a:cs typeface="Calibri"/>
              </a:rPr>
              <a:t>ofrece un servicio de relaciones laborales y un marco de derechos laborales para empresas y personas empleadas en Irlanda</a:t>
            </a:r>
            <a:r>
              <a:rPr lang="en-GB" sz="1250" dirty="0">
                <a:latin typeface="Calibri"/>
                <a:ea typeface="Calibri"/>
                <a:cs typeface="Calibri"/>
              </a:rPr>
              <a:t>.</a:t>
            </a:r>
          </a:p>
          <a:p>
            <a:r>
              <a:rPr lang="en-GB" sz="1250" dirty="0">
                <a:latin typeface="Calibri"/>
                <a:ea typeface="Calibri"/>
                <a:cs typeface="Calibri"/>
                <a:hlinkClick r:id="rId6"/>
              </a:rPr>
              <a:t>https://www.workplacerelations.ie/en</a:t>
            </a:r>
            <a:endParaRPr lang="en-GB" sz="1250" dirty="0">
              <a:latin typeface="Calibri"/>
              <a:ea typeface="Calibri"/>
              <a:cs typeface="Calibri"/>
            </a:endParaRPr>
          </a:p>
          <a:p>
            <a:endParaRPr lang="en-GB" sz="1250" dirty="0">
              <a:latin typeface="Calibri"/>
              <a:ea typeface="Calibri"/>
              <a:cs typeface="Calibri"/>
            </a:endParaRPr>
          </a:p>
          <a:p>
            <a:r>
              <a:rPr lang="es-ES" sz="1250" b="1" dirty="0">
                <a:latin typeface="Calibri"/>
                <a:ea typeface="Calibri"/>
                <a:cs typeface="Calibri"/>
              </a:rPr>
              <a:t>Polonia -</a:t>
            </a:r>
            <a:r>
              <a:rPr lang="es-ES" sz="1250" dirty="0">
                <a:latin typeface="Calibri"/>
                <a:ea typeface="Calibri"/>
                <a:cs typeface="Calibri"/>
              </a:rPr>
              <a:t> La</a:t>
            </a:r>
            <a:r>
              <a:rPr lang="es-ES" sz="1250" b="1" dirty="0">
                <a:latin typeface="Calibri"/>
                <a:ea typeface="Calibri"/>
                <a:cs typeface="Calibri"/>
              </a:rPr>
              <a:t> Inspección Nacional del Trabajo (</a:t>
            </a:r>
            <a:r>
              <a:rPr lang="es-ES" sz="1250" b="1" dirty="0" err="1">
                <a:latin typeface="Calibri"/>
                <a:ea typeface="Calibri"/>
                <a:cs typeface="Calibri"/>
              </a:rPr>
              <a:t>Państwowa</a:t>
            </a:r>
            <a:r>
              <a:rPr lang="es-ES" sz="1250" b="1" dirty="0">
                <a:latin typeface="Calibri"/>
                <a:ea typeface="Calibri"/>
                <a:cs typeface="Calibri"/>
              </a:rPr>
              <a:t> </a:t>
            </a:r>
            <a:r>
              <a:rPr lang="es-ES" sz="1250" b="1" dirty="0" err="1">
                <a:latin typeface="Calibri"/>
                <a:ea typeface="Calibri"/>
                <a:cs typeface="Calibri"/>
              </a:rPr>
              <a:t>Inspekcja</a:t>
            </a:r>
            <a:r>
              <a:rPr lang="es-ES" sz="1250" b="1" dirty="0">
                <a:latin typeface="Calibri"/>
                <a:ea typeface="Calibri"/>
                <a:cs typeface="Calibri"/>
              </a:rPr>
              <a:t> </a:t>
            </a:r>
            <a:r>
              <a:rPr lang="es-ES" sz="1250" b="1" dirty="0" err="1">
                <a:latin typeface="Calibri"/>
                <a:ea typeface="Calibri"/>
                <a:cs typeface="Calibri"/>
              </a:rPr>
              <a:t>Pracy</a:t>
            </a:r>
            <a:r>
              <a:rPr lang="es-ES" sz="1250" b="1" dirty="0">
                <a:latin typeface="Calibri"/>
                <a:ea typeface="Calibri"/>
                <a:cs typeface="Calibri"/>
              </a:rPr>
              <a:t>) </a:t>
            </a:r>
            <a:r>
              <a:rPr lang="es-ES" sz="1250" dirty="0">
                <a:latin typeface="Calibri"/>
                <a:ea typeface="Calibri"/>
                <a:cs typeface="Calibri"/>
              </a:rPr>
              <a:t>es una autoridad polaca que supervisa el cumplimiento de la legislación laboral. Se encarga de supervisar y controlar el cumplimiento de las relaciones entre el empleador y los empleados. La PIP ayuda a entender qué es la discriminación y cómo reaccionar ante ella.</a:t>
            </a:r>
            <a:endParaRPr lang="en-GB" sz="1250" dirty="0">
              <a:latin typeface="Calibri"/>
              <a:ea typeface="Calibri"/>
              <a:cs typeface="Calibri"/>
            </a:endParaRPr>
          </a:p>
          <a:p>
            <a:r>
              <a:rPr lang="en-GB" sz="1250" dirty="0">
                <a:latin typeface="Calibri"/>
                <a:ea typeface="Calibri"/>
                <a:cs typeface="Calibri"/>
                <a:hlinkClick r:id="rId7"/>
              </a:rPr>
              <a:t>https://www.pip.gov.pl</a:t>
            </a:r>
            <a:endParaRPr lang="en-GB" sz="1250" dirty="0">
              <a:latin typeface="Calibri"/>
              <a:ea typeface="Calibri"/>
              <a:cs typeface="Calibri"/>
            </a:endParaRPr>
          </a:p>
          <a:p>
            <a:endParaRPr lang="en-GB" sz="1250" dirty="0">
              <a:latin typeface="Calibri"/>
              <a:ea typeface="Calibri"/>
              <a:cs typeface="Calibri"/>
            </a:endParaRPr>
          </a:p>
        </p:txBody>
      </p:sp>
    </p:spTree>
    <p:extLst>
      <p:ext uri="{BB962C8B-B14F-4D97-AF65-F5344CB8AC3E}">
        <p14:creationId xmlns:p14="http://schemas.microsoft.com/office/powerpoint/2010/main" val="4005398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2E359447-12A0-C7CA-0924-58083BCDB2BD}"/>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A3478ABB-B989-8D2E-BCA8-5A1E9B83BF14}"/>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5DC008A-748D-32A9-F8C1-090AD64537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80D2E395-3ACB-0534-1C79-D78C96DA731B}"/>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B573450B-6C89-9F3C-140D-5111337D31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8FACE3A1-6DD2-C547-8420-D89E8BBB206F}"/>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7FAF854-69A3-0A1B-7014-C3B95C14D927}"/>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089099D5-ADB9-5C3B-EC12-447B562A91E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8005DB4F-122E-4C5B-1E11-B6DC1E59F35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8B960ED-6EE2-6856-C44E-F873DD1AD06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13E5F046-CFAA-A929-1938-82C656EED6A9}"/>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8EF3C8E2-F4C7-D3B3-99A7-07E08A6224B4}"/>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37285261-4F12-A5DB-E3DE-F25C422849A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25574DD3-28F7-5548-BE70-1DA717D3604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grpSp>
        <p:nvGrpSpPr>
          <p:cNvPr id="45" name="Group 44">
            <a:extLst>
              <a:ext uri="{FF2B5EF4-FFF2-40B4-BE49-F238E27FC236}">
                <a16:creationId xmlns:a16="http://schemas.microsoft.com/office/drawing/2014/main" id="{A0911AF1-F5A8-5E02-55AA-56BB44D5CF1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FC390151-A572-9464-8CD8-C0C3059950B6}"/>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2C3F2A86-CB10-1F5D-B486-685082A3DFA9}"/>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9ECE4BA-F783-C37E-0636-28A8E4C1AD5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97D98E9-AB03-207F-2E21-4234EE5984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D045988A-FFC7-E81A-EE93-9028FAE6ECD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A5677088-7629-B412-6F57-BB0794F1330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EC00BC90-2170-CACE-F79E-1361CD393B7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88D682BD-95F6-63E2-CB45-DB37DFFF468E}"/>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E863B9A0-97B7-F43F-3366-A0916049DA97}"/>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EF657B28-F91F-73FE-4E47-CF28854EE714}"/>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536B3111-27C5-EBDD-D44F-845114AC2D27}"/>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4874922D-3244-2A22-C660-AF98E3ADA6EB}"/>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871B395F-2FD5-DB33-8D52-7033636D3633}"/>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2B034F8C-901E-62D7-CA8A-77BB6D004A61}"/>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C80D4EC2-47FC-892E-4CBD-BFE8CB8659E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Text Placeholder 10">
            <a:extLst>
              <a:ext uri="{FF2B5EF4-FFF2-40B4-BE49-F238E27FC236}">
                <a16:creationId xmlns:a16="http://schemas.microsoft.com/office/drawing/2014/main" id="{B4F6D010-9C35-0AAA-8E4C-BD2C8A943AF3}"/>
              </a:ext>
            </a:extLst>
          </p:cNvPr>
          <p:cNvSpPr txBox="1">
            <a:spLocks/>
          </p:cNvSpPr>
          <p:nvPr/>
        </p:nvSpPr>
        <p:spPr>
          <a:xfrm>
            <a:off x="131390" y="7526280"/>
            <a:ext cx="4603177"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err="1"/>
              <a:t>Acompáñanos</a:t>
            </a:r>
            <a:r>
              <a:rPr lang="en-US" sz="2700" b="1" dirty="0"/>
              <a:t> </a:t>
            </a:r>
            <a:r>
              <a:rPr lang="en-US" sz="2700" b="1" dirty="0" err="1"/>
              <a:t>en</a:t>
            </a:r>
            <a:r>
              <a:rPr lang="en-US" sz="2700" b="1" dirty="0"/>
              <a:t> </a:t>
            </a:r>
            <a:r>
              <a:rPr lang="en-US" sz="2700" b="1" dirty="0" err="1"/>
              <a:t>este</a:t>
            </a:r>
            <a:r>
              <a:rPr lang="en-US" sz="2700" b="1" dirty="0"/>
              <a:t> </a:t>
            </a:r>
            <a:r>
              <a:rPr lang="en-US" sz="2700" b="1" dirty="0" err="1"/>
              <a:t>camino</a:t>
            </a:r>
            <a:endParaRPr lang="en-US" sz="2700" b="1" dirty="0"/>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A79F481257D834488676EDF59108694E" ma:contentTypeVersion="19" ma:contentTypeDescription="Crear nuevo documento." ma:contentTypeScope="" ma:versionID="0bb1288f0f915991f356b7b04c627643">
  <xsd:schema xmlns:xsd="http://www.w3.org/2001/XMLSchema" xmlns:xs="http://www.w3.org/2001/XMLSchema" xmlns:p="http://schemas.microsoft.com/office/2006/metadata/properties" xmlns:ns2="7f3bedcb-157a-4981-96fe-9f21b79149a7" xmlns:ns3="17cae7ef-1499-4618-aa30-4c44e2dedc48" xmlns:ns4="d70da48b-2876-4d9c-9cdb-f5c2a59cede8" targetNamespace="http://schemas.microsoft.com/office/2006/metadata/properties" ma:root="true" ma:fieldsID="62f3796724aa952ae4a859bf4b95c3f3" ns2:_="" ns3:_="" ns4:_="">
    <xsd:import namespace="7f3bedcb-157a-4981-96fe-9f21b79149a7"/>
    <xsd:import namespace="17cae7ef-1499-4618-aa30-4c44e2dedc48"/>
    <xsd:import namespace="d70da48b-2876-4d9c-9cdb-f5c2a59ced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3bedcb-157a-4981-96fe-9f21b79149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ec7e83f8-e4a7-4660-9650-b05f0bd339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cae7ef-1499-4618-aa30-4c44e2dedc48"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0da48b-2876-4d9c-9cdb-f5c2a59cede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86a7538-f445-49f7-99bd-719e6954cf37}" ma:internalName="TaxCatchAll" ma:showField="CatchAllData" ma:web="17cae7ef-1499-4618-aa30-4c44e2dedc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f3bedcb-157a-4981-96fe-9f21b79149a7" xsi:nil="true"/>
    <lcf76f155ced4ddcb4097134ff3c332f xmlns="7f3bedcb-157a-4981-96fe-9f21b79149a7">
      <Terms xmlns="http://schemas.microsoft.com/office/infopath/2007/PartnerControls"/>
    </lcf76f155ced4ddcb4097134ff3c332f>
    <TaxCatchAll xmlns="d70da48b-2876-4d9c-9cdb-f5c2a59cede8" xsi:nil="true"/>
  </documentManagement>
</p:properties>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D072B236-9960-41A4-921E-7AF3D6FFEA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3bedcb-157a-4981-96fe-9f21b79149a7"/>
    <ds:schemaRef ds:uri="17cae7ef-1499-4618-aa30-4c44e2dedc48"/>
    <ds:schemaRef ds:uri="d70da48b-2876-4d9c-9cdb-f5c2a59ced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9AD2B3-D789-4FC7-A14D-89ADA76B73A8}">
  <ds:schemaRefs>
    <ds:schemaRef ds:uri="http://schemas.microsoft.com/office/2006/documentManagement/types"/>
    <ds:schemaRef ds:uri="http://schemas.microsoft.com/office/2006/metadata/properties"/>
    <ds:schemaRef ds:uri="17cae7ef-1499-4618-aa30-4c44e2dedc48"/>
    <ds:schemaRef ds:uri="http://www.w3.org/XML/1998/namespace"/>
    <ds:schemaRef ds:uri="http://purl.org/dc/terms/"/>
    <ds:schemaRef ds:uri="http://schemas.microsoft.com/office/infopath/2007/PartnerControls"/>
    <ds:schemaRef ds:uri="http://purl.org/dc/elements/1.1/"/>
    <ds:schemaRef ds:uri="d70da48b-2876-4d9c-9cdb-f5c2a59cede8"/>
    <ds:schemaRef ds:uri="http://schemas.openxmlformats.org/package/2006/metadata/core-properties"/>
    <ds:schemaRef ds:uri="7f3bedcb-157a-4981-96fe-9f21b79149a7"/>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Magazine layout</Template>
  <TotalTime>2700</TotalTime>
  <Words>1238</Words>
  <Application>Microsoft Office PowerPoint</Application>
  <PresentationFormat>Personalizado</PresentationFormat>
  <Paragraphs>113</Paragraphs>
  <Slides>8</Slides>
  <Notes>3</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8</vt:i4>
      </vt:variant>
    </vt:vector>
  </HeadingPairs>
  <TitlesOfParts>
    <vt:vector size="15" baseType="lpstr">
      <vt:lpstr>Aptos</vt:lpstr>
      <vt:lpstr>Arial</vt:lpstr>
      <vt:lpstr>Calibri</vt:lpstr>
      <vt:lpstr>Century Schoolbook</vt:lpstr>
      <vt:lpstr>Montserrat</vt:lpstr>
      <vt:lpstr>Source Sans Pro</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GEMA MARTIN CANO</cp:lastModifiedBy>
  <cp:revision>608</cp:revision>
  <dcterms:created xsi:type="dcterms:W3CDTF">2021-06-15T11:45:52Z</dcterms:created>
  <dcterms:modified xsi:type="dcterms:W3CDTF">2025-10-16T10:09:21Z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0x010100A79F481257D834488676EDF59108694E</vt:lpwstr>
  </property>
  <property fmtid="{D5CDD505-2E9C-101B-9397-08002B2CF9AE}" pid="3" name="MediaServiceImageTags">
    <vt:lpwstr/>
  </property>
</Properties>
</file>