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3"/>
  </p:notesMasterIdLst>
  <p:handoutMasterIdLst>
    <p:handoutMasterId r:id="rId14"/>
  </p:handoutMasterIdLst>
  <p:sldIdLst>
    <p:sldId id="716" r:id="rId5"/>
    <p:sldId id="750" r:id="rId6"/>
    <p:sldId id="742" r:id="rId7"/>
    <p:sldId id="751" r:id="rId8"/>
    <p:sldId id="753" r:id="rId9"/>
    <p:sldId id="754" r:id="rId10"/>
    <p:sldId id="755" r:id="rId11"/>
    <p:sldId id="752" r:id="rId12"/>
  </p:sldIdLst>
  <p:sldSz cx="7559675" cy="10691813"/>
  <p:notesSz cx="6858000" cy="9144000"/>
  <p:defaultTex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DC7D0"/>
    <a:srgbClr val="FBAE1C"/>
    <a:srgbClr val="EF3E23"/>
    <a:srgbClr val="BD4630"/>
    <a:srgbClr val="404040"/>
    <a:srgbClr val="FFFFFF"/>
    <a:srgbClr val="3DBDAB"/>
    <a:srgbClr val="87C540"/>
    <a:srgbClr val="C9519D"/>
    <a:srgbClr val="55BC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E01A71E-FE55-4FF6-A65D-E62D77FE2672}" v="66" dt="2025-11-03T16:08:33.36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118" autoAdjust="0"/>
    <p:restoredTop sz="93832"/>
  </p:normalViewPr>
  <p:slideViewPr>
    <p:cSldViewPr snapToGrid="0" snapToObjects="1">
      <p:cViewPr varScale="1">
        <p:scale>
          <a:sx n="68" d="100"/>
          <a:sy n="68" d="100"/>
        </p:scale>
        <p:origin x="2970" y="72"/>
      </p:cViewPr>
      <p:guideLst/>
    </p:cSldViewPr>
  </p:slideViewPr>
  <p:notesTextViewPr>
    <p:cViewPr>
      <p:scale>
        <a:sx n="1" d="1"/>
        <a:sy n="1" d="1"/>
      </p:scale>
      <p:origin x="0" y="0"/>
    </p:cViewPr>
  </p:notesTextViewPr>
  <p:sorterViewPr>
    <p:cViewPr>
      <p:scale>
        <a:sx n="1" d="1"/>
        <a:sy n="1" d="1"/>
      </p:scale>
      <p:origin x="0" y="0"/>
    </p:cViewPr>
  </p:sorterViewPr>
  <p:notesViewPr>
    <p:cSldViewPr snapToGrid="0" snapToObjects="1" showGuides="1">
      <p:cViewPr varScale="1">
        <p:scale>
          <a:sx n="71" d="100"/>
          <a:sy n="71" d="100"/>
        </p:scale>
        <p:origin x="2448"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EMA MARTIN CANO" userId="25679d7d-a321-4341-805c-8812bec91bb6" providerId="ADAL" clId="{AE43662D-14C4-450C-821D-0DE66E94268B}"/>
    <pc:docChg chg="modSld">
      <pc:chgData name="GEMA MARTIN CANO" userId="25679d7d-a321-4341-805c-8812bec91bb6" providerId="ADAL" clId="{AE43662D-14C4-450C-821D-0DE66E94268B}" dt="2025-10-16T09:30:10.828" v="56" actId="14100"/>
      <pc:docMkLst>
        <pc:docMk/>
      </pc:docMkLst>
      <pc:sldChg chg="modSp mod">
        <pc:chgData name="GEMA MARTIN CANO" userId="25679d7d-a321-4341-805c-8812bec91bb6" providerId="ADAL" clId="{AE43662D-14C4-450C-821D-0DE66E94268B}" dt="2025-10-16T09:30:10.828" v="56" actId="14100"/>
        <pc:sldMkLst>
          <pc:docMk/>
          <pc:sldMk cId="1721580602" sldId="742"/>
        </pc:sldMkLst>
        <pc:spChg chg="mod">
          <ac:chgData name="GEMA MARTIN CANO" userId="25679d7d-a321-4341-805c-8812bec91bb6" providerId="ADAL" clId="{AE43662D-14C4-450C-821D-0DE66E94268B}" dt="2025-10-16T09:30:10.828" v="56" actId="14100"/>
          <ac:spMkLst>
            <pc:docMk/>
            <pc:sldMk cId="1721580602" sldId="742"/>
            <ac:spMk id="57" creationId="{0F2F8A90-A2CD-7E70-4406-13593850D0A6}"/>
          </ac:spMkLst>
        </pc:spChg>
      </pc:sldChg>
      <pc:sldChg chg="modSp mod">
        <pc:chgData name="GEMA MARTIN CANO" userId="25679d7d-a321-4341-805c-8812bec91bb6" providerId="ADAL" clId="{AE43662D-14C4-450C-821D-0DE66E94268B}" dt="2025-10-16T09:29:22.732" v="55" actId="20577"/>
        <pc:sldMkLst>
          <pc:docMk/>
          <pc:sldMk cId="3367351161" sldId="755"/>
        </pc:sldMkLst>
        <pc:spChg chg="mod">
          <ac:chgData name="GEMA MARTIN CANO" userId="25679d7d-a321-4341-805c-8812bec91bb6" providerId="ADAL" clId="{AE43662D-14C4-450C-821D-0DE66E94268B}" dt="2025-10-16T09:29:22.732" v="55" actId="20577"/>
          <ac:spMkLst>
            <pc:docMk/>
            <pc:sldMk cId="3367351161" sldId="755"/>
            <ac:spMk id="2" creationId="{6984E148-BA12-04BB-D55F-14AAC1E47C82}"/>
          </ac:spMkLst>
        </pc:spChg>
      </pc:sldChg>
    </pc:docChg>
  </pc:docChgLst>
  <pc:docChgLst>
    <pc:chgData name="Gema Martín" userId="3ggNLls8mMVKyH3kqyzM21/NyRZ94jvgXk5Rz90s51A=" providerId="None" clId="Web-{AE01A71E-FE55-4FF6-A65D-E62D77FE2672}"/>
    <pc:docChg chg="modSld">
      <pc:chgData name="Gema Martín" userId="3ggNLls8mMVKyH3kqyzM21/NyRZ94jvgXk5Rz90s51A=" providerId="None" clId="Web-{AE01A71E-FE55-4FF6-A65D-E62D77FE2672}" dt="2025-11-03T16:08:33.369" v="60" actId="20577"/>
      <pc:docMkLst>
        <pc:docMk/>
      </pc:docMkLst>
      <pc:sldChg chg="addSp modSp">
        <pc:chgData name="Gema Martín" userId="3ggNLls8mMVKyH3kqyzM21/NyRZ94jvgXk5Rz90s51A=" providerId="None" clId="Web-{AE01A71E-FE55-4FF6-A65D-E62D77FE2672}" dt="2025-11-03T16:08:33.369" v="60" actId="20577"/>
        <pc:sldMkLst>
          <pc:docMk/>
          <pc:sldMk cId="1721580602" sldId="742"/>
        </pc:sldMkLst>
        <pc:spChg chg="mod">
          <ac:chgData name="Gema Martín" userId="3ggNLls8mMVKyH3kqyzM21/NyRZ94jvgXk5Rz90s51A=" providerId="None" clId="Web-{AE01A71E-FE55-4FF6-A65D-E62D77FE2672}" dt="2025-11-03T16:01:33.689" v="2" actId="20577"/>
          <ac:spMkLst>
            <pc:docMk/>
            <pc:sldMk cId="1721580602" sldId="742"/>
            <ac:spMk id="6" creationId="{97BF1949-7734-94DA-ACE1-076ED4A810B9}"/>
          </ac:spMkLst>
        </pc:spChg>
        <pc:spChg chg="mod">
          <ac:chgData name="Gema Martín" userId="3ggNLls8mMVKyH3kqyzM21/NyRZ94jvgXk5Rz90s51A=" providerId="None" clId="Web-{AE01A71E-FE55-4FF6-A65D-E62D77FE2672}" dt="2025-11-03T16:08:33.369" v="60" actId="20577"/>
          <ac:spMkLst>
            <pc:docMk/>
            <pc:sldMk cId="1721580602" sldId="742"/>
            <ac:spMk id="57" creationId="{0F2F8A90-A2CD-7E70-4406-13593850D0A6}"/>
          </ac:spMkLst>
        </pc:spChg>
        <pc:spChg chg="mod">
          <ac:chgData name="Gema Martín" userId="3ggNLls8mMVKyH3kqyzM21/NyRZ94jvgXk5Rz90s51A=" providerId="None" clId="Web-{AE01A71E-FE55-4FF6-A65D-E62D77FE2672}" dt="2025-11-03T16:02:51.707" v="15" actId="688"/>
          <ac:spMkLst>
            <pc:docMk/>
            <pc:sldMk cId="1721580602" sldId="742"/>
            <ac:spMk id="77" creationId="{824C463A-FC0E-8669-EE00-6F3A1B4D0065}"/>
          </ac:spMkLst>
        </pc:spChg>
        <pc:spChg chg="mod">
          <ac:chgData name="Gema Martín" userId="3ggNLls8mMVKyH3kqyzM21/NyRZ94jvgXk5Rz90s51A=" providerId="None" clId="Web-{AE01A71E-FE55-4FF6-A65D-E62D77FE2672}" dt="2025-11-03T16:02:27.956" v="10" actId="1076"/>
          <ac:spMkLst>
            <pc:docMk/>
            <pc:sldMk cId="1721580602" sldId="742"/>
            <ac:spMk id="118" creationId="{B6FD0F43-7526-5597-AF7C-51A830252AF8}"/>
          </ac:spMkLst>
        </pc:spChg>
        <pc:grpChg chg="add mod">
          <ac:chgData name="Gema Martín" userId="3ggNLls8mMVKyH3kqyzM21/NyRZ94jvgXk5Rz90s51A=" providerId="None" clId="Web-{AE01A71E-FE55-4FF6-A65D-E62D77FE2672}" dt="2025-11-03T16:06:06.680" v="41" actId="1076"/>
          <ac:grpSpMkLst>
            <pc:docMk/>
            <pc:sldMk cId="1721580602" sldId="742"/>
            <ac:grpSpMk id="2" creationId="{D1D7FFB7-6956-9B6C-BBAC-8AEF335501E4}"/>
          </ac:grpSpMkLst>
        </pc:grpChg>
        <pc:grpChg chg="mod">
          <ac:chgData name="Gema Martín" userId="3ggNLls8mMVKyH3kqyzM21/NyRZ94jvgXk5Rz90s51A=" providerId="None" clId="Web-{AE01A71E-FE55-4FF6-A65D-E62D77FE2672}" dt="2025-11-03T16:05:23.382" v="35" actId="1076"/>
          <ac:grpSpMkLst>
            <pc:docMk/>
            <pc:sldMk cId="1721580602" sldId="742"/>
            <ac:grpSpMk id="43" creationId="{8C50B30F-23B2-8F47-D872-13409AAC146D}"/>
          </ac:grpSpMkLst>
        </pc:grpChg>
        <pc:grpChg chg="mod">
          <ac:chgData name="Gema Martín" userId="3ggNLls8mMVKyH3kqyzM21/NyRZ94jvgXk5Rz90s51A=" providerId="None" clId="Web-{AE01A71E-FE55-4FF6-A65D-E62D77FE2672}" dt="2025-11-03T16:05:28.585" v="36" actId="1076"/>
          <ac:grpSpMkLst>
            <pc:docMk/>
            <pc:sldMk cId="1721580602" sldId="742"/>
            <ac:grpSpMk id="49" creationId="{A56857D1-B50B-E564-C18A-B7C940650F0E}"/>
          </ac:grpSpMkLst>
        </pc:grpChg>
        <pc:grpChg chg="mod">
          <ac:chgData name="Gema Martín" userId="3ggNLls8mMVKyH3kqyzM21/NyRZ94jvgXk5Rz90s51A=" providerId="None" clId="Web-{AE01A71E-FE55-4FF6-A65D-E62D77FE2672}" dt="2025-11-03T16:05:37.304" v="37" actId="1076"/>
          <ac:grpSpMkLst>
            <pc:docMk/>
            <pc:sldMk cId="1721580602" sldId="742"/>
            <ac:grpSpMk id="54" creationId="{F108B8BC-DDD3-59D2-59B3-352DDC2838F2}"/>
          </ac:grpSpMkLst>
        </pc:grpChg>
        <pc:grpChg chg="mod">
          <ac:chgData name="Gema Martín" userId="3ggNLls8mMVKyH3kqyzM21/NyRZ94jvgXk5Rz90s51A=" providerId="None" clId="Web-{AE01A71E-FE55-4FF6-A65D-E62D77FE2672}" dt="2025-11-03T16:05:49.304" v="38" actId="1076"/>
          <ac:grpSpMkLst>
            <pc:docMk/>
            <pc:sldMk cId="1721580602" sldId="742"/>
            <ac:grpSpMk id="65" creationId="{098C72C9-1C95-B815-D652-E4B76F99C005}"/>
          </ac:grpSpMkLst>
        </pc:grpChg>
        <pc:grpChg chg="mod">
          <ac:chgData name="Gema Martín" userId="3ggNLls8mMVKyH3kqyzM21/NyRZ94jvgXk5Rz90s51A=" providerId="None" clId="Web-{AE01A71E-FE55-4FF6-A65D-E62D77FE2672}" dt="2025-11-03T16:05:54.398" v="39" actId="1076"/>
          <ac:grpSpMkLst>
            <pc:docMk/>
            <pc:sldMk cId="1721580602" sldId="742"/>
            <ac:grpSpMk id="70" creationId="{469F1EF0-003C-C764-D959-0DF12A29FC3D}"/>
          </ac:grpSpMkLst>
        </pc:grpChg>
        <pc:grpChg chg="mod">
          <ac:chgData name="Gema Martín" userId="3ggNLls8mMVKyH3kqyzM21/NyRZ94jvgXk5Rz90s51A=" providerId="None" clId="Web-{AE01A71E-FE55-4FF6-A65D-E62D77FE2672}" dt="2025-11-03T16:03:58.537" v="24" actId="1076"/>
          <ac:grpSpMkLst>
            <pc:docMk/>
            <pc:sldMk cId="1721580602" sldId="742"/>
            <ac:grpSpMk id="71" creationId="{1640F7B7-5368-BC8A-0B2D-9A7CE4759383}"/>
          </ac:grpSpMkLst>
        </pc:grpChg>
        <pc:grpChg chg="mod">
          <ac:chgData name="Gema Martín" userId="3ggNLls8mMVKyH3kqyzM21/NyRZ94jvgXk5Rz90s51A=" providerId="None" clId="Web-{AE01A71E-FE55-4FF6-A65D-E62D77FE2672}" dt="2025-11-03T16:05:01.303" v="32" actId="1076"/>
          <ac:grpSpMkLst>
            <pc:docMk/>
            <pc:sldMk cId="1721580602" sldId="742"/>
            <ac:grpSpMk id="73" creationId="{37F60A95-DD39-9AB9-DDA6-F4F302EDB5CA}"/>
          </ac:grpSpMkLst>
        </pc:grpChg>
        <pc:grpChg chg="mod">
          <ac:chgData name="Gema Martín" userId="3ggNLls8mMVKyH3kqyzM21/NyRZ94jvgXk5Rz90s51A=" providerId="None" clId="Web-{AE01A71E-FE55-4FF6-A65D-E62D77FE2672}" dt="2025-11-03T16:05:05.835" v="33" actId="1076"/>
          <ac:grpSpMkLst>
            <pc:docMk/>
            <pc:sldMk cId="1721580602" sldId="742"/>
            <ac:grpSpMk id="79" creationId="{A246EFDD-5060-D8D3-3702-27C2B77354FE}"/>
          </ac:grpSpMkLst>
        </pc:grpChg>
        <pc:grpChg chg="mod">
          <ac:chgData name="Gema Martín" userId="3ggNLls8mMVKyH3kqyzM21/NyRZ94jvgXk5Rz90s51A=" providerId="None" clId="Web-{AE01A71E-FE55-4FF6-A65D-E62D77FE2672}" dt="2025-11-03T16:05:17.679" v="34" actId="1076"/>
          <ac:grpSpMkLst>
            <pc:docMk/>
            <pc:sldMk cId="1721580602" sldId="742"/>
            <ac:grpSpMk id="85" creationId="{5CB85A68-CBD3-1292-E414-534C67644E17}"/>
          </ac:grpSpMkLst>
        </pc:grpChg>
        <pc:grpChg chg="mod">
          <ac:chgData name="Gema Martín" userId="3ggNLls8mMVKyH3kqyzM21/NyRZ94jvgXk5Rz90s51A=" providerId="None" clId="Web-{AE01A71E-FE55-4FF6-A65D-E62D77FE2672}" dt="2025-11-03T16:05:59.586" v="40" actId="1076"/>
          <ac:grpSpMkLst>
            <pc:docMk/>
            <pc:sldMk cId="1721580602" sldId="742"/>
            <ac:grpSpMk id="91" creationId="{E398D005-33E6-D0E2-6EA6-21CF41EAC93E}"/>
          </ac:grpSpMkLst>
        </pc:grpChg>
        <pc:grpChg chg="mod">
          <ac:chgData name="Gema Martín" userId="3ggNLls8mMVKyH3kqyzM21/NyRZ94jvgXk5Rz90s51A=" providerId="None" clId="Web-{AE01A71E-FE55-4FF6-A65D-E62D77FE2672}" dt="2025-11-03T16:03:09.832" v="19" actId="1076"/>
          <ac:grpSpMkLst>
            <pc:docMk/>
            <pc:sldMk cId="1721580602" sldId="742"/>
            <ac:grpSpMk id="116" creationId="{9273F0C8-66A3-0F82-73B0-8DDA1EE90AA2}"/>
          </ac:grpSpMkLst>
        </pc:grpChg>
        <pc:cxnChg chg="mod">
          <ac:chgData name="Gema Martín" userId="3ggNLls8mMVKyH3kqyzM21/NyRZ94jvgXk5Rz90s51A=" providerId="None" clId="Web-{AE01A71E-FE55-4FF6-A65D-E62D77FE2672}" dt="2025-11-03T16:06:45.977" v="45" actId="14100"/>
          <ac:cxnSpMkLst>
            <pc:docMk/>
            <pc:sldMk cId="1721580602" sldId="742"/>
            <ac:cxnSpMk id="3" creationId="{90BAEC11-CC83-DA6C-4205-B90A99CA1CF9}"/>
          </ac:cxnSpMkLst>
        </pc:cxn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77E7518-D7D3-A342-B9A1-57B91EA8AD9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9238D92-CE55-1642-B171-5E9305F007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F378577-8B88-EE4C-8516-6703E5E700B5}" type="datetimeFigureOut">
              <a:rPr lang="en-US" smtClean="0"/>
              <a:t>11/3/2025</a:t>
            </a:fld>
            <a:endParaRPr lang="en-US" dirty="0"/>
          </a:p>
        </p:txBody>
      </p:sp>
      <p:sp>
        <p:nvSpPr>
          <p:cNvPr id="4" name="Footer Placeholder 3">
            <a:extLst>
              <a:ext uri="{FF2B5EF4-FFF2-40B4-BE49-F238E27FC236}">
                <a16:creationId xmlns:a16="http://schemas.microsoft.com/office/drawing/2014/main" id="{294DC253-90BB-9447-B456-77404052F1D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1E73BA3A-C6D1-EB41-8906-A8CC76B3C0A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D09957D-E1A3-9D46-BB8D-8C509470EB58}" type="slidenum">
              <a:rPr lang="en-US" smtClean="0"/>
              <a:t>‹Nº›</a:t>
            </a:fld>
            <a:endParaRPr lang="en-US" dirty="0"/>
          </a:p>
        </p:txBody>
      </p:sp>
    </p:spTree>
    <p:extLst>
      <p:ext uri="{BB962C8B-B14F-4D97-AF65-F5344CB8AC3E}">
        <p14:creationId xmlns:p14="http://schemas.microsoft.com/office/powerpoint/2010/main" val="152892645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E1DF58-7EE3-C448-983E-EBFA8BC3FAB5}" type="datetimeFigureOut">
              <a:rPr lang="en-US" smtClean="0"/>
              <a:t>11/3/2025</a:t>
            </a:fld>
            <a:endParaRPr lang="en-US" dirty="0"/>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75372A-F483-BF4C-A311-87AB670BD6E8}" type="slidenum">
              <a:rPr lang="en-US" smtClean="0"/>
              <a:t>‹Nº›</a:t>
            </a:fld>
            <a:endParaRPr lang="en-US" dirty="0"/>
          </a:p>
        </p:txBody>
      </p:sp>
    </p:spTree>
    <p:extLst>
      <p:ext uri="{BB962C8B-B14F-4D97-AF65-F5344CB8AC3E}">
        <p14:creationId xmlns:p14="http://schemas.microsoft.com/office/powerpoint/2010/main" val="1810596504"/>
      </p:ext>
    </p:extLst>
  </p:cSld>
  <p:clrMap bg1="lt1" tx1="dk1" bg2="lt2" tx2="dk2" accent1="accent1" accent2="accent2" accent3="accent3" accent4="accent4" accent5="accent5" accent6="accent6" hlink="hlink" folHlink="folHlink"/>
  <p:hf sldNum="0" hdr="0" ftr="0" dt="0"/>
  <p:notesStyle>
    <a:lvl1pPr marL="0" algn="l" defTabSz="875998" rtl="0" eaLnBrk="1" latinLnBrk="0" hangingPunct="1">
      <a:defRPr sz="1150" kern="1200">
        <a:solidFill>
          <a:schemeClr val="tx1"/>
        </a:solidFill>
        <a:latin typeface="+mn-lt"/>
        <a:ea typeface="+mn-ea"/>
        <a:cs typeface="+mn-cs"/>
      </a:defRPr>
    </a:lvl1pPr>
    <a:lvl2pPr marL="437999" algn="l" defTabSz="875998" rtl="0" eaLnBrk="1" latinLnBrk="0" hangingPunct="1">
      <a:defRPr sz="1150" kern="1200">
        <a:solidFill>
          <a:schemeClr val="tx1"/>
        </a:solidFill>
        <a:latin typeface="+mn-lt"/>
        <a:ea typeface="+mn-ea"/>
        <a:cs typeface="+mn-cs"/>
      </a:defRPr>
    </a:lvl2pPr>
    <a:lvl3pPr marL="875998" algn="l" defTabSz="875998" rtl="0" eaLnBrk="1" latinLnBrk="0" hangingPunct="1">
      <a:defRPr sz="1150" kern="1200">
        <a:solidFill>
          <a:schemeClr val="tx1"/>
        </a:solidFill>
        <a:latin typeface="+mn-lt"/>
        <a:ea typeface="+mn-ea"/>
        <a:cs typeface="+mn-cs"/>
      </a:defRPr>
    </a:lvl3pPr>
    <a:lvl4pPr marL="1313997" algn="l" defTabSz="875998" rtl="0" eaLnBrk="1" latinLnBrk="0" hangingPunct="1">
      <a:defRPr sz="1150" kern="1200">
        <a:solidFill>
          <a:schemeClr val="tx1"/>
        </a:solidFill>
        <a:latin typeface="+mn-lt"/>
        <a:ea typeface="+mn-ea"/>
        <a:cs typeface="+mn-cs"/>
      </a:defRPr>
    </a:lvl4pPr>
    <a:lvl5pPr marL="1751996" algn="l" defTabSz="875998" rtl="0" eaLnBrk="1" latinLnBrk="0" hangingPunct="1">
      <a:defRPr sz="1150" kern="1200">
        <a:solidFill>
          <a:schemeClr val="tx1"/>
        </a:solidFill>
        <a:latin typeface="+mn-lt"/>
        <a:ea typeface="+mn-ea"/>
        <a:cs typeface="+mn-cs"/>
      </a:defRPr>
    </a:lvl5pPr>
    <a:lvl6pPr marL="2189995" algn="l" defTabSz="875998" rtl="0" eaLnBrk="1" latinLnBrk="0" hangingPunct="1">
      <a:defRPr sz="1150" kern="1200">
        <a:solidFill>
          <a:schemeClr val="tx1"/>
        </a:solidFill>
        <a:latin typeface="+mn-lt"/>
        <a:ea typeface="+mn-ea"/>
        <a:cs typeface="+mn-cs"/>
      </a:defRPr>
    </a:lvl6pPr>
    <a:lvl7pPr marL="2627995" algn="l" defTabSz="875998" rtl="0" eaLnBrk="1" latinLnBrk="0" hangingPunct="1">
      <a:defRPr sz="1150" kern="1200">
        <a:solidFill>
          <a:schemeClr val="tx1"/>
        </a:solidFill>
        <a:latin typeface="+mn-lt"/>
        <a:ea typeface="+mn-ea"/>
        <a:cs typeface="+mn-cs"/>
      </a:defRPr>
    </a:lvl7pPr>
    <a:lvl8pPr marL="3065994" algn="l" defTabSz="875998" rtl="0" eaLnBrk="1" latinLnBrk="0" hangingPunct="1">
      <a:defRPr sz="1150" kern="1200">
        <a:solidFill>
          <a:schemeClr val="tx1"/>
        </a:solidFill>
        <a:latin typeface="+mn-lt"/>
        <a:ea typeface="+mn-ea"/>
        <a:cs typeface="+mn-cs"/>
      </a:defRPr>
    </a:lvl8pPr>
    <a:lvl9pPr marL="3503992" algn="l" defTabSz="875998" rtl="0" eaLnBrk="1" latinLnBrk="0" hangingPunct="1">
      <a:defRPr sz="115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50450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435A18-1C13-2213-2A8E-7F12BF9206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602C35-A1E4-1D59-D02A-755E13C787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04F90B-8B01-6334-CABB-F2B1BC4DD370}"/>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5586611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748433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2FB881-AA68-7344-D6A2-A5D7E6C70E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45411E-1D9A-DB35-B255-47BD858F94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8CD799-68F1-D676-71AC-F9DC9E24A833}"/>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79881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112" name="Picture Placeholder 812">
            <a:extLst>
              <a:ext uri="{FF2B5EF4-FFF2-40B4-BE49-F238E27FC236}">
                <a16:creationId xmlns:a16="http://schemas.microsoft.com/office/drawing/2014/main" id="{32261276-7ECA-E435-9762-6981E374A5B8}"/>
              </a:ext>
            </a:extLst>
          </p:cNvPr>
          <p:cNvSpPr>
            <a:spLocks noGrp="1"/>
          </p:cNvSpPr>
          <p:nvPr userDrawn="1">
            <p:ph type="pic" sz="quarter" idx="17"/>
          </p:nvPr>
        </p:nvSpPr>
        <p:spPr>
          <a:xfrm>
            <a:off x="-1" y="2433668"/>
            <a:ext cx="7559675" cy="585273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10" name="Text Placeholder 32">
            <a:extLst>
              <a:ext uri="{FF2B5EF4-FFF2-40B4-BE49-F238E27FC236}">
                <a16:creationId xmlns:a16="http://schemas.microsoft.com/office/drawing/2014/main" id="{B1562EE4-AD85-7B1C-6395-925CFDA4940C}"/>
              </a:ext>
            </a:extLst>
          </p:cNvPr>
          <p:cNvSpPr>
            <a:spLocks noGrp="1"/>
          </p:cNvSpPr>
          <p:nvPr userDrawn="1">
            <p:ph type="body" sz="quarter" idx="29" hasCustomPrompt="1"/>
          </p:nvPr>
        </p:nvSpPr>
        <p:spPr>
          <a:xfrm>
            <a:off x="660378" y="4520023"/>
            <a:ext cx="3870325" cy="698760"/>
          </a:xfrm>
          <a:prstGeom prst="rect">
            <a:avLst/>
          </a:prstGeom>
        </p:spPr>
        <p:txBody>
          <a:bodyPr>
            <a:noAutofit/>
          </a:bodyPr>
          <a:lstStyle>
            <a:lvl1pPr marL="0" indent="0">
              <a:lnSpc>
                <a:spcPct val="100000"/>
              </a:lnSpc>
              <a:spcBef>
                <a:spcPts val="0"/>
              </a:spcBef>
              <a:buNone/>
              <a:defRPr sz="4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OUR PROJECT</a:t>
            </a:r>
            <a:endParaRPr lang="en-US" dirty="0"/>
          </a:p>
        </p:txBody>
      </p:sp>
      <p:sp>
        <p:nvSpPr>
          <p:cNvPr id="111" name="Text Placeholder 32">
            <a:extLst>
              <a:ext uri="{FF2B5EF4-FFF2-40B4-BE49-F238E27FC236}">
                <a16:creationId xmlns:a16="http://schemas.microsoft.com/office/drawing/2014/main" id="{EA037CEE-8A2A-0BEB-9EBB-CB2BC080634E}"/>
              </a:ext>
            </a:extLst>
          </p:cNvPr>
          <p:cNvSpPr>
            <a:spLocks noGrp="1"/>
          </p:cNvSpPr>
          <p:nvPr userDrawn="1">
            <p:ph type="body" sz="quarter" idx="30" hasCustomPrompt="1"/>
          </p:nvPr>
        </p:nvSpPr>
        <p:spPr>
          <a:xfrm>
            <a:off x="629258" y="4117708"/>
            <a:ext cx="3908229" cy="751695"/>
          </a:xfrm>
          <a:prstGeom prst="rect">
            <a:avLst/>
          </a:prstGeom>
        </p:spPr>
        <p:txBody>
          <a:bodyPr anchor="t">
            <a:noAutofit/>
          </a:bodyPr>
          <a:lstStyle>
            <a:lvl1pPr marL="0" indent="0" algn="just">
              <a:lnSpc>
                <a:spcPct val="10000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guide to</a:t>
            </a:r>
            <a:endParaRPr lang="en-US" dirty="0"/>
          </a:p>
        </p:txBody>
      </p:sp>
    </p:spTree>
    <p:extLst>
      <p:ext uri="{BB962C8B-B14F-4D97-AF65-F5344CB8AC3E}">
        <p14:creationId xmlns:p14="http://schemas.microsoft.com/office/powerpoint/2010/main" val="375554104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Photo 03">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0" y="3995531"/>
            <a:ext cx="4452729" cy="6042992"/>
          </a:xfrm>
          <a:solidFill>
            <a:schemeClr val="bg1">
              <a:lumMod val="85000"/>
            </a:schemeClr>
          </a:solidFill>
          <a:ln>
            <a:noFill/>
          </a:ln>
        </p:spPr>
        <p:txBody>
          <a:bodyPr/>
          <a:lstStyle/>
          <a:p>
            <a:endParaRPr lang="en-US" dirty="0"/>
          </a:p>
        </p:txBody>
      </p:sp>
      <p:sp>
        <p:nvSpPr>
          <p:cNvPr id="4" name="Text Placeholder 32">
            <a:extLst>
              <a:ext uri="{FF2B5EF4-FFF2-40B4-BE49-F238E27FC236}">
                <a16:creationId xmlns:a16="http://schemas.microsoft.com/office/drawing/2014/main" id="{CFD11794-24B5-BE3F-EE9F-B8D1066E117B}"/>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9" name="Text Placeholder 32">
            <a:extLst>
              <a:ext uri="{FF2B5EF4-FFF2-40B4-BE49-F238E27FC236}">
                <a16:creationId xmlns:a16="http://schemas.microsoft.com/office/drawing/2014/main" id="{E2253889-11A0-38F3-15EC-EB5E21FE7E4D}"/>
              </a:ext>
            </a:extLst>
          </p:cNvPr>
          <p:cNvSpPr>
            <a:spLocks noGrp="1"/>
          </p:cNvSpPr>
          <p:nvPr>
            <p:ph type="body" sz="quarter" idx="48" hasCustomPrompt="1"/>
          </p:nvPr>
        </p:nvSpPr>
        <p:spPr>
          <a:xfrm>
            <a:off x="966107" y="1876839"/>
            <a:ext cx="5854314" cy="1581978"/>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16364357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49837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atptop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C48D2195-7867-741F-24B5-2BCCC5FE69A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970750"/>
            <a:ext cx="5474296" cy="3980211"/>
          </a:xfrm>
          <a:prstGeom prst="rect">
            <a:avLst/>
          </a:prstGeom>
          <a:noFill/>
        </p:spPr>
      </p:pic>
      <p:sp>
        <p:nvSpPr>
          <p:cNvPr id="10" name="Picture Placeholder 4">
            <a:extLst>
              <a:ext uri="{FF2B5EF4-FFF2-40B4-BE49-F238E27FC236}">
                <a16:creationId xmlns:a16="http://schemas.microsoft.com/office/drawing/2014/main" id="{F4922441-5E2B-7A95-DDC7-D43B04FD8DDA}"/>
              </a:ext>
            </a:extLst>
          </p:cNvPr>
          <p:cNvSpPr>
            <a:spLocks noGrp="1"/>
          </p:cNvSpPr>
          <p:nvPr>
            <p:ph type="pic" sz="quarter" idx="49"/>
          </p:nvPr>
        </p:nvSpPr>
        <p:spPr>
          <a:xfrm>
            <a:off x="810154" y="6404592"/>
            <a:ext cx="3880510" cy="2467181"/>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3526233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age">
    <p:spTree>
      <p:nvGrpSpPr>
        <p:cNvPr id="1" name=""/>
        <p:cNvGrpSpPr/>
        <p:nvPr/>
      </p:nvGrpSpPr>
      <p:grpSpPr>
        <a:xfrm>
          <a:off x="0" y="0"/>
          <a:ext cx="0" cy="0"/>
          <a:chOff x="0" y="0"/>
          <a:chExt cx="0" cy="0"/>
        </a:xfrm>
      </p:grpSpPr>
      <p:sp>
        <p:nvSpPr>
          <p:cNvPr id="10" name="Picture Placeholder 812">
            <a:extLst>
              <a:ext uri="{FF2B5EF4-FFF2-40B4-BE49-F238E27FC236}">
                <a16:creationId xmlns:a16="http://schemas.microsoft.com/office/drawing/2014/main" id="{C273F204-31DA-C46B-823A-D93B870DB37F}"/>
              </a:ext>
            </a:extLst>
          </p:cNvPr>
          <p:cNvSpPr>
            <a:spLocks noGrp="1"/>
          </p:cNvSpPr>
          <p:nvPr>
            <p:ph type="pic" sz="quarter" idx="62"/>
          </p:nvPr>
        </p:nvSpPr>
        <p:spPr>
          <a:xfrm>
            <a:off x="-1" y="640080"/>
            <a:ext cx="7559675" cy="238759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43" name="Text Placeholder 32">
            <a:extLst>
              <a:ext uri="{FF2B5EF4-FFF2-40B4-BE49-F238E27FC236}">
                <a16:creationId xmlns:a16="http://schemas.microsoft.com/office/drawing/2014/main" id="{E246BE9B-0F08-0141-BFBB-5CD2D858EA02}"/>
              </a:ext>
            </a:extLst>
          </p:cNvPr>
          <p:cNvSpPr>
            <a:spLocks noGrp="1"/>
          </p:cNvSpPr>
          <p:nvPr>
            <p:ph type="body" sz="quarter" idx="11" hasCustomPrompt="1"/>
          </p:nvPr>
        </p:nvSpPr>
        <p:spPr>
          <a:xfrm>
            <a:off x="1551024" y="4595097"/>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
        <p:nvSpPr>
          <p:cNvPr id="144" name="Text Placeholder 32">
            <a:extLst>
              <a:ext uri="{FF2B5EF4-FFF2-40B4-BE49-F238E27FC236}">
                <a16:creationId xmlns:a16="http://schemas.microsoft.com/office/drawing/2014/main" id="{C9C54D80-1128-5642-AF19-023C1AFBB107}"/>
              </a:ext>
            </a:extLst>
          </p:cNvPr>
          <p:cNvSpPr>
            <a:spLocks noGrp="1"/>
          </p:cNvSpPr>
          <p:nvPr>
            <p:ph type="body" sz="quarter" idx="49" hasCustomPrompt="1"/>
          </p:nvPr>
        </p:nvSpPr>
        <p:spPr>
          <a:xfrm>
            <a:off x="2121900" y="4595097"/>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Introduction</a:t>
            </a:r>
            <a:endParaRPr lang="en-US" dirty="0"/>
          </a:p>
        </p:txBody>
      </p:sp>
      <p:sp>
        <p:nvSpPr>
          <p:cNvPr id="145" name="Text Placeholder 32">
            <a:extLst>
              <a:ext uri="{FF2B5EF4-FFF2-40B4-BE49-F238E27FC236}">
                <a16:creationId xmlns:a16="http://schemas.microsoft.com/office/drawing/2014/main" id="{67A3DCF8-C8C1-A54D-B2A9-2AEDD386F887}"/>
              </a:ext>
            </a:extLst>
          </p:cNvPr>
          <p:cNvSpPr>
            <a:spLocks noGrp="1"/>
          </p:cNvSpPr>
          <p:nvPr>
            <p:ph type="body" sz="quarter" idx="13" hasCustomPrompt="1"/>
          </p:nvPr>
        </p:nvSpPr>
        <p:spPr>
          <a:xfrm>
            <a:off x="1551024" y="5070339"/>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02</a:t>
            </a:r>
            <a:endParaRPr lang="en-US" dirty="0"/>
          </a:p>
        </p:txBody>
      </p:sp>
      <p:sp>
        <p:nvSpPr>
          <p:cNvPr id="146" name="Text Placeholder 32">
            <a:extLst>
              <a:ext uri="{FF2B5EF4-FFF2-40B4-BE49-F238E27FC236}">
                <a16:creationId xmlns:a16="http://schemas.microsoft.com/office/drawing/2014/main" id="{9FDD29A6-533C-7341-8E91-02079E2FE43E}"/>
              </a:ext>
            </a:extLst>
          </p:cNvPr>
          <p:cNvSpPr>
            <a:spLocks noGrp="1"/>
          </p:cNvSpPr>
          <p:nvPr>
            <p:ph type="body" sz="quarter" idx="14" hasCustomPrompt="1"/>
          </p:nvPr>
        </p:nvSpPr>
        <p:spPr>
          <a:xfrm>
            <a:off x="2121900" y="5070339"/>
            <a:ext cx="3544003" cy="349200"/>
          </a:xfr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a:pPr>
            <a:r>
              <a:rPr lang="en-GB" dirty="0"/>
              <a:t>About us</a:t>
            </a:r>
            <a:endParaRPr lang="en-US" dirty="0"/>
          </a:p>
        </p:txBody>
      </p:sp>
      <p:sp>
        <p:nvSpPr>
          <p:cNvPr id="147" name="Text Placeholder 32">
            <a:extLst>
              <a:ext uri="{FF2B5EF4-FFF2-40B4-BE49-F238E27FC236}">
                <a16:creationId xmlns:a16="http://schemas.microsoft.com/office/drawing/2014/main" id="{57CE5420-826A-4046-981E-1B3B3695529C}"/>
              </a:ext>
            </a:extLst>
          </p:cNvPr>
          <p:cNvSpPr>
            <a:spLocks noGrp="1"/>
          </p:cNvSpPr>
          <p:nvPr>
            <p:ph type="body" sz="quarter" idx="15" hasCustomPrompt="1"/>
          </p:nvPr>
        </p:nvSpPr>
        <p:spPr>
          <a:xfrm>
            <a:off x="1551024" y="5571473"/>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03</a:t>
            </a:r>
            <a:endParaRPr lang="en-US" dirty="0"/>
          </a:p>
        </p:txBody>
      </p:sp>
      <p:sp>
        <p:nvSpPr>
          <p:cNvPr id="148" name="Text Placeholder 32">
            <a:extLst>
              <a:ext uri="{FF2B5EF4-FFF2-40B4-BE49-F238E27FC236}">
                <a16:creationId xmlns:a16="http://schemas.microsoft.com/office/drawing/2014/main" id="{3F6D97E9-C4D5-AC44-89B9-EABADCA7224E}"/>
              </a:ext>
            </a:extLst>
          </p:cNvPr>
          <p:cNvSpPr>
            <a:spLocks noGrp="1"/>
          </p:cNvSpPr>
          <p:nvPr>
            <p:ph type="body" sz="quarter" idx="19" hasCustomPrompt="1"/>
          </p:nvPr>
        </p:nvSpPr>
        <p:spPr>
          <a:xfrm>
            <a:off x="2121900" y="5571473"/>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The Project</a:t>
            </a:r>
            <a:endParaRPr lang="en-US" dirty="0"/>
          </a:p>
        </p:txBody>
      </p:sp>
      <p:sp>
        <p:nvSpPr>
          <p:cNvPr id="152" name="Text Placeholder 32">
            <a:extLst>
              <a:ext uri="{FF2B5EF4-FFF2-40B4-BE49-F238E27FC236}">
                <a16:creationId xmlns:a16="http://schemas.microsoft.com/office/drawing/2014/main" id="{1EDA7C9E-6821-614B-B581-5907A46DAE4B}"/>
              </a:ext>
            </a:extLst>
          </p:cNvPr>
          <p:cNvSpPr>
            <a:spLocks noGrp="1"/>
          </p:cNvSpPr>
          <p:nvPr>
            <p:ph type="body" sz="quarter" idx="17" hasCustomPrompt="1"/>
          </p:nvPr>
        </p:nvSpPr>
        <p:spPr>
          <a:xfrm>
            <a:off x="1551024" y="607242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04</a:t>
            </a:r>
            <a:endParaRPr lang="en-US" dirty="0"/>
          </a:p>
        </p:txBody>
      </p:sp>
      <p:sp>
        <p:nvSpPr>
          <p:cNvPr id="156" name="Text Placeholder 32">
            <a:extLst>
              <a:ext uri="{FF2B5EF4-FFF2-40B4-BE49-F238E27FC236}">
                <a16:creationId xmlns:a16="http://schemas.microsoft.com/office/drawing/2014/main" id="{3EECCB46-72D7-5740-9CED-11684DF47D53}"/>
              </a:ext>
            </a:extLst>
          </p:cNvPr>
          <p:cNvSpPr>
            <a:spLocks noGrp="1"/>
          </p:cNvSpPr>
          <p:nvPr>
            <p:ph type="body" sz="quarter" idx="20" hasCustomPrompt="1"/>
          </p:nvPr>
        </p:nvSpPr>
        <p:spPr>
          <a:xfrm>
            <a:off x="2121900" y="607242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Gallery</a:t>
            </a:r>
            <a:endParaRPr lang="en-US" dirty="0"/>
          </a:p>
        </p:txBody>
      </p:sp>
      <p:sp>
        <p:nvSpPr>
          <p:cNvPr id="158" name="Text Placeholder 32">
            <a:extLst>
              <a:ext uri="{FF2B5EF4-FFF2-40B4-BE49-F238E27FC236}">
                <a16:creationId xmlns:a16="http://schemas.microsoft.com/office/drawing/2014/main" id="{2B4AC3CD-CBEF-5E4F-B4DD-BD4814C7F019}"/>
              </a:ext>
            </a:extLst>
          </p:cNvPr>
          <p:cNvSpPr>
            <a:spLocks noGrp="1"/>
          </p:cNvSpPr>
          <p:nvPr>
            <p:ph type="body" sz="quarter" idx="21" hasCustomPrompt="1"/>
          </p:nvPr>
        </p:nvSpPr>
        <p:spPr>
          <a:xfrm>
            <a:off x="1551024" y="657421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05</a:t>
            </a:r>
            <a:endParaRPr lang="en-US" dirty="0"/>
          </a:p>
        </p:txBody>
      </p:sp>
      <p:sp>
        <p:nvSpPr>
          <p:cNvPr id="159" name="Text Placeholder 32">
            <a:extLst>
              <a:ext uri="{FF2B5EF4-FFF2-40B4-BE49-F238E27FC236}">
                <a16:creationId xmlns:a16="http://schemas.microsoft.com/office/drawing/2014/main" id="{F367CBF7-CF02-8943-9062-D02DDFD8E2D1}"/>
              </a:ext>
            </a:extLst>
          </p:cNvPr>
          <p:cNvSpPr>
            <a:spLocks noGrp="1"/>
          </p:cNvSpPr>
          <p:nvPr>
            <p:ph type="body" sz="quarter" idx="22" hasCustomPrompt="1"/>
          </p:nvPr>
        </p:nvSpPr>
        <p:spPr>
          <a:xfrm>
            <a:off x="2121900" y="657421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Our Team</a:t>
            </a:r>
            <a:endParaRPr lang="en-US" dirty="0"/>
          </a:p>
        </p:txBody>
      </p:sp>
      <p:sp>
        <p:nvSpPr>
          <p:cNvPr id="161" name="Text Placeholder 32">
            <a:extLst>
              <a:ext uri="{FF2B5EF4-FFF2-40B4-BE49-F238E27FC236}">
                <a16:creationId xmlns:a16="http://schemas.microsoft.com/office/drawing/2014/main" id="{BA3A5A09-F937-7549-8085-E87DDB3C3436}"/>
              </a:ext>
            </a:extLst>
          </p:cNvPr>
          <p:cNvSpPr>
            <a:spLocks noGrp="1"/>
          </p:cNvSpPr>
          <p:nvPr>
            <p:ph type="body" sz="quarter" idx="51" hasCustomPrompt="1"/>
          </p:nvPr>
        </p:nvSpPr>
        <p:spPr>
          <a:xfrm>
            <a:off x="1560664" y="7103414"/>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06</a:t>
            </a:r>
            <a:endParaRPr lang="en-US" dirty="0"/>
          </a:p>
        </p:txBody>
      </p:sp>
      <p:sp>
        <p:nvSpPr>
          <p:cNvPr id="162" name="Text Placeholder 32">
            <a:extLst>
              <a:ext uri="{FF2B5EF4-FFF2-40B4-BE49-F238E27FC236}">
                <a16:creationId xmlns:a16="http://schemas.microsoft.com/office/drawing/2014/main" id="{3125800D-400A-CB4E-BB45-05A321F773EC}"/>
              </a:ext>
            </a:extLst>
          </p:cNvPr>
          <p:cNvSpPr>
            <a:spLocks noGrp="1"/>
          </p:cNvSpPr>
          <p:nvPr>
            <p:ph type="body" sz="quarter" idx="52" hasCustomPrompt="1"/>
          </p:nvPr>
        </p:nvSpPr>
        <p:spPr>
          <a:xfrm>
            <a:off x="2131540" y="7103414"/>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Question and Answers</a:t>
            </a:r>
            <a:endParaRPr lang="en-US" dirty="0"/>
          </a:p>
        </p:txBody>
      </p:sp>
      <p:sp>
        <p:nvSpPr>
          <p:cNvPr id="163" name="Text Placeholder 32">
            <a:extLst>
              <a:ext uri="{FF2B5EF4-FFF2-40B4-BE49-F238E27FC236}">
                <a16:creationId xmlns:a16="http://schemas.microsoft.com/office/drawing/2014/main" id="{8BE77D08-2226-F241-BD4C-C1EE8B229A90}"/>
              </a:ext>
            </a:extLst>
          </p:cNvPr>
          <p:cNvSpPr>
            <a:spLocks noGrp="1"/>
          </p:cNvSpPr>
          <p:nvPr>
            <p:ph type="body" sz="quarter" idx="53" hasCustomPrompt="1"/>
          </p:nvPr>
        </p:nvSpPr>
        <p:spPr>
          <a:xfrm>
            <a:off x="1560664" y="7593646"/>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07</a:t>
            </a:r>
            <a:endParaRPr lang="en-US" dirty="0"/>
          </a:p>
        </p:txBody>
      </p:sp>
      <p:sp>
        <p:nvSpPr>
          <p:cNvPr id="164" name="Text Placeholder 32">
            <a:extLst>
              <a:ext uri="{FF2B5EF4-FFF2-40B4-BE49-F238E27FC236}">
                <a16:creationId xmlns:a16="http://schemas.microsoft.com/office/drawing/2014/main" id="{32184336-7547-9A40-A148-9E9B78DCBBAF}"/>
              </a:ext>
            </a:extLst>
          </p:cNvPr>
          <p:cNvSpPr>
            <a:spLocks noGrp="1"/>
          </p:cNvSpPr>
          <p:nvPr>
            <p:ph type="body" sz="quarter" idx="54" hasCustomPrompt="1"/>
          </p:nvPr>
        </p:nvSpPr>
        <p:spPr>
          <a:xfrm>
            <a:off x="2131540" y="7593646"/>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Conclusion</a:t>
            </a:r>
            <a:endParaRPr lang="en-US" dirty="0"/>
          </a:p>
        </p:txBody>
      </p:sp>
      <p:sp>
        <p:nvSpPr>
          <p:cNvPr id="287" name="Rectangle 286">
            <a:extLst>
              <a:ext uri="{FF2B5EF4-FFF2-40B4-BE49-F238E27FC236}">
                <a16:creationId xmlns:a16="http://schemas.microsoft.com/office/drawing/2014/main" id="{4F911FDD-D26D-9547-8FF2-DCE6196E69AD}"/>
              </a:ext>
            </a:extLst>
          </p:cNvPr>
          <p:cNvSpPr/>
          <p:nvPr userDrawn="1"/>
        </p:nvSpPr>
        <p:spPr>
          <a:xfrm>
            <a:off x="788956" y="9560668"/>
            <a:ext cx="1959435" cy="484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Text Placeholder 32">
            <a:extLst>
              <a:ext uri="{FF2B5EF4-FFF2-40B4-BE49-F238E27FC236}">
                <a16:creationId xmlns:a16="http://schemas.microsoft.com/office/drawing/2014/main" id="{A7E9440F-DDEC-434B-9346-8F02B164E9B2}"/>
              </a:ext>
            </a:extLst>
          </p:cNvPr>
          <p:cNvSpPr>
            <a:spLocks noGrp="1"/>
          </p:cNvSpPr>
          <p:nvPr>
            <p:ph type="body" sz="quarter" idx="61" hasCustomPrompt="1"/>
          </p:nvPr>
        </p:nvSpPr>
        <p:spPr>
          <a:xfrm>
            <a:off x="1107367" y="2325190"/>
            <a:ext cx="1753399" cy="483324"/>
          </a:xfrm>
          <a:solidFill>
            <a:srgbClr val="5DC7D0">
              <a:alpha val="74902"/>
            </a:srgbClr>
          </a:solidFill>
        </p:spPr>
        <p:txBody>
          <a:bodyPr anchor="ctr">
            <a:noAutofit/>
          </a:bodyPr>
          <a:lstStyle>
            <a:lvl1pPr marL="0" indent="0" algn="ctr">
              <a:lnSpc>
                <a:spcPts val="2660"/>
              </a:lnSpc>
              <a:spcBef>
                <a:spcPts val="0"/>
              </a:spcBef>
              <a:buNone/>
              <a:defRPr sz="32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contents</a:t>
            </a:r>
            <a:endParaRPr lang="en-US" dirty="0"/>
          </a:p>
        </p:txBody>
      </p:sp>
      <p:sp>
        <p:nvSpPr>
          <p:cNvPr id="2" name="Slide Number Placeholder 5">
            <a:extLst>
              <a:ext uri="{FF2B5EF4-FFF2-40B4-BE49-F238E27FC236}">
                <a16:creationId xmlns:a16="http://schemas.microsoft.com/office/drawing/2014/main" id="{F0608982-E562-F8FE-420F-63DD542B58C4}"/>
              </a:ext>
            </a:extLst>
          </p:cNvPr>
          <p:cNvSpPr>
            <a:spLocks noGrp="1"/>
          </p:cNvSpPr>
          <p:nvPr>
            <p:ph type="sldNum" sz="quarter" idx="4"/>
          </p:nvPr>
        </p:nvSpPr>
        <p:spPr>
          <a:xfrm>
            <a:off x="6996253"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8" name="Rectangle 7">
            <a:extLst>
              <a:ext uri="{FF2B5EF4-FFF2-40B4-BE49-F238E27FC236}">
                <a16:creationId xmlns:a16="http://schemas.microsoft.com/office/drawing/2014/main" id="{E7A1B4D2-5DF6-4FB3-753E-2934F0E40F0D}"/>
              </a:ext>
            </a:extLst>
          </p:cNvPr>
          <p:cNvSpPr/>
          <p:nvPr userDrawn="1"/>
        </p:nvSpPr>
        <p:spPr>
          <a:xfrm>
            <a:off x="3199227" y="8879705"/>
            <a:ext cx="2708653" cy="430887"/>
          </a:xfrm>
          <a:prstGeom prst="rect">
            <a:avLst/>
          </a:prstGeom>
        </p:spPr>
        <p:txBody>
          <a:bodyPr wrap="square">
            <a:spAutoFit/>
          </a:bodyPr>
          <a:lstStyle/>
          <a:p>
            <a:pPr marL="0" marR="0" lvl="0" indent="0" algn="just" defTabSz="181904" rtl="0" eaLnBrk="1" fontAlgn="auto" latinLnBrk="0" hangingPunct="0">
              <a:lnSpc>
                <a:spcPct val="100000"/>
              </a:lnSpc>
              <a:spcBef>
                <a:spcPts val="0"/>
              </a:spcBef>
              <a:spcAft>
                <a:spcPts val="0"/>
              </a:spcAft>
              <a:buClrTx/>
              <a:buSzTx/>
              <a:buFontTx/>
              <a:buNone/>
              <a:tabLst/>
              <a:defRPr/>
            </a:pPr>
            <a:r>
              <a:rPr lang="en-US" sz="550" dirty="0">
                <a:solidFill>
                  <a:srgbClr val="40404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 2023-2-PL01-KA220-VET-000183170</a:t>
            </a:r>
          </a:p>
        </p:txBody>
      </p:sp>
      <p:pic>
        <p:nvPicPr>
          <p:cNvPr id="9" name="Picture 8">
            <a:extLst>
              <a:ext uri="{FF2B5EF4-FFF2-40B4-BE49-F238E27FC236}">
                <a16:creationId xmlns:a16="http://schemas.microsoft.com/office/drawing/2014/main" id="{A12067B0-BD29-DCB7-E53B-7DFECD45EDD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74394" y="8905390"/>
            <a:ext cx="1604815" cy="357347"/>
          </a:xfrm>
          <a:prstGeom prst="rect">
            <a:avLst/>
          </a:prstGeom>
        </p:spPr>
      </p:pic>
    </p:spTree>
    <p:extLst>
      <p:ext uri="{BB962C8B-B14F-4D97-AF65-F5344CB8AC3E}">
        <p14:creationId xmlns:p14="http://schemas.microsoft.com/office/powerpoint/2010/main" val="2047572136"/>
      </p:ext>
    </p:extLst>
  </p:cSld>
  <p:clrMapOvr>
    <a:masterClrMapping/>
  </p:clrMapOvr>
  <p:extLst>
    <p:ext uri="{DCECCB84-F9BA-43D5-87BE-67443E8EF086}">
      <p15:sldGuideLst xmlns:p15="http://schemas.microsoft.com/office/powerpoint/2012/main">
        <p15:guide id="1" pos="294"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01">
    <p:spTree>
      <p:nvGrpSpPr>
        <p:cNvPr id="1" name=""/>
        <p:cNvGrpSpPr/>
        <p:nvPr/>
      </p:nvGrpSpPr>
      <p:grpSpPr>
        <a:xfrm>
          <a:off x="0" y="0"/>
          <a:ext cx="0" cy="0"/>
          <a:chOff x="0" y="0"/>
          <a:chExt cx="0" cy="0"/>
        </a:xfrm>
      </p:grpSpPr>
      <p:sp>
        <p:nvSpPr>
          <p:cNvPr id="68" name="Slide Number Placeholder 5">
            <a:extLst>
              <a:ext uri="{FF2B5EF4-FFF2-40B4-BE49-F238E27FC236}">
                <a16:creationId xmlns:a16="http://schemas.microsoft.com/office/drawing/2014/main" id="{9A32C4A5-6142-0BCD-9E26-463ADFF7FEEC}"/>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grpSp>
        <p:nvGrpSpPr>
          <p:cNvPr id="103" name="Group 102">
            <a:extLst>
              <a:ext uri="{FF2B5EF4-FFF2-40B4-BE49-F238E27FC236}">
                <a16:creationId xmlns:a16="http://schemas.microsoft.com/office/drawing/2014/main" id="{A72FBA40-3965-D49C-698E-7E90D8209735}"/>
              </a:ext>
            </a:extLst>
          </p:cNvPr>
          <p:cNvGrpSpPr/>
          <p:nvPr userDrawn="1"/>
        </p:nvGrpSpPr>
        <p:grpSpPr>
          <a:xfrm rot="5400000">
            <a:off x="3727613" y="6843015"/>
            <a:ext cx="288000" cy="6972899"/>
            <a:chOff x="1619394" y="3312028"/>
            <a:chExt cx="288000" cy="6972899"/>
          </a:xfrm>
        </p:grpSpPr>
        <p:sp>
          <p:nvSpPr>
            <p:cNvPr id="100" name="TextBox 99">
              <a:extLst>
                <a:ext uri="{FF2B5EF4-FFF2-40B4-BE49-F238E27FC236}">
                  <a16:creationId xmlns:a16="http://schemas.microsoft.com/office/drawing/2014/main" id="{85ED3CCA-B816-0BB8-48F5-C58EC72762EC}"/>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101" name="Straight Connector 100">
              <a:extLst>
                <a:ext uri="{FF2B5EF4-FFF2-40B4-BE49-F238E27FC236}">
                  <a16:creationId xmlns:a16="http://schemas.microsoft.com/office/drawing/2014/main" id="{1FD83DA1-5165-3122-E15C-29384FD5626A}"/>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3" name="Picture Placeholder 2">
            <a:extLst>
              <a:ext uri="{FF2B5EF4-FFF2-40B4-BE49-F238E27FC236}">
                <a16:creationId xmlns:a16="http://schemas.microsoft.com/office/drawing/2014/main" id="{2ED1A7A3-7374-A1C7-660C-0A44DEC695FA}"/>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4" name="Freeform 3">
            <a:extLst>
              <a:ext uri="{FF2B5EF4-FFF2-40B4-BE49-F238E27FC236}">
                <a16:creationId xmlns:a16="http://schemas.microsoft.com/office/drawing/2014/main" id="{B66C7E19-43AF-5937-D765-62EB4FEE887E}"/>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Rectangle 4">
            <a:extLst>
              <a:ext uri="{FF2B5EF4-FFF2-40B4-BE49-F238E27FC236}">
                <a16:creationId xmlns:a16="http://schemas.microsoft.com/office/drawing/2014/main" id="{A467951D-E0DD-79E1-4FCD-436733B18A7F}"/>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2">
            <a:extLst>
              <a:ext uri="{FF2B5EF4-FFF2-40B4-BE49-F238E27FC236}">
                <a16:creationId xmlns:a16="http://schemas.microsoft.com/office/drawing/2014/main" id="{0226AF29-B464-545A-369F-3F069AF2F118}"/>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7" name="Text Placeholder 32">
            <a:extLst>
              <a:ext uri="{FF2B5EF4-FFF2-40B4-BE49-F238E27FC236}">
                <a16:creationId xmlns:a16="http://schemas.microsoft.com/office/drawing/2014/main" id="{F9D0F6C4-1C70-8F3E-0BFC-346FA27FB71E}"/>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094033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02">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1622C34-4927-D781-9C70-41F114D2B0D5}"/>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5" name="Freeform 4">
            <a:extLst>
              <a:ext uri="{FF2B5EF4-FFF2-40B4-BE49-F238E27FC236}">
                <a16:creationId xmlns:a16="http://schemas.microsoft.com/office/drawing/2014/main" id="{4500B613-97B5-2244-28EC-A64D952729E4}"/>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FBAE1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Slide Number Placeholder 5">
            <a:extLst>
              <a:ext uri="{FF2B5EF4-FFF2-40B4-BE49-F238E27FC236}">
                <a16:creationId xmlns:a16="http://schemas.microsoft.com/office/drawing/2014/main" id="{A499DBC6-06A2-F793-7ADF-09DD47A07B40}"/>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10" name="Rectangle 9">
            <a:extLst>
              <a:ext uri="{FF2B5EF4-FFF2-40B4-BE49-F238E27FC236}">
                <a16:creationId xmlns:a16="http://schemas.microsoft.com/office/drawing/2014/main" id="{7BC52893-3176-99C2-76E9-0AAA1958D330}"/>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32">
            <a:extLst>
              <a:ext uri="{FF2B5EF4-FFF2-40B4-BE49-F238E27FC236}">
                <a16:creationId xmlns:a16="http://schemas.microsoft.com/office/drawing/2014/main" id="{5C850897-2A42-C818-64EB-900F2A7389DC}"/>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grpSp>
        <p:nvGrpSpPr>
          <p:cNvPr id="19" name="Group 18">
            <a:extLst>
              <a:ext uri="{FF2B5EF4-FFF2-40B4-BE49-F238E27FC236}">
                <a16:creationId xmlns:a16="http://schemas.microsoft.com/office/drawing/2014/main" id="{093838DF-6477-E6C3-9DC2-C2125A592DA9}"/>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63355B19-B9FD-657B-E0AC-114CE2F03B61}"/>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7E4EA704-CF2A-1708-72B0-BE35BA7B82D8}"/>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6" name="Text Placeholder 32">
            <a:extLst>
              <a:ext uri="{FF2B5EF4-FFF2-40B4-BE49-F238E27FC236}">
                <a16:creationId xmlns:a16="http://schemas.microsoft.com/office/drawing/2014/main" id="{EBF810AD-1437-BC83-5CDE-D0BDE5EBC9C6}"/>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740630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03">
    <p:spTree>
      <p:nvGrpSpPr>
        <p:cNvPr id="1" name=""/>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A27784C8-9E52-C906-6965-5A880C785B3E}"/>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grpSp>
        <p:nvGrpSpPr>
          <p:cNvPr id="19" name="Group 18">
            <a:extLst>
              <a:ext uri="{FF2B5EF4-FFF2-40B4-BE49-F238E27FC236}">
                <a16:creationId xmlns:a16="http://schemas.microsoft.com/office/drawing/2014/main" id="{9AA84D74-2F45-7472-87CB-DB47AA465218}"/>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162E304B-9CB6-EE0E-BDD1-FFEDAADC3377}"/>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654E3B33-194F-31D6-6ACD-B74CE3E9FAB6}"/>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 name="Picture Placeholder 1">
            <a:extLst>
              <a:ext uri="{FF2B5EF4-FFF2-40B4-BE49-F238E27FC236}">
                <a16:creationId xmlns:a16="http://schemas.microsoft.com/office/drawing/2014/main" id="{C35E5522-3A9A-CA85-D9BD-5F39F5D57610}"/>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Freeform 2">
            <a:extLst>
              <a:ext uri="{FF2B5EF4-FFF2-40B4-BE49-F238E27FC236}">
                <a16:creationId xmlns:a16="http://schemas.microsoft.com/office/drawing/2014/main" id="{B2093959-A3E9-D2F9-5C5E-E03942B3431D}"/>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Rectangle 3">
            <a:extLst>
              <a:ext uri="{FF2B5EF4-FFF2-40B4-BE49-F238E27FC236}">
                <a16:creationId xmlns:a16="http://schemas.microsoft.com/office/drawing/2014/main" id="{883659D9-1C75-1696-D4FF-7BC8B25C8F8F}"/>
              </a:ext>
            </a:extLst>
          </p:cNvPr>
          <p:cNvSpPr/>
          <p:nvPr userDrawn="1"/>
        </p:nvSpPr>
        <p:spPr>
          <a:xfrm>
            <a:off x="6396875" y="995155"/>
            <a:ext cx="1162800" cy="1162800"/>
          </a:xfrm>
          <a:prstGeom prst="rect">
            <a:avLst/>
          </a:pr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32">
            <a:extLst>
              <a:ext uri="{FF2B5EF4-FFF2-40B4-BE49-F238E27FC236}">
                <a16:creationId xmlns:a16="http://schemas.microsoft.com/office/drawing/2014/main" id="{D2EF3BEF-A450-C9F9-8297-F24055AA3774}"/>
              </a:ext>
            </a:extLst>
          </p:cNvPr>
          <p:cNvSpPr>
            <a:spLocks noGrp="1"/>
          </p:cNvSpPr>
          <p:nvPr>
            <p:ph type="body" sz="quarter" idx="61" hasCustomPrompt="1"/>
          </p:nvPr>
        </p:nvSpPr>
        <p:spPr>
          <a:xfrm>
            <a:off x="1897990" y="3680767"/>
            <a:ext cx="2762885" cy="715722"/>
          </a:xfrm>
          <a:solidFill>
            <a:srgbClr val="EF3E23"/>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6" name="Text Placeholder 32">
            <a:extLst>
              <a:ext uri="{FF2B5EF4-FFF2-40B4-BE49-F238E27FC236}">
                <a16:creationId xmlns:a16="http://schemas.microsoft.com/office/drawing/2014/main" id="{7337930D-6580-3080-6CC5-C365B7CDAC4F}"/>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892464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F1518F-E40F-2499-92ED-96800D17122B}"/>
              </a:ext>
            </a:extLst>
          </p:cNvPr>
          <p:cNvSpPr/>
          <p:nvPr userDrawn="1"/>
        </p:nvSpPr>
        <p:spPr>
          <a:xfrm>
            <a:off x="-212" y="4531970"/>
            <a:ext cx="954426" cy="2338387"/>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6">
            <a:extLst>
              <a:ext uri="{FF2B5EF4-FFF2-40B4-BE49-F238E27FC236}">
                <a16:creationId xmlns:a16="http://schemas.microsoft.com/office/drawing/2014/main" id="{A09BAF52-66C7-5F4D-8869-0F2431F9AD7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0571"/>
          <a:stretch/>
        </p:blipFill>
        <p:spPr>
          <a:xfrm rot="5400000">
            <a:off x="959640" y="5564731"/>
            <a:ext cx="3315075" cy="5234354"/>
          </a:xfrm>
          <a:custGeom>
            <a:avLst/>
            <a:gdLst>
              <a:gd name="connsiteX0" fmla="*/ 0 w 3456000"/>
              <a:gd name="connsiteY0" fmla="*/ 0 h 4136571"/>
              <a:gd name="connsiteX1" fmla="*/ 3456000 w 3456000"/>
              <a:gd name="connsiteY1" fmla="*/ 0 h 4136571"/>
              <a:gd name="connsiteX2" fmla="*/ 3456000 w 3456000"/>
              <a:gd name="connsiteY2" fmla="*/ 4136571 h 4136571"/>
              <a:gd name="connsiteX3" fmla="*/ 0 w 3456000"/>
              <a:gd name="connsiteY3" fmla="*/ 4136571 h 4136571"/>
            </a:gdLst>
            <a:ahLst/>
            <a:cxnLst>
              <a:cxn ang="0">
                <a:pos x="connsiteX0" y="connsiteY0"/>
              </a:cxn>
              <a:cxn ang="0">
                <a:pos x="connsiteX1" y="connsiteY1"/>
              </a:cxn>
              <a:cxn ang="0">
                <a:pos x="connsiteX2" y="connsiteY2"/>
              </a:cxn>
              <a:cxn ang="0">
                <a:pos x="connsiteX3" y="connsiteY3"/>
              </a:cxn>
            </a:cxnLst>
            <a:rect l="l" t="t" r="r" b="b"/>
            <a:pathLst>
              <a:path w="3456000" h="4136571">
                <a:moveTo>
                  <a:pt x="0" y="0"/>
                </a:moveTo>
                <a:lnTo>
                  <a:pt x="3456000" y="0"/>
                </a:lnTo>
                <a:lnTo>
                  <a:pt x="3456000" y="4136571"/>
                </a:lnTo>
                <a:lnTo>
                  <a:pt x="0" y="4136571"/>
                </a:lnTo>
                <a:close/>
              </a:path>
            </a:pathLst>
          </a:custGeom>
        </p:spPr>
      </p:pic>
      <p:sp>
        <p:nvSpPr>
          <p:cNvPr id="28" name="Picture Placeholder 4">
            <a:extLst>
              <a:ext uri="{FF2B5EF4-FFF2-40B4-BE49-F238E27FC236}">
                <a16:creationId xmlns:a16="http://schemas.microsoft.com/office/drawing/2014/main" id="{4F2D0110-3726-6A48-8149-E59708540655}"/>
              </a:ext>
            </a:extLst>
          </p:cNvPr>
          <p:cNvSpPr>
            <a:spLocks noGrp="1"/>
          </p:cNvSpPr>
          <p:nvPr>
            <p:ph type="pic" sz="quarter" idx="10"/>
          </p:nvPr>
        </p:nvSpPr>
        <p:spPr>
          <a:xfrm>
            <a:off x="0" y="6915424"/>
            <a:ext cx="4166826" cy="2585064"/>
          </a:xfrm>
          <a:solidFill>
            <a:schemeClr val="bg1">
              <a:lumMod val="85000"/>
            </a:schemeClr>
          </a:solidFill>
          <a:ln>
            <a:noFill/>
          </a:ln>
        </p:spPr>
        <p:txBody>
          <a:bodyPr/>
          <a:lstStyle/>
          <a:p>
            <a:endParaRPr lang="en-US" dirty="0"/>
          </a:p>
        </p:txBody>
      </p:sp>
      <p:sp>
        <p:nvSpPr>
          <p:cNvPr id="2" name="Slide Number Placeholder 5">
            <a:extLst>
              <a:ext uri="{FF2B5EF4-FFF2-40B4-BE49-F238E27FC236}">
                <a16:creationId xmlns:a16="http://schemas.microsoft.com/office/drawing/2014/main" id="{4CBE067E-16A0-F014-12FE-C6BD44703423}"/>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3" name="Text Placeholder 32">
            <a:extLst>
              <a:ext uri="{FF2B5EF4-FFF2-40B4-BE49-F238E27FC236}">
                <a16:creationId xmlns:a16="http://schemas.microsoft.com/office/drawing/2014/main" id="{CE604A7B-0052-9497-B60D-39F614B71CD2}"/>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4" name="Text Placeholder 32">
            <a:extLst>
              <a:ext uri="{FF2B5EF4-FFF2-40B4-BE49-F238E27FC236}">
                <a16:creationId xmlns:a16="http://schemas.microsoft.com/office/drawing/2014/main" id="{9253375F-40A9-EDFD-F68B-505AD259681F}"/>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5" name="Text Placeholder 32">
            <a:extLst>
              <a:ext uri="{FF2B5EF4-FFF2-40B4-BE49-F238E27FC236}">
                <a16:creationId xmlns:a16="http://schemas.microsoft.com/office/drawing/2014/main" id="{CB2AAE72-EAA1-2B9C-EAC0-1B3D4EE46388}"/>
              </a:ext>
            </a:extLst>
          </p:cNvPr>
          <p:cNvSpPr>
            <a:spLocks noGrp="1"/>
          </p:cNvSpPr>
          <p:nvPr>
            <p:ph type="body" sz="quarter" idx="48" hasCustomPrompt="1"/>
          </p:nvPr>
        </p:nvSpPr>
        <p:spPr>
          <a:xfrm>
            <a:off x="966107" y="3924300"/>
            <a:ext cx="5854314" cy="1710381"/>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319156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lain">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Tree>
    <p:extLst>
      <p:ext uri="{BB962C8B-B14F-4D97-AF65-F5344CB8AC3E}">
        <p14:creationId xmlns:p14="http://schemas.microsoft.com/office/powerpoint/2010/main" val="7947286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Photo 01">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4"/>
            <a:ext cx="5899445"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299792"/>
            <a:ext cx="5854314" cy="2445026"/>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5" name="Picture Placeholder 4">
            <a:extLst>
              <a:ext uri="{FF2B5EF4-FFF2-40B4-BE49-F238E27FC236}">
                <a16:creationId xmlns:a16="http://schemas.microsoft.com/office/drawing/2014/main" id="{CB05C9F1-B73D-20A1-4DFF-EDB12CD125D9}"/>
              </a:ext>
            </a:extLst>
          </p:cNvPr>
          <p:cNvSpPr>
            <a:spLocks noGrp="1"/>
          </p:cNvSpPr>
          <p:nvPr>
            <p:ph type="pic" sz="quarter" idx="10"/>
          </p:nvPr>
        </p:nvSpPr>
        <p:spPr>
          <a:xfrm>
            <a:off x="-1" y="5961267"/>
            <a:ext cx="7559675" cy="3739324"/>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2419330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Photo 02">
    <p:spTree>
      <p:nvGrpSpPr>
        <p:cNvPr id="1" name=""/>
        <p:cNvGrpSpPr/>
        <p:nvPr/>
      </p:nvGrpSpPr>
      <p:grpSpPr>
        <a:xfrm>
          <a:off x="0" y="0"/>
          <a:ext cx="0" cy="0"/>
          <a:chOff x="0" y="0"/>
          <a:chExt cx="0" cy="0"/>
        </a:xfrm>
      </p:grpSpPr>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4031364" y="1867224"/>
            <a:ext cx="2826636"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4015409" y="3299792"/>
            <a:ext cx="2805012" cy="6003234"/>
          </a:xfrm>
        </p:spPr>
        <p:txBody>
          <a:bodyPr numCol="1"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1" y="0"/>
            <a:ext cx="3796748" cy="10691813"/>
          </a:xfrm>
          <a:solidFill>
            <a:schemeClr val="bg1">
              <a:lumMod val="85000"/>
            </a:schemeClr>
          </a:solidFill>
          <a:ln>
            <a:noFill/>
          </a:ln>
        </p:spPr>
        <p:txBody>
          <a:bodyPr/>
          <a:lstStyle/>
          <a:p>
            <a:endParaRPr lang="en-US" dirty="0"/>
          </a:p>
        </p:txBody>
      </p:sp>
      <p:sp>
        <p:nvSpPr>
          <p:cNvPr id="7" name="Text Placeholder 32">
            <a:extLst>
              <a:ext uri="{FF2B5EF4-FFF2-40B4-BE49-F238E27FC236}">
                <a16:creationId xmlns:a16="http://schemas.microsoft.com/office/drawing/2014/main" id="{CE5F2895-3635-3D95-E2AD-CC0761734947}"/>
              </a:ext>
            </a:extLst>
          </p:cNvPr>
          <p:cNvSpPr>
            <a:spLocks noGrp="1"/>
          </p:cNvSpPr>
          <p:nvPr>
            <p:ph type="body" sz="quarter" idx="61" hasCustomPrompt="1"/>
          </p:nvPr>
        </p:nvSpPr>
        <p:spPr>
          <a:xfrm>
            <a:off x="2057016" y="616226"/>
            <a:ext cx="2455349" cy="500351"/>
          </a:xfrm>
          <a:solidFill>
            <a:srgbClr val="EF3E23">
              <a:alpha val="76000"/>
            </a:srgbClr>
          </a:solidFill>
        </p:spPr>
        <p:txBody>
          <a:bodyPr anchor="b">
            <a:noAutofit/>
          </a:bodyPr>
          <a:lstStyle>
            <a:lvl1pPr marL="0" indent="0" algn="ctr">
              <a:lnSpc>
                <a:spcPts val="2660"/>
              </a:lnSpc>
              <a:spcBef>
                <a:spcPts val="0"/>
              </a:spcBef>
              <a:buNone/>
              <a:defRPr sz="29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Your heading</a:t>
            </a:r>
            <a:endParaRPr lang="en-US" dirty="0"/>
          </a:p>
        </p:txBody>
      </p:sp>
    </p:spTree>
    <p:extLst>
      <p:ext uri="{BB962C8B-B14F-4D97-AF65-F5344CB8AC3E}">
        <p14:creationId xmlns:p14="http://schemas.microsoft.com/office/powerpoint/2010/main" val="6702248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50725" y="623489"/>
            <a:ext cx="6520220" cy="2066589"/>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a:extLst>
              <a:ext uri="{FF2B5EF4-FFF2-40B4-BE49-F238E27FC236}">
                <a16:creationId xmlns:a16="http://schemas.microsoft.com/office/drawing/2014/main" id="{BC1F854A-4F4F-9A90-D3ED-7773386C2C96}"/>
              </a:ext>
            </a:extLst>
          </p:cNvPr>
          <p:cNvSpPr>
            <a:spLocks noGrp="1"/>
          </p:cNvSpPr>
          <p:nvPr>
            <p:ph type="sldNum" sz="quarter" idx="4"/>
          </p:nvPr>
        </p:nvSpPr>
        <p:spPr>
          <a:xfrm>
            <a:off x="7086986" y="10300236"/>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6" name="Slide Number Placeholder 5">
            <a:extLst>
              <a:ext uri="{FF2B5EF4-FFF2-40B4-BE49-F238E27FC236}">
                <a16:creationId xmlns:a16="http://schemas.microsoft.com/office/drawing/2014/main" id="{E79600C6-5BE2-0961-AD3F-D9F5855CAB0C}"/>
              </a:ext>
            </a:extLst>
          </p:cNvPr>
          <p:cNvSpPr txBox="1">
            <a:spLocks/>
          </p:cNvSpPr>
          <p:nvPr userDrawn="1"/>
        </p:nvSpPr>
        <p:spPr>
          <a:xfrm>
            <a:off x="5488965" y="10295882"/>
            <a:ext cx="1412580" cy="266594"/>
          </a:xfrm>
          <a:prstGeom prst="rect">
            <a:avLst/>
          </a:prstGeom>
        </p:spPr>
        <p:txBody>
          <a:bodyPr vert="horz" lIns="91440" tIns="45720" rIns="91440" bIns="45720" rtlCol="0" anchor="ctr"/>
          <a:lstStyle>
            <a:defPPr>
              <a:defRPr lang="en-US"/>
            </a:defPPr>
            <a:lvl1pPr marL="0" algn="r" defTabSz="325892" rtl="0" eaLnBrk="1" latinLnBrk="0" hangingPunct="1">
              <a:defRPr sz="700" b="0" i="0" kern="1200">
                <a:solidFill>
                  <a:srgbClr val="404040"/>
                </a:solidFill>
                <a:latin typeface="Calibri" panose="020F0502020204030204" pitchFamily="34" charset="0"/>
                <a:ea typeface="+mn-ea"/>
                <a:cs typeface="Calibri" panose="020F0502020204030204" pitchFamily="34" charset="0"/>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r"/>
            <a:r>
              <a:rPr lang="en-US" sz="700"/>
              <a:t>Inclusion in Construction</a:t>
            </a:r>
            <a:endParaRPr lang="en-US" sz="700" dirty="0"/>
          </a:p>
        </p:txBody>
      </p:sp>
      <p:grpSp>
        <p:nvGrpSpPr>
          <p:cNvPr id="9" name="Group 8">
            <a:extLst>
              <a:ext uri="{FF2B5EF4-FFF2-40B4-BE49-F238E27FC236}">
                <a16:creationId xmlns:a16="http://schemas.microsoft.com/office/drawing/2014/main" id="{3705A1D9-0879-DFE7-B086-60C7E1B0FE37}"/>
              </a:ext>
            </a:extLst>
          </p:cNvPr>
          <p:cNvGrpSpPr/>
          <p:nvPr userDrawn="1"/>
        </p:nvGrpSpPr>
        <p:grpSpPr>
          <a:xfrm>
            <a:off x="6818813" y="10295644"/>
            <a:ext cx="357050" cy="365689"/>
            <a:chOff x="6352903" y="9675255"/>
            <a:chExt cx="718459" cy="735842"/>
          </a:xfrm>
        </p:grpSpPr>
        <p:pic>
          <p:nvPicPr>
            <p:cNvPr id="5" name="Picture 4">
              <a:extLst>
                <a:ext uri="{FF2B5EF4-FFF2-40B4-BE49-F238E27FC236}">
                  <a16:creationId xmlns:a16="http://schemas.microsoft.com/office/drawing/2014/main" id="{7969D220-B45C-3ADB-3184-433358287B83}"/>
                </a:ext>
              </a:extLst>
            </p:cNvPr>
            <p:cNvPicPr>
              <a:picLocks noChangeAspect="1"/>
            </p:cNvPicPr>
            <p:nvPr userDrawn="1"/>
          </p:nvPicPr>
          <p:blipFill>
            <a:blip r:embed="rId14" cstate="screen">
              <a:extLst>
                <a:ext uri="{28A0092B-C50C-407E-A947-70E740481C1C}">
                  <a14:useLocalDpi xmlns:a14="http://schemas.microsoft.com/office/drawing/2010/main"/>
                </a:ext>
              </a:extLst>
            </a:blip>
            <a:srcRect l="69693"/>
            <a:stretch/>
          </p:blipFill>
          <p:spPr>
            <a:xfrm>
              <a:off x="6522720" y="9675255"/>
              <a:ext cx="548642" cy="687900"/>
            </a:xfrm>
            <a:prstGeom prst="rect">
              <a:avLst/>
            </a:prstGeom>
            <a:ln>
              <a:noFill/>
            </a:ln>
          </p:spPr>
        </p:pic>
        <p:sp>
          <p:nvSpPr>
            <p:cNvPr id="8" name="Rectangle 7">
              <a:extLst>
                <a:ext uri="{FF2B5EF4-FFF2-40B4-BE49-F238E27FC236}">
                  <a16:creationId xmlns:a16="http://schemas.microsoft.com/office/drawing/2014/main" id="{7FF3EF9F-5143-B089-CB25-8F10749FA2F0}"/>
                </a:ext>
              </a:extLst>
            </p:cNvPr>
            <p:cNvSpPr/>
            <p:nvPr userDrawn="1"/>
          </p:nvSpPr>
          <p:spPr>
            <a:xfrm>
              <a:off x="6352903" y="10202091"/>
              <a:ext cx="361406" cy="20900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30657063"/>
      </p:ext>
    </p:extLst>
  </p:cSld>
  <p:clrMap bg1="lt1" tx1="dk1" bg2="lt2" tx2="dk2" accent1="accent1" accent2="accent2" accent3="accent3" accent4="accent4" accent5="accent5" accent6="accent6" hlink="hlink" folHlink="folHlink"/>
  <p:sldLayoutIdLst>
    <p:sldLayoutId id="2147483694" r:id="rId1"/>
    <p:sldLayoutId id="2147483683" r:id="rId2"/>
    <p:sldLayoutId id="2147483703" r:id="rId3"/>
    <p:sldLayoutId id="2147483737" r:id="rId4"/>
    <p:sldLayoutId id="2147483736" r:id="rId5"/>
    <p:sldLayoutId id="2147483708" r:id="rId6"/>
    <p:sldLayoutId id="2147483701" r:id="rId7"/>
    <p:sldLayoutId id="2147483739" r:id="rId8"/>
    <p:sldLayoutId id="2147483740" r:id="rId9"/>
    <p:sldLayoutId id="2147483741" r:id="rId10"/>
    <p:sldLayoutId id="2147483738" r:id="rId11"/>
    <p:sldLayoutId id="2147483742" r:id="rId12"/>
  </p:sldLayoutIdLst>
  <p:hf hdr="0"/>
  <p:txStyles>
    <p:titleStyle>
      <a:lvl1pPr algn="l" defTabSz="2072941" rtl="0" eaLnBrk="1" latinLnBrk="0" hangingPunct="1">
        <a:lnSpc>
          <a:spcPct val="90000"/>
        </a:lnSpc>
        <a:spcBef>
          <a:spcPct val="0"/>
        </a:spcBef>
        <a:buNone/>
        <a:defRPr sz="2400" kern="1200">
          <a:solidFill>
            <a:srgbClr val="011E3B"/>
          </a:solidFill>
          <a:latin typeface="Calibri" panose="020F0502020204030204" pitchFamily="34" charset="0"/>
          <a:ea typeface="+mj-ea"/>
          <a:cs typeface="Calibri" panose="020F0502020204030204" pitchFamily="34" charset="0"/>
        </a:defRPr>
      </a:lvl1pPr>
    </p:titleStyle>
    <p:bodyStyle>
      <a:lvl1pPr marL="518236" indent="-518236" algn="l" defTabSz="2072941" rtl="0" eaLnBrk="1" latinLnBrk="0" hangingPunct="1">
        <a:lnSpc>
          <a:spcPct val="100000"/>
        </a:lnSpc>
        <a:spcBef>
          <a:spcPts val="2267"/>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1pPr>
      <a:lvl2pPr marL="1554707"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2pPr>
      <a:lvl3pPr marL="259117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3pPr>
      <a:lvl4pPr marL="362764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4pPr>
      <a:lvl5pPr marL="4664118"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p:bodyStyle>
    <p:otherStyle>
      <a:defPPr>
        <a:defRPr lang="en-US"/>
      </a:defPPr>
      <a:lvl1pPr marL="0" algn="l" defTabSz="2072941" rtl="0" eaLnBrk="1" latinLnBrk="0" hangingPunct="1">
        <a:defRPr sz="4080" kern="1200">
          <a:solidFill>
            <a:schemeClr val="tx1"/>
          </a:solidFill>
          <a:latin typeface="+mn-lt"/>
          <a:ea typeface="+mn-ea"/>
          <a:cs typeface="+mn-cs"/>
        </a:defRPr>
      </a:lvl1pPr>
      <a:lvl2pPr marL="1036469" algn="l" defTabSz="2072941" rtl="0" eaLnBrk="1" latinLnBrk="0" hangingPunct="1">
        <a:defRPr sz="4080" kern="1200">
          <a:solidFill>
            <a:schemeClr val="tx1"/>
          </a:solidFill>
          <a:latin typeface="+mn-lt"/>
          <a:ea typeface="+mn-ea"/>
          <a:cs typeface="+mn-cs"/>
        </a:defRPr>
      </a:lvl2pPr>
      <a:lvl3pPr marL="2072941" algn="l" defTabSz="2072941" rtl="0" eaLnBrk="1" latinLnBrk="0" hangingPunct="1">
        <a:defRPr sz="4080" kern="1200">
          <a:solidFill>
            <a:schemeClr val="tx1"/>
          </a:solidFill>
          <a:latin typeface="+mn-lt"/>
          <a:ea typeface="+mn-ea"/>
          <a:cs typeface="+mn-cs"/>
        </a:defRPr>
      </a:lvl3pPr>
      <a:lvl4pPr marL="3109412" algn="l" defTabSz="2072941" rtl="0" eaLnBrk="1" latinLnBrk="0" hangingPunct="1">
        <a:defRPr sz="4080" kern="1200">
          <a:solidFill>
            <a:schemeClr val="tx1"/>
          </a:solidFill>
          <a:latin typeface="+mn-lt"/>
          <a:ea typeface="+mn-ea"/>
          <a:cs typeface="+mn-cs"/>
        </a:defRPr>
      </a:lvl4pPr>
      <a:lvl5pPr marL="4145883" algn="l" defTabSz="2072941" rtl="0" eaLnBrk="1" latinLnBrk="0" hangingPunct="1">
        <a:defRPr sz="4080" kern="1200">
          <a:solidFill>
            <a:schemeClr val="tx1"/>
          </a:solidFill>
          <a:latin typeface="+mn-lt"/>
          <a:ea typeface="+mn-ea"/>
          <a:cs typeface="+mn-cs"/>
        </a:defRPr>
      </a:lvl5pPr>
      <a:lvl6pPr marL="5182352" algn="l" defTabSz="2072941" rtl="0" eaLnBrk="1" latinLnBrk="0" hangingPunct="1">
        <a:defRPr sz="4080" kern="1200">
          <a:solidFill>
            <a:schemeClr val="tx1"/>
          </a:solidFill>
          <a:latin typeface="+mn-lt"/>
          <a:ea typeface="+mn-ea"/>
          <a:cs typeface="+mn-cs"/>
        </a:defRPr>
      </a:lvl6pPr>
      <a:lvl7pPr marL="6218822" algn="l" defTabSz="2072941" rtl="0" eaLnBrk="1" latinLnBrk="0" hangingPunct="1">
        <a:defRPr sz="4080" kern="1200">
          <a:solidFill>
            <a:schemeClr val="tx1"/>
          </a:solidFill>
          <a:latin typeface="+mn-lt"/>
          <a:ea typeface="+mn-ea"/>
          <a:cs typeface="+mn-cs"/>
        </a:defRPr>
      </a:lvl7pPr>
      <a:lvl8pPr marL="7255294" algn="l" defTabSz="2072941" rtl="0" eaLnBrk="1" latinLnBrk="0" hangingPunct="1">
        <a:defRPr sz="4080" kern="1200">
          <a:solidFill>
            <a:schemeClr val="tx1"/>
          </a:solidFill>
          <a:latin typeface="+mn-lt"/>
          <a:ea typeface="+mn-ea"/>
          <a:cs typeface="+mn-cs"/>
        </a:defRPr>
      </a:lvl8pPr>
      <a:lvl9pPr marL="8291764" algn="l" defTabSz="2072941" rtl="0" eaLnBrk="1" latinLnBrk="0" hangingPunct="1">
        <a:defRPr sz="40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welcomeworkproject.eu/" TargetMode="External"/><Relationship Id="rId3" Type="http://schemas.openxmlformats.org/officeDocument/2006/relationships/image" Target="../media/image5.jpeg"/><Relationship Id="rId7" Type="http://schemas.openxmlformats.org/officeDocument/2006/relationships/hyperlink" Target="https://welcomeworkproject.eu/good-practice-compendiu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hyperlink" Target="https://creativecommons.org/licenses/by-sa/4.0/"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hyperlink" Target="https://www.workindenmark.dk/working-in-denmark/sectors-with-high-demand/construction" TargetMode="External"/><Relationship Id="rId7" Type="http://schemas.openxmlformats.org/officeDocument/2006/relationships/image" Target="../media/image12.jpeg"/><Relationship Id="rId2" Type="http://schemas.openxmlformats.org/officeDocument/2006/relationships/hyperlink" Target="https://www.tent.org/resources/guia-para-la-contratacion-de-refugiados-en-espana" TargetMode="External"/><Relationship Id="rId1" Type="http://schemas.openxmlformats.org/officeDocument/2006/relationships/slideLayout" Target="../slideLayouts/slideLayout8.xml"/><Relationship Id="rId6" Type="http://schemas.openxmlformats.org/officeDocument/2006/relationships/hyperlink" Target="https://konsorcjum.org.pl/" TargetMode="External"/><Relationship Id="rId5" Type="http://schemas.openxmlformats.org/officeDocument/2006/relationships/hyperlink" Target="https://wardpersonnel.com/our-divisions" TargetMode="External"/><Relationship Id="rId4" Type="http://schemas.openxmlformats.org/officeDocument/2006/relationships/hyperlink" Target="https://www.constructys.fr/"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https://x.com/WorkEu33735" TargetMode="External"/><Relationship Id="rId3" Type="http://schemas.openxmlformats.org/officeDocument/2006/relationships/image" Target="../media/image13.jpeg"/><Relationship Id="rId7" Type="http://schemas.openxmlformats.org/officeDocument/2006/relationships/hyperlink" Target="https://www.linkedin.com/company/welcome-work-eu-erasmus/posts/?feedView=all"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hyperlink" Target="https://www.facebook.com/profile.php?id=61561133583700" TargetMode="External"/><Relationship Id="rId5" Type="http://schemas.openxmlformats.org/officeDocument/2006/relationships/image" Target="../media/image2.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058D242-D4B0-F49D-AD6A-B1EE4967F00D}"/>
              </a:ext>
            </a:extLst>
          </p:cNvPr>
          <p:cNvPicPr>
            <a:picLocks noChangeAspect="1"/>
          </p:cNvPicPr>
          <p:nvPr/>
        </p:nvPicPr>
        <p:blipFill rotWithShape="1">
          <a:blip r:embed="rId3"/>
          <a:srcRect l="10329" r="10329"/>
          <a:stretch/>
        </p:blipFill>
        <p:spPr>
          <a:xfrm>
            <a:off x="0" y="2231439"/>
            <a:ext cx="7559675" cy="5339807"/>
          </a:xfrm>
          <a:prstGeom prst="rect">
            <a:avLst/>
          </a:prstGeom>
        </p:spPr>
      </p:pic>
      <p:sp>
        <p:nvSpPr>
          <p:cNvPr id="26" name="Rectangle 25">
            <a:extLst>
              <a:ext uri="{FF2B5EF4-FFF2-40B4-BE49-F238E27FC236}">
                <a16:creationId xmlns:a16="http://schemas.microsoft.com/office/drawing/2014/main" id="{1822196A-7211-5E4C-ADD3-AEE2E90A2F3B}"/>
              </a:ext>
            </a:extLst>
          </p:cNvPr>
          <p:cNvSpPr/>
          <p:nvPr/>
        </p:nvSpPr>
        <p:spPr>
          <a:xfrm>
            <a:off x="-1" y="7562547"/>
            <a:ext cx="5147733" cy="1582057"/>
          </a:xfrm>
          <a:prstGeom prst="rect">
            <a:avLst/>
          </a:prstGeom>
          <a:solidFill>
            <a:srgbClr val="FBAE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D9501160-9115-4571-4565-C87EF1F5D141}"/>
              </a:ext>
            </a:extLst>
          </p:cNvPr>
          <p:cNvSpPr/>
          <p:nvPr/>
        </p:nvSpPr>
        <p:spPr>
          <a:xfrm>
            <a:off x="0" y="6688667"/>
            <a:ext cx="5164667" cy="2116666"/>
          </a:xfrm>
          <a:prstGeom prst="rect">
            <a:avLst/>
          </a:prstGeom>
          <a:solidFill>
            <a:srgbClr val="FBAE1C">
              <a:alpha val="750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 Placeholder 8">
            <a:extLst>
              <a:ext uri="{FF2B5EF4-FFF2-40B4-BE49-F238E27FC236}">
                <a16:creationId xmlns:a16="http://schemas.microsoft.com/office/drawing/2014/main" id="{80C4E51A-1813-763E-2730-3FAD274DD298}"/>
              </a:ext>
            </a:extLst>
          </p:cNvPr>
          <p:cNvSpPr txBox="1">
            <a:spLocks/>
          </p:cNvSpPr>
          <p:nvPr/>
        </p:nvSpPr>
        <p:spPr>
          <a:xfrm>
            <a:off x="3048111" y="8417606"/>
            <a:ext cx="3870325" cy="698760"/>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0"/>
              </a:spcBef>
              <a:buFont typeface="Arial" panose="020B0604020202020204" pitchFamily="34" charset="0"/>
              <a:buNone/>
              <a:defRPr sz="40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sz="5000" dirty="0"/>
          </a:p>
        </p:txBody>
      </p:sp>
      <p:sp>
        <p:nvSpPr>
          <p:cNvPr id="23" name="Text Placeholder 10">
            <a:extLst>
              <a:ext uri="{FF2B5EF4-FFF2-40B4-BE49-F238E27FC236}">
                <a16:creationId xmlns:a16="http://schemas.microsoft.com/office/drawing/2014/main" id="{B0444FAF-08A0-68C7-7DF9-429BBAE6B3DB}"/>
              </a:ext>
            </a:extLst>
          </p:cNvPr>
          <p:cNvSpPr txBox="1">
            <a:spLocks/>
          </p:cNvSpPr>
          <p:nvPr/>
        </p:nvSpPr>
        <p:spPr>
          <a:xfrm>
            <a:off x="412510" y="6758899"/>
            <a:ext cx="4737885" cy="2278853"/>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sz="4000" b="1" dirty="0"/>
              <a:t>PASO 06: </a:t>
            </a:r>
          </a:p>
          <a:p>
            <a:pPr algn="l"/>
            <a:endParaRPr lang="en-US" sz="2000" b="1" dirty="0"/>
          </a:p>
          <a:p>
            <a:pPr algn="l">
              <a:lnSpc>
                <a:spcPts val="3420"/>
              </a:lnSpc>
            </a:pPr>
            <a:r>
              <a:rPr lang="en-IE" sz="3200" kern="100" dirty="0" err="1">
                <a:effectLst/>
                <a:latin typeface="Calibri"/>
                <a:ea typeface="Aptos" panose="020B0004020202020204" pitchFamily="34" charset="0"/>
                <a:cs typeface="Calibri"/>
              </a:rPr>
              <a:t>Promo</a:t>
            </a:r>
            <a:r>
              <a:rPr lang="en-IE" sz="3200" kern="100" dirty="0" err="1">
                <a:latin typeface="Calibri"/>
                <a:ea typeface="Aptos" panose="020B0004020202020204" pitchFamily="34" charset="0"/>
                <a:cs typeface="Calibri"/>
              </a:rPr>
              <a:t>v</a:t>
            </a:r>
            <a:r>
              <a:rPr lang="en-IE" sz="3200" kern="100" dirty="0" err="1">
                <a:effectLst/>
                <a:latin typeface="Calibri"/>
                <a:ea typeface="Aptos" panose="020B0004020202020204" pitchFamily="34" charset="0"/>
                <a:cs typeface="Calibri"/>
              </a:rPr>
              <a:t>e</a:t>
            </a:r>
            <a:r>
              <a:rPr lang="en-IE" sz="3200" kern="100" dirty="0" err="1">
                <a:latin typeface="Calibri"/>
                <a:ea typeface="Aptos" panose="020B0004020202020204" pitchFamily="34" charset="0"/>
                <a:cs typeface="Calibri"/>
              </a:rPr>
              <a:t>r</a:t>
            </a:r>
            <a:r>
              <a:rPr lang="en-IE" sz="3200" kern="100" dirty="0">
                <a:effectLst/>
                <a:latin typeface="Calibri"/>
                <a:ea typeface="Aptos" panose="020B0004020202020204" pitchFamily="34" charset="0"/>
                <a:cs typeface="Calibri"/>
              </a:rPr>
              <a:t> </a:t>
            </a:r>
            <a:r>
              <a:rPr lang="en-IE" sz="3200" kern="100" dirty="0" err="1">
                <a:effectLst/>
                <a:latin typeface="Calibri"/>
                <a:ea typeface="Aptos" panose="020B0004020202020204" pitchFamily="34" charset="0"/>
                <a:cs typeface="Calibri"/>
              </a:rPr>
              <a:t>una</a:t>
            </a:r>
            <a:r>
              <a:rPr lang="en-IE" sz="3200" kern="100" dirty="0">
                <a:effectLst/>
                <a:latin typeface="Calibri"/>
                <a:ea typeface="Aptos" panose="020B0004020202020204" pitchFamily="34" charset="0"/>
                <a:cs typeface="Calibri"/>
              </a:rPr>
              <a:t> </a:t>
            </a:r>
            <a:r>
              <a:rPr lang="en-IE" sz="3200" kern="100" dirty="0" err="1">
                <a:latin typeface="Calibri"/>
                <a:ea typeface="Aptos" panose="020B0004020202020204" pitchFamily="34" charset="0"/>
                <a:cs typeface="Calibri"/>
              </a:rPr>
              <a:t>cultura</a:t>
            </a:r>
            <a:endParaRPr lang="en-IE" sz="3200" kern="100" dirty="0" err="1">
              <a:effectLst/>
              <a:ea typeface="Aptos" panose="020B0004020202020204" pitchFamily="34" charset="0"/>
            </a:endParaRPr>
          </a:p>
          <a:p>
            <a:pPr algn="l">
              <a:lnSpc>
                <a:spcPts val="3420"/>
              </a:lnSpc>
            </a:pPr>
            <a:r>
              <a:rPr lang="en-IE" sz="3200" kern="100" dirty="0" err="1">
                <a:latin typeface="Calibri"/>
                <a:ea typeface="Aptos" panose="020B0004020202020204" pitchFamily="34" charset="0"/>
                <a:cs typeface="Calibri"/>
              </a:rPr>
              <a:t>inclusiva</a:t>
            </a:r>
            <a:r>
              <a:rPr lang="en-IE" sz="3200" kern="100" dirty="0">
                <a:effectLst/>
                <a:latin typeface="Calibri"/>
                <a:ea typeface="Aptos" panose="020B0004020202020204" pitchFamily="34" charset="0"/>
                <a:cs typeface="Calibri"/>
              </a:rPr>
              <a:t> </a:t>
            </a:r>
            <a:r>
              <a:rPr lang="en-IE" sz="3200" kern="100" dirty="0" err="1">
                <a:effectLst/>
                <a:latin typeface="Calibri"/>
                <a:ea typeface="Aptos" panose="020B0004020202020204" pitchFamily="34" charset="0"/>
                <a:cs typeface="Calibri"/>
              </a:rPr>
              <a:t>en</a:t>
            </a:r>
            <a:r>
              <a:rPr lang="en-IE" sz="3200" kern="100" dirty="0">
                <a:effectLst/>
                <a:latin typeface="Calibri"/>
                <a:ea typeface="Aptos" panose="020B0004020202020204" pitchFamily="34" charset="0"/>
                <a:cs typeface="Calibri"/>
              </a:rPr>
              <a:t> la </a:t>
            </a:r>
            <a:r>
              <a:rPr lang="en-IE" sz="3200" kern="100" dirty="0" err="1">
                <a:latin typeface="Calibri"/>
                <a:ea typeface="Aptos" panose="020B0004020202020204" pitchFamily="34" charset="0"/>
                <a:cs typeface="Calibri"/>
              </a:rPr>
              <a:t>obra</a:t>
            </a:r>
            <a:endParaRPr lang="en-IE" sz="3200" kern="100" dirty="0" err="1">
              <a:effectLst/>
              <a:ea typeface="Aptos" panose="020B0004020202020204" pitchFamily="34" charset="0"/>
            </a:endParaRPr>
          </a:p>
          <a:p>
            <a:pPr algn="l">
              <a:lnSpc>
                <a:spcPts val="3420"/>
              </a:lnSpc>
            </a:pPr>
            <a:endParaRPr lang="en-IE" sz="3200" kern="100" dirty="0">
              <a:effectLst/>
              <a:ea typeface="Aptos" panose="020B0004020202020204" pitchFamily="34" charset="0"/>
            </a:endParaRPr>
          </a:p>
          <a:p>
            <a:pPr>
              <a:lnSpc>
                <a:spcPts val="3420"/>
              </a:lnSpc>
            </a:pPr>
            <a:endParaRPr lang="en-IE" sz="3200" kern="100" dirty="0">
              <a:effectLst/>
              <a:ea typeface="Aptos" panose="020B0004020202020204" pitchFamily="34" charset="0"/>
            </a:endParaRPr>
          </a:p>
          <a:p>
            <a:pPr>
              <a:lnSpc>
                <a:spcPts val="3420"/>
              </a:lnSpc>
            </a:pPr>
            <a:endParaRPr lang="en-IE" sz="3600" kern="100" dirty="0">
              <a:effectLst/>
              <a:ea typeface="Aptos" panose="020B0004020202020204" pitchFamily="34" charset="0"/>
            </a:endParaRPr>
          </a:p>
          <a:p>
            <a:pPr>
              <a:lnSpc>
                <a:spcPts val="4020"/>
              </a:lnSpc>
            </a:pPr>
            <a:endParaRPr lang="en-US" sz="3000" dirty="0"/>
          </a:p>
        </p:txBody>
      </p:sp>
      <p:grpSp>
        <p:nvGrpSpPr>
          <p:cNvPr id="63" name="Group 62">
            <a:extLst>
              <a:ext uri="{FF2B5EF4-FFF2-40B4-BE49-F238E27FC236}">
                <a16:creationId xmlns:a16="http://schemas.microsoft.com/office/drawing/2014/main" id="{26EED339-BE84-2DBE-479F-DF6FF509B957}"/>
              </a:ext>
            </a:extLst>
          </p:cNvPr>
          <p:cNvGrpSpPr/>
          <p:nvPr/>
        </p:nvGrpSpPr>
        <p:grpSpPr>
          <a:xfrm>
            <a:off x="5535739" y="5052719"/>
            <a:ext cx="2419849" cy="3769121"/>
            <a:chOff x="4387351" y="4867570"/>
            <a:chExt cx="581843" cy="906270"/>
          </a:xfrm>
          <a:solidFill>
            <a:schemeClr val="bg1">
              <a:alpha val="44000"/>
            </a:schemeClr>
          </a:solidFill>
        </p:grpSpPr>
        <p:grpSp>
          <p:nvGrpSpPr>
            <p:cNvPr id="43" name="Graphic 7">
              <a:extLst>
                <a:ext uri="{FF2B5EF4-FFF2-40B4-BE49-F238E27FC236}">
                  <a16:creationId xmlns:a16="http://schemas.microsoft.com/office/drawing/2014/main" id="{50960E0E-7DFA-4C43-0E4D-5E326FA432EC}"/>
                </a:ext>
              </a:extLst>
            </p:cNvPr>
            <p:cNvGrpSpPr/>
            <p:nvPr/>
          </p:nvGrpSpPr>
          <p:grpSpPr>
            <a:xfrm>
              <a:off x="4388301" y="4867570"/>
              <a:ext cx="580893" cy="324279"/>
              <a:chOff x="4388301" y="4867570"/>
              <a:chExt cx="580893" cy="324279"/>
            </a:xfrm>
            <a:grpFill/>
          </p:grpSpPr>
          <p:sp>
            <p:nvSpPr>
              <p:cNvPr id="44" name="Freeform 43">
                <a:extLst>
                  <a:ext uri="{FF2B5EF4-FFF2-40B4-BE49-F238E27FC236}">
                    <a16:creationId xmlns:a16="http://schemas.microsoft.com/office/drawing/2014/main" id="{AE7D7253-D337-50B5-80B8-65075BE9FA07}"/>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9892F39F-28AB-7ADC-EAE7-7E71365B10E6}"/>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6" name="Freeform 45">
              <a:extLst>
                <a:ext uri="{FF2B5EF4-FFF2-40B4-BE49-F238E27FC236}">
                  <a16:creationId xmlns:a16="http://schemas.microsoft.com/office/drawing/2014/main" id="{81D85454-ECBD-D89E-C5F8-CF236308B01F}"/>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7" name="Graphic 7">
              <a:extLst>
                <a:ext uri="{FF2B5EF4-FFF2-40B4-BE49-F238E27FC236}">
                  <a16:creationId xmlns:a16="http://schemas.microsoft.com/office/drawing/2014/main" id="{C82783C1-77E0-E89E-4842-8DD5AA708398}"/>
                </a:ext>
              </a:extLst>
            </p:cNvPr>
            <p:cNvGrpSpPr/>
            <p:nvPr/>
          </p:nvGrpSpPr>
          <p:grpSpPr>
            <a:xfrm>
              <a:off x="4387351" y="5189947"/>
              <a:ext cx="580893" cy="583893"/>
              <a:chOff x="4387351" y="5189947"/>
              <a:chExt cx="580893" cy="583893"/>
            </a:xfrm>
            <a:grpFill/>
          </p:grpSpPr>
          <p:sp>
            <p:nvSpPr>
              <p:cNvPr id="48" name="Freeform 47">
                <a:extLst>
                  <a:ext uri="{FF2B5EF4-FFF2-40B4-BE49-F238E27FC236}">
                    <a16:creationId xmlns:a16="http://schemas.microsoft.com/office/drawing/2014/main" id="{E97AF055-CD11-CBF8-1E32-9424E35CFDFC}"/>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A62647AE-51BD-7FFF-AB6B-0567E47BBD4E}"/>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9" name="Rectangle 8">
            <a:extLst>
              <a:ext uri="{FF2B5EF4-FFF2-40B4-BE49-F238E27FC236}">
                <a16:creationId xmlns:a16="http://schemas.microsoft.com/office/drawing/2014/main" id="{A0B1AAD1-5850-37A8-CFF0-22BDE5F76C78}"/>
              </a:ext>
            </a:extLst>
          </p:cNvPr>
          <p:cNvSpPr/>
          <p:nvPr/>
        </p:nvSpPr>
        <p:spPr>
          <a:xfrm>
            <a:off x="2144387" y="9798762"/>
            <a:ext cx="2701985" cy="553998"/>
          </a:xfrm>
          <a:prstGeom prst="rect">
            <a:avLst/>
          </a:prstGeom>
        </p:spPr>
        <p:txBody>
          <a:bodyPr wrap="square" lIns="91440" tIns="45720" rIns="91440" bIns="45720" anchor="t">
            <a:spAutoFit/>
          </a:bodyPr>
          <a:lstStyle/>
          <a:p>
            <a:pPr algn="just" defTabSz="181904">
              <a:defRPr/>
            </a:pPr>
            <a:r>
              <a:rPr lang="en-US" sz="600" dirty="0">
                <a:solidFill>
                  <a:srgbClr val="404040"/>
                </a:solidFill>
                <a:latin typeface="Arial"/>
                <a:ea typeface="Open Sans" panose="020B0606030504020204" pitchFamily="34" charset="0"/>
                <a:cs typeface="Arial"/>
              </a:rPr>
              <a:t>Funded by the European Union. The views and opinions expressed are solely those of the author(s) and do not necessarily reflect the views and opinions of the European Union or the Foundation for the Development of the Education System. Neither the European Union nor the granting entity can be held responsible for them.</a:t>
            </a:r>
            <a:endParaRPr lang="en-US"/>
          </a:p>
        </p:txBody>
      </p:sp>
      <p:pic>
        <p:nvPicPr>
          <p:cNvPr id="10" name="Picture 9">
            <a:extLst>
              <a:ext uri="{FF2B5EF4-FFF2-40B4-BE49-F238E27FC236}">
                <a16:creationId xmlns:a16="http://schemas.microsoft.com/office/drawing/2014/main" id="{0525852B-45C9-AE24-F500-47773B6944E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sp>
        <p:nvSpPr>
          <p:cNvPr id="11" name="Text Placeholder 58">
            <a:extLst>
              <a:ext uri="{FF2B5EF4-FFF2-40B4-BE49-F238E27FC236}">
                <a16:creationId xmlns:a16="http://schemas.microsoft.com/office/drawing/2014/main" id="{DA47BAB7-C545-7C9D-A1D9-0CEFA41CFF83}"/>
              </a:ext>
            </a:extLst>
          </p:cNvPr>
          <p:cNvSpPr txBox="1">
            <a:spLocks/>
          </p:cNvSpPr>
          <p:nvPr/>
        </p:nvSpPr>
        <p:spPr>
          <a:xfrm>
            <a:off x="2946400" y="9004852"/>
            <a:ext cx="4613275" cy="501853"/>
          </a:xfrm>
          <a:prstGeom prst="rect">
            <a:avLst/>
          </a:prstGeom>
          <a:solidFill>
            <a:srgbClr val="5DC7D0"/>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a:t>
            </a:r>
            <a:r>
              <a:rPr lang="en-US" sz="2400" b="1" dirty="0" err="1">
                <a:solidFill>
                  <a:schemeClr val="bg1"/>
                </a:solidFill>
                <a:latin typeface="Calibri" panose="020F0502020204030204" pitchFamily="34" charset="0"/>
                <a:cs typeface="Calibri" panose="020F0502020204030204" pitchFamily="34" charset="0"/>
              </a:rPr>
              <a:t>welcomeworkproject</a:t>
            </a:r>
            <a:r>
              <a:rPr lang="en-US" sz="2400" dirty="0" err="1">
                <a:solidFill>
                  <a:schemeClr val="bg1"/>
                </a:solidFill>
                <a:latin typeface="Calibri" panose="020F0502020204030204" pitchFamily="34" charset="0"/>
                <a:cs typeface="Calibri" panose="020F0502020204030204" pitchFamily="34" charset="0"/>
              </a:rPr>
              <a:t>.eu</a:t>
            </a:r>
            <a:endParaRPr lang="en-US" sz="2400" dirty="0">
              <a:solidFill>
                <a:schemeClr val="bg1"/>
              </a:solidFill>
              <a:latin typeface="Calibri" panose="020F050202020403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62BBAFDE-F1A9-BD40-9490-A3A8FBCEA1C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385463" y="411402"/>
            <a:ext cx="3801979" cy="1444752"/>
          </a:xfrm>
          <a:prstGeom prst="rect">
            <a:avLst/>
          </a:prstGeom>
        </p:spPr>
      </p:pic>
      <p:pic>
        <p:nvPicPr>
          <p:cNvPr id="3" name="Picture 2" descr="A grey and black sign with two people in a circle&#10;&#10;AI-generated content may be incorrect.">
            <a:extLst>
              <a:ext uri="{FF2B5EF4-FFF2-40B4-BE49-F238E27FC236}">
                <a16:creationId xmlns:a16="http://schemas.microsoft.com/office/drawing/2014/main" id="{28D0959E-1356-28FB-5DDB-E704DE8800A7}"/>
              </a:ext>
            </a:extLst>
          </p:cNvPr>
          <p:cNvPicPr>
            <a:picLocks noChangeAspect="1"/>
          </p:cNvPicPr>
          <p:nvPr/>
        </p:nvPicPr>
        <p:blipFill>
          <a:blip r:embed="rId6"/>
          <a:stretch>
            <a:fillRect/>
          </a:stretch>
        </p:blipFill>
        <p:spPr>
          <a:xfrm>
            <a:off x="5846785" y="9762807"/>
            <a:ext cx="819275" cy="304800"/>
          </a:xfrm>
          <a:prstGeom prst="rect">
            <a:avLst/>
          </a:prstGeom>
        </p:spPr>
      </p:pic>
      <p:sp>
        <p:nvSpPr>
          <p:cNvPr id="4" name="TextBox 3">
            <a:extLst>
              <a:ext uri="{FF2B5EF4-FFF2-40B4-BE49-F238E27FC236}">
                <a16:creationId xmlns:a16="http://schemas.microsoft.com/office/drawing/2014/main" id="{E3A71F6B-03A5-4915-7390-266F29E135BB}"/>
              </a:ext>
            </a:extLst>
          </p:cNvPr>
          <p:cNvSpPr txBox="1"/>
          <p:nvPr/>
        </p:nvSpPr>
        <p:spPr>
          <a:xfrm>
            <a:off x="5258838" y="10074897"/>
            <a:ext cx="2000600"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 u="sng">
                <a:latin typeface="Source Sans Pro"/>
                <a:cs typeface="Segoe UI"/>
                <a:hlinkClick r:id="rId7">
                  <a:extLst>
                    <a:ext uri="{A12FA001-AC4F-418D-AE19-62706E023703}">
                      <ahyp:hlinkClr xmlns:ahyp="http://schemas.microsoft.com/office/drawing/2018/hyperlinkcolor" val="tx"/>
                    </a:ext>
                  </a:extLst>
                </a:hlinkClick>
              </a:rPr>
              <a:t>Welcome Work Step-By-Step</a:t>
            </a:r>
            <a:r>
              <a:rPr lang="en-US" sz="600">
                <a:latin typeface="Source Sans Pro"/>
              </a:rPr>
              <a:t> © 2024/2026 by </a:t>
            </a:r>
            <a:r>
              <a:rPr lang="en-US" sz="600" u="sng">
                <a:latin typeface="Source Sans Pro"/>
                <a:cs typeface="Segoe UI"/>
                <a:hlinkClick r:id="rId8">
                  <a:extLst>
                    <a:ext uri="{A12FA001-AC4F-418D-AE19-62706E023703}">
                      <ahyp:hlinkClr xmlns:ahyp="http://schemas.microsoft.com/office/drawing/2018/hyperlinkcolor" val="tx"/>
                    </a:ext>
                  </a:extLst>
                </a:hlinkClick>
              </a:rPr>
              <a:t>Welcome Work Partnership</a:t>
            </a:r>
            <a:r>
              <a:rPr lang="en-US" sz="600">
                <a:latin typeface="Source Sans Pro"/>
              </a:rPr>
              <a:t> is licensed under </a:t>
            </a:r>
            <a:r>
              <a:rPr lang="en-US" sz="600" u="sng">
                <a:solidFill>
                  <a:srgbClr val="EF3E23"/>
                </a:solidFill>
                <a:latin typeface="Source Sans Pro"/>
                <a:cs typeface="Segoe UI"/>
                <a:hlinkClick r:id="rId9">
                  <a:extLst>
                    <a:ext uri="{A12FA001-AC4F-418D-AE19-62706E023703}">
                      <ahyp:hlinkClr xmlns:ahyp="http://schemas.microsoft.com/office/drawing/2018/hyperlinkcolor" val="tx"/>
                    </a:ext>
                  </a:extLst>
                </a:hlinkClick>
              </a:rPr>
              <a:t>CC BY-SA 4.0</a:t>
            </a:r>
            <a:endParaRPr lang="en-GB"/>
          </a:p>
        </p:txBody>
      </p:sp>
    </p:spTree>
    <p:extLst>
      <p:ext uri="{BB962C8B-B14F-4D97-AF65-F5344CB8AC3E}">
        <p14:creationId xmlns:p14="http://schemas.microsoft.com/office/powerpoint/2010/main" val="13203594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B4CB9-7BA2-3660-2CE6-17605F203453}"/>
            </a:ext>
          </a:extLst>
        </p:cNvPr>
        <p:cNvGrpSpPr/>
        <p:nvPr/>
      </p:nvGrpSpPr>
      <p:grpSpPr>
        <a:xfrm>
          <a:off x="0" y="0"/>
          <a:ext cx="0" cy="0"/>
          <a:chOff x="0" y="0"/>
          <a:chExt cx="0" cy="0"/>
        </a:xfrm>
      </p:grpSpPr>
      <p:pic>
        <p:nvPicPr>
          <p:cNvPr id="935" name="Picture Placeholder 39">
            <a:extLst>
              <a:ext uri="{FF2B5EF4-FFF2-40B4-BE49-F238E27FC236}">
                <a16:creationId xmlns:a16="http://schemas.microsoft.com/office/drawing/2014/main" id="{CF76D15C-2F39-7AE7-0F0B-1AA25996CE5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318" b="5318"/>
          <a:stretch/>
        </p:blipFill>
        <p:spPr>
          <a:xfrm>
            <a:off x="4704736" y="1681503"/>
            <a:ext cx="2854940" cy="2551283"/>
          </a:xfrm>
          <a:prstGeom prst="rect">
            <a:avLst/>
          </a:prstGeom>
        </p:spPr>
      </p:pic>
      <p:sp>
        <p:nvSpPr>
          <p:cNvPr id="1115" name="Slide Number Placeholder 17">
            <a:extLst>
              <a:ext uri="{FF2B5EF4-FFF2-40B4-BE49-F238E27FC236}">
                <a16:creationId xmlns:a16="http://schemas.microsoft.com/office/drawing/2014/main" id="{69BBB92A-9F59-4EBA-82B5-313AFEAFE752}"/>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2</a:t>
            </a:fld>
            <a:endParaRPr lang="en-US"/>
          </a:p>
        </p:txBody>
      </p:sp>
      <p:sp>
        <p:nvSpPr>
          <p:cNvPr id="1118" name="Freeform 1117">
            <a:extLst>
              <a:ext uri="{FF2B5EF4-FFF2-40B4-BE49-F238E27FC236}">
                <a16:creationId xmlns:a16="http://schemas.microsoft.com/office/drawing/2014/main" id="{835E1AC7-8C25-792F-7905-83159F22EB2F}"/>
              </a:ext>
            </a:extLst>
          </p:cNvPr>
          <p:cNvSpPr/>
          <p:nvPr/>
        </p:nvSpPr>
        <p:spPr>
          <a:xfrm>
            <a:off x="0" y="1670511"/>
            <a:ext cx="7559675" cy="2574214"/>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65000">
                <a:srgbClr val="EF3E23"/>
              </a:gs>
              <a:gs pos="87000">
                <a:srgbClr val="EF3E23">
                  <a:alpha val="57000"/>
                </a:srgbClr>
              </a:gs>
            </a:gsLst>
            <a:lin ang="0" scaled="0"/>
          </a:gradFill>
          <a:ln w="30808" cap="flat">
            <a:noFill/>
            <a:prstDash val="solid"/>
            <a:miter/>
          </a:ln>
        </p:spPr>
        <p:txBody>
          <a:bodyPr rtlCol="0" anchor="ctr"/>
          <a:lstStyle/>
          <a:p>
            <a:endParaRPr lang="en-US"/>
          </a:p>
        </p:txBody>
      </p:sp>
      <p:grpSp>
        <p:nvGrpSpPr>
          <p:cNvPr id="1119" name="Group 1118">
            <a:extLst>
              <a:ext uri="{FF2B5EF4-FFF2-40B4-BE49-F238E27FC236}">
                <a16:creationId xmlns:a16="http://schemas.microsoft.com/office/drawing/2014/main" id="{B9EFFBBF-014E-A301-D65C-B55EE09C71A5}"/>
              </a:ext>
            </a:extLst>
          </p:cNvPr>
          <p:cNvGrpSpPr/>
          <p:nvPr/>
        </p:nvGrpSpPr>
        <p:grpSpPr>
          <a:xfrm>
            <a:off x="0" y="1461395"/>
            <a:ext cx="5000791" cy="584775"/>
            <a:chOff x="-406400" y="2139014"/>
            <a:chExt cx="3828270" cy="822681"/>
          </a:xfrm>
        </p:grpSpPr>
        <p:sp>
          <p:nvSpPr>
            <p:cNvPr id="1120" name="Rectangle 1119">
              <a:extLst>
                <a:ext uri="{FF2B5EF4-FFF2-40B4-BE49-F238E27FC236}">
                  <a16:creationId xmlns:a16="http://schemas.microsoft.com/office/drawing/2014/main" id="{37270E10-533C-7C45-2748-EA3F4666314C}"/>
                </a:ext>
              </a:extLst>
            </p:cNvPr>
            <p:cNvSpPr/>
            <p:nvPr/>
          </p:nvSpPr>
          <p:spPr>
            <a:xfrm>
              <a:off x="-406400" y="2158404"/>
              <a:ext cx="3379769" cy="740702"/>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latin typeface="Montserrat" panose="00000500000000000000" pitchFamily="50" charset="0"/>
              </a:endParaRPr>
            </a:p>
          </p:txBody>
        </p:sp>
        <p:sp>
          <p:nvSpPr>
            <p:cNvPr id="1121" name="TextBox 1120">
              <a:extLst>
                <a:ext uri="{FF2B5EF4-FFF2-40B4-BE49-F238E27FC236}">
                  <a16:creationId xmlns:a16="http://schemas.microsoft.com/office/drawing/2014/main" id="{ED88E685-CAA2-8CB9-D897-5F63426D8DC9}"/>
                </a:ext>
              </a:extLst>
            </p:cNvPr>
            <p:cNvSpPr txBox="1"/>
            <p:nvPr/>
          </p:nvSpPr>
          <p:spPr>
            <a:xfrm>
              <a:off x="-401681" y="2139014"/>
              <a:ext cx="3823551" cy="822681"/>
            </a:xfrm>
            <a:prstGeom prst="rect">
              <a:avLst/>
            </a:prstGeom>
            <a:noFill/>
          </p:spPr>
          <p:txBody>
            <a:bodyPr wrap="square" lIns="91440" tIns="45720" rIns="91440" bIns="45720" rtlCol="0" anchor="t">
              <a:spAutoFit/>
            </a:bodyPr>
            <a:lstStyle/>
            <a:p>
              <a:r>
                <a:rPr lang="en-US" sz="3200" b="1" dirty="0">
                  <a:solidFill>
                    <a:schemeClr val="bg1"/>
                  </a:solidFill>
                  <a:latin typeface="Calibri"/>
                  <a:ea typeface="Calibri"/>
                  <a:cs typeface="Calibri"/>
                </a:rPr>
                <a:t>   LA GUÍA ‘PASO A PASO’</a:t>
              </a:r>
            </a:p>
          </p:txBody>
        </p:sp>
      </p:grpSp>
      <p:grpSp>
        <p:nvGrpSpPr>
          <p:cNvPr id="1122" name="Group 1121">
            <a:extLst>
              <a:ext uri="{FF2B5EF4-FFF2-40B4-BE49-F238E27FC236}">
                <a16:creationId xmlns:a16="http://schemas.microsoft.com/office/drawing/2014/main" id="{BCB0D933-DAA5-18CC-F7B3-45384F6F0D56}"/>
              </a:ext>
            </a:extLst>
          </p:cNvPr>
          <p:cNvGrpSpPr/>
          <p:nvPr/>
        </p:nvGrpSpPr>
        <p:grpSpPr>
          <a:xfrm>
            <a:off x="-1" y="885224"/>
            <a:ext cx="5319044" cy="584775"/>
            <a:chOff x="-406401" y="2281331"/>
            <a:chExt cx="5506881" cy="822681"/>
          </a:xfrm>
        </p:grpSpPr>
        <p:sp>
          <p:nvSpPr>
            <p:cNvPr id="1123" name="Rectangle 1122">
              <a:extLst>
                <a:ext uri="{FF2B5EF4-FFF2-40B4-BE49-F238E27FC236}">
                  <a16:creationId xmlns:a16="http://schemas.microsoft.com/office/drawing/2014/main" id="{833E5DBB-9DAC-7D55-D3BF-F66F2C9A1C25}"/>
                </a:ext>
              </a:extLst>
            </p:cNvPr>
            <p:cNvSpPr/>
            <p:nvPr/>
          </p:nvSpPr>
          <p:spPr>
            <a:xfrm>
              <a:off x="-406401" y="2322375"/>
              <a:ext cx="3578363"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latin typeface="Montserrat" panose="00000500000000000000" pitchFamily="50" charset="0"/>
              </a:endParaRPr>
            </a:p>
          </p:txBody>
        </p:sp>
        <p:sp>
          <p:nvSpPr>
            <p:cNvPr id="1124" name="TextBox 1123">
              <a:extLst>
                <a:ext uri="{FF2B5EF4-FFF2-40B4-BE49-F238E27FC236}">
                  <a16:creationId xmlns:a16="http://schemas.microsoft.com/office/drawing/2014/main" id="{E65C496F-4E0B-2DA7-0BAA-D701695EBD5C}"/>
                </a:ext>
              </a:extLst>
            </p:cNvPr>
            <p:cNvSpPr txBox="1"/>
            <p:nvPr/>
          </p:nvSpPr>
          <p:spPr>
            <a:xfrm>
              <a:off x="-68748" y="2281331"/>
              <a:ext cx="5169228" cy="822681"/>
            </a:xfrm>
            <a:prstGeom prst="rect">
              <a:avLst/>
            </a:prstGeom>
            <a:noFill/>
          </p:spPr>
          <p:txBody>
            <a:bodyPr wrap="square" lIns="91440" tIns="45720" rIns="91440" bIns="45720" rtlCol="0" anchor="t">
              <a:spAutoFit/>
            </a:bodyPr>
            <a:lstStyle/>
            <a:p>
              <a:r>
                <a:rPr lang="en-US" sz="3200" b="1" dirty="0">
                  <a:solidFill>
                    <a:schemeClr val="bg1"/>
                  </a:solidFill>
                  <a:latin typeface="Calibri"/>
                  <a:ea typeface="Calibri"/>
                  <a:cs typeface="Calibri"/>
                </a:rPr>
                <a:t>BIENVENIDO/A </a:t>
              </a:r>
              <a:r>
                <a:rPr lang="en-US" sz="3200" b="1" dirty="0" err="1">
                  <a:solidFill>
                    <a:schemeClr val="bg1"/>
                  </a:solidFill>
                  <a:latin typeface="Calibri"/>
                  <a:ea typeface="Calibri"/>
                  <a:cs typeface="Calibri"/>
                </a:rPr>
                <a:t>A</a:t>
              </a:r>
              <a:r>
                <a:rPr lang="en-US" sz="3200" b="1" dirty="0">
                  <a:solidFill>
                    <a:schemeClr val="bg1"/>
                  </a:solidFill>
                  <a:latin typeface="Calibri"/>
                  <a:ea typeface="Calibri"/>
                  <a:cs typeface="Calibri"/>
                </a:rPr>
                <a:t> </a:t>
              </a:r>
              <a:endParaRPr lang="en-US" sz="3200" b="1" dirty="0">
                <a:solidFill>
                  <a:schemeClr val="bg1"/>
                </a:solidFill>
                <a:latin typeface="Calibri" panose="020F0502020204030204" pitchFamily="34" charset="0"/>
                <a:ea typeface="Calibri"/>
                <a:cs typeface="Calibri" panose="020F0502020204030204" pitchFamily="34" charset="0"/>
              </a:endParaRPr>
            </a:p>
          </p:txBody>
        </p:sp>
      </p:grpSp>
      <p:sp>
        <p:nvSpPr>
          <p:cNvPr id="1127" name="Rectangle 1126">
            <a:extLst>
              <a:ext uri="{FF2B5EF4-FFF2-40B4-BE49-F238E27FC236}">
                <a16:creationId xmlns:a16="http://schemas.microsoft.com/office/drawing/2014/main" id="{56E0F908-8909-208F-80D8-3A91244D5110}"/>
              </a:ext>
            </a:extLst>
          </p:cNvPr>
          <p:cNvSpPr/>
          <p:nvPr/>
        </p:nvSpPr>
        <p:spPr>
          <a:xfrm>
            <a:off x="6605249" y="4000690"/>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6FF2FE17-B92E-BE31-F1AB-3B1D1EC71596}"/>
              </a:ext>
            </a:extLst>
          </p:cNvPr>
          <p:cNvGrpSpPr/>
          <p:nvPr/>
        </p:nvGrpSpPr>
        <p:grpSpPr>
          <a:xfrm>
            <a:off x="330415" y="4415884"/>
            <a:ext cx="8567507" cy="6140834"/>
            <a:chOff x="330415" y="4415884"/>
            <a:chExt cx="8567507" cy="6140834"/>
          </a:xfrm>
        </p:grpSpPr>
        <p:sp>
          <p:nvSpPr>
            <p:cNvPr id="3" name="Text Placeholder 10">
              <a:extLst>
                <a:ext uri="{FF2B5EF4-FFF2-40B4-BE49-F238E27FC236}">
                  <a16:creationId xmlns:a16="http://schemas.microsoft.com/office/drawing/2014/main" id="{D2D79826-D221-8E3B-D0A4-9A99FF933E10}"/>
                </a:ext>
              </a:extLst>
            </p:cNvPr>
            <p:cNvSpPr txBox="1">
              <a:spLocks/>
            </p:cNvSpPr>
            <p:nvPr/>
          </p:nvSpPr>
          <p:spPr>
            <a:xfrm>
              <a:off x="6031503" y="8663620"/>
              <a:ext cx="1528172" cy="1893098"/>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s-ES" sz="1500" b="1" kern="100" dirty="0">
                  <a:solidFill>
                    <a:srgbClr val="404040"/>
                  </a:solidFill>
                  <a:ea typeface="Aptos" panose="020B0004020202020204" pitchFamily="34" charset="0"/>
                </a:rPr>
                <a:t>Promover una cultura inclusiva en la obra</a:t>
              </a:r>
              <a:endParaRPr lang="en-US" sz="1500" b="1" kern="100" dirty="0">
                <a:solidFill>
                  <a:srgbClr val="404040"/>
                </a:solidFill>
                <a:effectLst/>
                <a:ea typeface="Aptos" panose="020B0004020202020204" pitchFamily="34" charset="0"/>
              </a:endParaRPr>
            </a:p>
          </p:txBody>
        </p:sp>
        <p:grpSp>
          <p:nvGrpSpPr>
            <p:cNvPr id="4" name="Group 3">
              <a:extLst>
                <a:ext uri="{FF2B5EF4-FFF2-40B4-BE49-F238E27FC236}">
                  <a16:creationId xmlns:a16="http://schemas.microsoft.com/office/drawing/2014/main" id="{DB0FC8BD-2E1D-3DF0-B354-5B3F56116091}"/>
                </a:ext>
              </a:extLst>
            </p:cNvPr>
            <p:cNvGrpSpPr/>
            <p:nvPr/>
          </p:nvGrpSpPr>
          <p:grpSpPr>
            <a:xfrm>
              <a:off x="629359" y="4415884"/>
              <a:ext cx="8268563" cy="4495247"/>
              <a:chOff x="396946" y="3800993"/>
              <a:chExt cx="8532281" cy="4638618"/>
            </a:xfrm>
          </p:grpSpPr>
          <p:sp>
            <p:nvSpPr>
              <p:cNvPr id="1088" name="Arc 1087">
                <a:extLst>
                  <a:ext uri="{FF2B5EF4-FFF2-40B4-BE49-F238E27FC236}">
                    <a16:creationId xmlns:a16="http://schemas.microsoft.com/office/drawing/2014/main" id="{456A3E18-CC55-E5EA-0432-4E3A14B502FF}"/>
                  </a:ext>
                </a:extLst>
              </p:cNvPr>
              <p:cNvSpPr/>
              <p:nvPr/>
            </p:nvSpPr>
            <p:spPr>
              <a:xfrm rot="10800000">
                <a:off x="396946" y="5862083"/>
                <a:ext cx="2137145" cy="2137145"/>
              </a:xfrm>
              <a:prstGeom prst="arc">
                <a:avLst>
                  <a:gd name="adj1" fmla="val 10831761"/>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89" name="Arc 1088">
                <a:extLst>
                  <a:ext uri="{FF2B5EF4-FFF2-40B4-BE49-F238E27FC236}">
                    <a16:creationId xmlns:a16="http://schemas.microsoft.com/office/drawing/2014/main" id="{DC804861-49A0-59C2-D746-25B9B1D57AD6}"/>
                  </a:ext>
                </a:extLst>
              </p:cNvPr>
              <p:cNvSpPr/>
              <p:nvPr/>
            </p:nvSpPr>
            <p:spPr>
              <a:xfrm rot="21403509">
                <a:off x="2529071" y="4862031"/>
                <a:ext cx="2137145" cy="2137145"/>
              </a:xfrm>
              <a:prstGeom prst="arc">
                <a:avLst>
                  <a:gd name="adj1" fmla="val 11172611"/>
                  <a:gd name="adj2" fmla="val 271645"/>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96" name="Arc 1095">
                <a:extLst>
                  <a:ext uri="{FF2B5EF4-FFF2-40B4-BE49-F238E27FC236}">
                    <a16:creationId xmlns:a16="http://schemas.microsoft.com/office/drawing/2014/main" id="{E2FB0FE6-5066-AD79-4867-6E9D6985E502}"/>
                  </a:ext>
                </a:extLst>
              </p:cNvPr>
              <p:cNvSpPr/>
              <p:nvPr/>
            </p:nvSpPr>
            <p:spPr>
              <a:xfrm rot="10800000">
                <a:off x="4670088" y="6056649"/>
                <a:ext cx="2137145" cy="2137145"/>
              </a:xfrm>
              <a:prstGeom prst="arc">
                <a:avLst>
                  <a:gd name="adj1" fmla="val 11208732"/>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97" name="Arc 1096">
                <a:extLst>
                  <a:ext uri="{FF2B5EF4-FFF2-40B4-BE49-F238E27FC236}">
                    <a16:creationId xmlns:a16="http://schemas.microsoft.com/office/drawing/2014/main" id="{85418430-2096-57D9-3538-6442F4B37D60}"/>
                  </a:ext>
                </a:extLst>
              </p:cNvPr>
              <p:cNvSpPr/>
              <p:nvPr/>
            </p:nvSpPr>
            <p:spPr>
              <a:xfrm rot="21287471">
                <a:off x="6792082" y="6302466"/>
                <a:ext cx="2137145" cy="2137145"/>
              </a:xfrm>
              <a:prstGeom prst="arc">
                <a:avLst>
                  <a:gd name="adj1" fmla="val 11575334"/>
                  <a:gd name="adj2" fmla="val 15720991"/>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098" name="Straight Connector 1097">
                <a:extLst>
                  <a:ext uri="{FF2B5EF4-FFF2-40B4-BE49-F238E27FC236}">
                    <a16:creationId xmlns:a16="http://schemas.microsoft.com/office/drawing/2014/main" id="{C1B5993C-E3CF-EB43-485C-44834A15981F}"/>
                  </a:ext>
                </a:extLst>
              </p:cNvPr>
              <p:cNvCxnSpPr>
                <a:cxnSpLocks/>
              </p:cNvCxnSpPr>
              <p:nvPr/>
            </p:nvCxnSpPr>
            <p:spPr>
              <a:xfrm flipV="1">
                <a:off x="397687" y="3800993"/>
                <a:ext cx="0" cy="317079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099" name="Straight Connector 1098">
                <a:extLst>
                  <a:ext uri="{FF2B5EF4-FFF2-40B4-BE49-F238E27FC236}">
                    <a16:creationId xmlns:a16="http://schemas.microsoft.com/office/drawing/2014/main" id="{CC89B2E9-0E19-EF2F-8D8B-F8CE33DC87D7}"/>
                  </a:ext>
                </a:extLst>
              </p:cNvPr>
              <p:cNvCxnSpPr>
                <a:cxnSpLocks/>
              </p:cNvCxnSpPr>
              <p:nvPr/>
            </p:nvCxnSpPr>
            <p:spPr>
              <a:xfrm flipV="1">
                <a:off x="4667176" y="5946554"/>
                <a:ext cx="0" cy="1222596"/>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100" name="Straight Connector 1099">
                <a:extLst>
                  <a:ext uri="{FF2B5EF4-FFF2-40B4-BE49-F238E27FC236}">
                    <a16:creationId xmlns:a16="http://schemas.microsoft.com/office/drawing/2014/main" id="{B60C6166-2A88-1DB9-EFD5-CFDCFFBC2675}"/>
                  </a:ext>
                </a:extLst>
              </p:cNvPr>
              <p:cNvCxnSpPr>
                <a:cxnSpLocks/>
              </p:cNvCxnSpPr>
              <p:nvPr/>
            </p:nvCxnSpPr>
            <p:spPr>
              <a:xfrm flipV="1">
                <a:off x="2531878" y="5870575"/>
                <a:ext cx="0" cy="108548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sp>
          <p:nvSpPr>
            <p:cNvPr id="5" name="Text Placeholder 10">
              <a:extLst>
                <a:ext uri="{FF2B5EF4-FFF2-40B4-BE49-F238E27FC236}">
                  <a16:creationId xmlns:a16="http://schemas.microsoft.com/office/drawing/2014/main" id="{E16D31DB-3CF7-81B8-08AB-80F70282FA3E}"/>
                </a:ext>
              </a:extLst>
            </p:cNvPr>
            <p:cNvSpPr txBox="1">
              <a:spLocks/>
            </p:cNvSpPr>
            <p:nvPr/>
          </p:nvSpPr>
          <p:spPr>
            <a:xfrm>
              <a:off x="858890" y="5072825"/>
              <a:ext cx="1643224" cy="712476"/>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s-ES" sz="1500" b="1" kern="100" dirty="0">
                  <a:solidFill>
                    <a:srgbClr val="404040"/>
                  </a:solidFill>
                  <a:latin typeface="Calibri"/>
                  <a:ea typeface="Aptos" panose="020B0004020202020204" pitchFamily="34" charset="0"/>
                  <a:cs typeface="Calibri"/>
                </a:rPr>
                <a:t>Entender las Competencias y Cualificaciones de las personas refugiadas</a:t>
              </a:r>
              <a:endParaRPr lang="en-US" sz="1500" b="1" dirty="0">
                <a:solidFill>
                  <a:srgbClr val="404040"/>
                </a:solidFill>
                <a:highlight>
                  <a:srgbClr val="FFFFFF"/>
                </a:highlight>
                <a:latin typeface="Calibri"/>
                <a:cs typeface="Calibri"/>
              </a:endParaRPr>
            </a:p>
          </p:txBody>
        </p:sp>
        <p:grpSp>
          <p:nvGrpSpPr>
            <p:cNvPr id="6" name="Group 5">
              <a:extLst>
                <a:ext uri="{FF2B5EF4-FFF2-40B4-BE49-F238E27FC236}">
                  <a16:creationId xmlns:a16="http://schemas.microsoft.com/office/drawing/2014/main" id="{ABB10AD5-CAF3-0C05-0181-B34CC6CCF98A}"/>
                </a:ext>
              </a:extLst>
            </p:cNvPr>
            <p:cNvGrpSpPr/>
            <p:nvPr/>
          </p:nvGrpSpPr>
          <p:grpSpPr>
            <a:xfrm>
              <a:off x="330415" y="4848195"/>
              <a:ext cx="696193" cy="591172"/>
              <a:chOff x="87062" y="4460811"/>
              <a:chExt cx="787222" cy="668473"/>
            </a:xfrm>
          </p:grpSpPr>
          <p:grpSp>
            <p:nvGrpSpPr>
              <p:cNvPr id="1084" name="Group 1083">
                <a:extLst>
                  <a:ext uri="{FF2B5EF4-FFF2-40B4-BE49-F238E27FC236}">
                    <a16:creationId xmlns:a16="http://schemas.microsoft.com/office/drawing/2014/main" id="{9953AEC2-1B8F-2AEB-2E0F-70B1C64D170A}"/>
                  </a:ext>
                </a:extLst>
              </p:cNvPr>
              <p:cNvGrpSpPr/>
              <p:nvPr/>
            </p:nvGrpSpPr>
            <p:grpSpPr>
              <a:xfrm>
                <a:off x="87062" y="4460811"/>
                <a:ext cx="785328" cy="668473"/>
                <a:chOff x="468374" y="5595710"/>
                <a:chExt cx="785328" cy="668473"/>
              </a:xfrm>
            </p:grpSpPr>
            <p:sp>
              <p:nvSpPr>
                <p:cNvPr id="1086" name="Oval 1085">
                  <a:extLst>
                    <a:ext uri="{FF2B5EF4-FFF2-40B4-BE49-F238E27FC236}">
                      <a16:creationId xmlns:a16="http://schemas.microsoft.com/office/drawing/2014/main" id="{BDDF8731-3200-A995-F5DB-D47CD787D837}"/>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7" name="TextBox 1086">
                  <a:extLst>
                    <a:ext uri="{FF2B5EF4-FFF2-40B4-BE49-F238E27FC236}">
                      <a16:creationId xmlns:a16="http://schemas.microsoft.com/office/drawing/2014/main" id="{C91AEA7A-BC07-D9A9-C447-973BC70ED04C}"/>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a:solidFill>
                        <a:schemeClr val="bg1"/>
                      </a:solidFill>
                      <a:latin typeface="Calibri" panose="020F0502020204030204" pitchFamily="34" charset="0"/>
                      <a:ea typeface="Calibri" panose="020F0502020204030204" pitchFamily="34" charset="0"/>
                    </a:rPr>
                    <a:t>01</a:t>
                  </a:r>
                </a:p>
              </p:txBody>
            </p:sp>
          </p:grpSp>
          <p:sp>
            <p:nvSpPr>
              <p:cNvPr id="1085" name="TextBox 1084">
                <a:extLst>
                  <a:ext uri="{FF2B5EF4-FFF2-40B4-BE49-F238E27FC236}">
                    <a16:creationId xmlns:a16="http://schemas.microsoft.com/office/drawing/2014/main" id="{DFE6317E-3821-4746-4986-BF2771BA8213}"/>
                  </a:ext>
                </a:extLst>
              </p:cNvPr>
              <p:cNvSpPr txBox="1"/>
              <p:nvPr/>
            </p:nvSpPr>
            <p:spPr>
              <a:xfrm>
                <a:off x="133073" y="4471260"/>
                <a:ext cx="741211" cy="335695"/>
              </a:xfrm>
              <a:prstGeom prst="rect">
                <a:avLst/>
              </a:prstGeom>
              <a:noFill/>
            </p:spPr>
            <p:txBody>
              <a:bodyPr wrap="square">
                <a:spAutoFit/>
              </a:bodyPr>
              <a:lstStyle/>
              <a:p>
                <a:pPr marL="0" marR="73025" indent="0" algn="ctr">
                  <a:lnSpc>
                    <a:spcPct val="107000"/>
                  </a:lnSpc>
                  <a:spcBef>
                    <a:spcPts val="120"/>
                  </a:spcBef>
                  <a:buNone/>
                </a:pPr>
                <a:r>
                  <a:rPr lang="en-US" sz="1300" b="1">
                    <a:solidFill>
                      <a:schemeClr val="bg1"/>
                    </a:solidFill>
                    <a:latin typeface="Calibri" panose="020F0502020204030204" pitchFamily="34" charset="0"/>
                    <a:ea typeface="Calibri" panose="020F0502020204030204" pitchFamily="34" charset="0"/>
                  </a:rPr>
                  <a:t>PASO</a:t>
                </a:r>
              </a:p>
            </p:txBody>
          </p:sp>
        </p:grpSp>
        <p:sp>
          <p:nvSpPr>
            <p:cNvPr id="7" name="Text Placeholder 10">
              <a:extLst>
                <a:ext uri="{FF2B5EF4-FFF2-40B4-BE49-F238E27FC236}">
                  <a16:creationId xmlns:a16="http://schemas.microsoft.com/office/drawing/2014/main" id="{FEB6570E-3EEF-DFE8-81FE-D41A35A70430}"/>
                </a:ext>
              </a:extLst>
            </p:cNvPr>
            <p:cNvSpPr txBox="1">
              <a:spLocks/>
            </p:cNvSpPr>
            <p:nvPr/>
          </p:nvSpPr>
          <p:spPr>
            <a:xfrm>
              <a:off x="4992756" y="6957085"/>
              <a:ext cx="1578924"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s-ES" sz="1500" b="1" kern="100">
                  <a:solidFill>
                    <a:srgbClr val="404040"/>
                  </a:solidFill>
                  <a:ea typeface="Aptos" panose="020B0004020202020204" pitchFamily="34" charset="0"/>
                </a:rPr>
                <a:t>Abordar las barreras en el lugar de trabajo</a:t>
              </a:r>
              <a:endParaRPr lang="en-US" sz="1500" b="1" kern="100">
                <a:solidFill>
                  <a:srgbClr val="404040"/>
                </a:solidFill>
                <a:effectLst/>
                <a:ea typeface="Aptos" panose="020B0004020202020204" pitchFamily="34" charset="0"/>
              </a:endParaRPr>
            </a:p>
          </p:txBody>
        </p:sp>
        <p:sp>
          <p:nvSpPr>
            <p:cNvPr id="8" name="Rectangle 7">
              <a:extLst>
                <a:ext uri="{FF2B5EF4-FFF2-40B4-BE49-F238E27FC236}">
                  <a16:creationId xmlns:a16="http://schemas.microsoft.com/office/drawing/2014/main" id="{59FA4DCC-D3EE-95BC-4FE7-8B007234ACDB}"/>
                </a:ext>
              </a:extLst>
            </p:cNvPr>
            <p:cNvSpPr/>
            <p:nvPr/>
          </p:nvSpPr>
          <p:spPr>
            <a:xfrm>
              <a:off x="385683" y="5689043"/>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587434B4-4763-4D05-9704-D5B7E07368AD}"/>
                </a:ext>
              </a:extLst>
            </p:cNvPr>
            <p:cNvGrpSpPr/>
            <p:nvPr/>
          </p:nvGrpSpPr>
          <p:grpSpPr>
            <a:xfrm>
              <a:off x="444647" y="5720102"/>
              <a:ext cx="382746" cy="394712"/>
              <a:chOff x="8388197" y="4689842"/>
              <a:chExt cx="334587" cy="345048"/>
            </a:xfrm>
            <a:solidFill>
              <a:srgbClr val="404040"/>
            </a:solidFill>
          </p:grpSpPr>
          <p:sp>
            <p:nvSpPr>
              <p:cNvPr id="991" name="Freeform 990">
                <a:extLst>
                  <a:ext uri="{FF2B5EF4-FFF2-40B4-BE49-F238E27FC236}">
                    <a16:creationId xmlns:a16="http://schemas.microsoft.com/office/drawing/2014/main" id="{19827774-1466-6088-B1F6-64061275D6AC}"/>
                  </a:ext>
                </a:extLst>
              </p:cNvPr>
              <p:cNvSpPr/>
              <p:nvPr/>
            </p:nvSpPr>
            <p:spPr>
              <a:xfrm>
                <a:off x="8491696" y="4704656"/>
                <a:ext cx="122170" cy="122704"/>
              </a:xfrm>
              <a:custGeom>
                <a:avLst/>
                <a:gdLst>
                  <a:gd name="connsiteX0" fmla="*/ 0 w 122170"/>
                  <a:gd name="connsiteY0" fmla="*/ 2134 h 122704"/>
                  <a:gd name="connsiteX1" fmla="*/ 62419 w 122170"/>
                  <a:gd name="connsiteY1" fmla="*/ 122705 h 122704"/>
                  <a:gd name="connsiteX2" fmla="*/ 122171 w 122170"/>
                  <a:gd name="connsiteY2" fmla="*/ 0 h 122704"/>
                  <a:gd name="connsiteX3" fmla="*/ 0 w 122170"/>
                  <a:gd name="connsiteY3" fmla="*/ 2134 h 122704"/>
                </a:gdLst>
                <a:ahLst/>
                <a:cxnLst>
                  <a:cxn ang="0">
                    <a:pos x="connsiteX0" y="connsiteY0"/>
                  </a:cxn>
                  <a:cxn ang="0">
                    <a:pos x="connsiteX1" y="connsiteY1"/>
                  </a:cxn>
                  <a:cxn ang="0">
                    <a:pos x="connsiteX2" y="connsiteY2"/>
                  </a:cxn>
                  <a:cxn ang="0">
                    <a:pos x="connsiteX3" y="connsiteY3"/>
                  </a:cxn>
                </a:cxnLst>
                <a:rect l="l" t="t" r="r" b="b"/>
                <a:pathLst>
                  <a:path w="122170" h="122704">
                    <a:moveTo>
                      <a:pt x="0" y="2134"/>
                    </a:moveTo>
                    <a:lnTo>
                      <a:pt x="62419" y="122705"/>
                    </a:lnTo>
                    <a:lnTo>
                      <a:pt x="122171" y="0"/>
                    </a:lnTo>
                    <a:cubicBezTo>
                      <a:pt x="122171" y="0"/>
                      <a:pt x="72556" y="36811"/>
                      <a:pt x="0" y="2134"/>
                    </a:cubicBezTo>
                    <a:close/>
                  </a:path>
                </a:pathLst>
              </a:custGeom>
              <a:solidFill>
                <a:srgbClr val="EF3E23"/>
              </a:solidFill>
              <a:ln w="5331" cap="flat">
                <a:noFill/>
                <a:prstDash val="solid"/>
                <a:miter/>
              </a:ln>
            </p:spPr>
            <p:txBody>
              <a:bodyPr rtlCol="0" anchor="ctr"/>
              <a:lstStyle/>
              <a:p>
                <a:endParaRPr lang="en-US"/>
              </a:p>
            </p:txBody>
          </p:sp>
          <p:sp>
            <p:nvSpPr>
              <p:cNvPr id="992" name="Freeform 991">
                <a:extLst>
                  <a:ext uri="{FF2B5EF4-FFF2-40B4-BE49-F238E27FC236}">
                    <a16:creationId xmlns:a16="http://schemas.microsoft.com/office/drawing/2014/main" id="{83D670FE-9AB8-E285-8105-974BBE951AD2}"/>
                  </a:ext>
                </a:extLst>
              </p:cNvPr>
              <p:cNvSpPr/>
              <p:nvPr/>
            </p:nvSpPr>
            <p:spPr>
              <a:xfrm>
                <a:off x="8478892" y="4690251"/>
                <a:ext cx="146178" cy="38411"/>
              </a:xfrm>
              <a:custGeom>
                <a:avLst/>
                <a:gdLst>
                  <a:gd name="connsiteX0" fmla="*/ 73089 w 146178"/>
                  <a:gd name="connsiteY0" fmla="*/ 38412 h 38411"/>
                  <a:gd name="connsiteX1" fmla="*/ 1600 w 146178"/>
                  <a:gd name="connsiteY1" fmla="*/ 9603 h 38411"/>
                  <a:gd name="connsiteX2" fmla="*/ 1600 w 146178"/>
                  <a:gd name="connsiteY2" fmla="*/ 1600 h 38411"/>
                  <a:gd name="connsiteX3" fmla="*/ 9603 w 146178"/>
                  <a:gd name="connsiteY3" fmla="*/ 1600 h 38411"/>
                  <a:gd name="connsiteX4" fmla="*/ 73089 w 146178"/>
                  <a:gd name="connsiteY4" fmla="*/ 27208 h 38411"/>
                  <a:gd name="connsiteX5" fmla="*/ 136576 w 146178"/>
                  <a:gd name="connsiteY5" fmla="*/ 1600 h 38411"/>
                  <a:gd name="connsiteX6" fmla="*/ 144578 w 146178"/>
                  <a:gd name="connsiteY6" fmla="*/ 1600 h 38411"/>
                  <a:gd name="connsiteX7" fmla="*/ 144578 w 146178"/>
                  <a:gd name="connsiteY7" fmla="*/ 9603 h 38411"/>
                  <a:gd name="connsiteX8" fmla="*/ 73089 w 146178"/>
                  <a:gd name="connsiteY8" fmla="*/ 38412 h 38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178" h="38411">
                    <a:moveTo>
                      <a:pt x="73089" y="38412"/>
                    </a:moveTo>
                    <a:cubicBezTo>
                      <a:pt x="46414" y="38412"/>
                      <a:pt x="21340" y="28275"/>
                      <a:pt x="1600" y="9603"/>
                    </a:cubicBezTo>
                    <a:cubicBezTo>
                      <a:pt x="-533" y="7469"/>
                      <a:pt x="-533" y="3734"/>
                      <a:pt x="1600" y="1600"/>
                    </a:cubicBezTo>
                    <a:cubicBezTo>
                      <a:pt x="3734" y="-533"/>
                      <a:pt x="7469" y="-533"/>
                      <a:pt x="9603" y="1600"/>
                    </a:cubicBezTo>
                    <a:cubicBezTo>
                      <a:pt x="26675" y="18139"/>
                      <a:pt x="49615" y="27208"/>
                      <a:pt x="73089" y="27208"/>
                    </a:cubicBezTo>
                    <a:cubicBezTo>
                      <a:pt x="96563" y="27208"/>
                      <a:pt x="119504" y="18139"/>
                      <a:pt x="136576" y="1600"/>
                    </a:cubicBezTo>
                    <a:cubicBezTo>
                      <a:pt x="138710" y="-533"/>
                      <a:pt x="142444" y="-533"/>
                      <a:pt x="144578" y="1600"/>
                    </a:cubicBezTo>
                    <a:cubicBezTo>
                      <a:pt x="146712" y="3734"/>
                      <a:pt x="146712" y="7469"/>
                      <a:pt x="144578" y="9603"/>
                    </a:cubicBezTo>
                    <a:cubicBezTo>
                      <a:pt x="125372" y="28275"/>
                      <a:pt x="99764" y="38412"/>
                      <a:pt x="73089" y="38412"/>
                    </a:cubicBezTo>
                    <a:close/>
                  </a:path>
                </a:pathLst>
              </a:custGeom>
              <a:grpFill/>
              <a:ln w="5331" cap="flat">
                <a:noFill/>
                <a:prstDash val="solid"/>
                <a:miter/>
              </a:ln>
            </p:spPr>
            <p:txBody>
              <a:bodyPr rtlCol="0" anchor="ctr"/>
              <a:lstStyle/>
              <a:p>
                <a:endParaRPr lang="en-US"/>
              </a:p>
            </p:txBody>
          </p:sp>
          <p:grpSp>
            <p:nvGrpSpPr>
              <p:cNvPr id="993" name="Graphic 761">
                <a:extLst>
                  <a:ext uri="{FF2B5EF4-FFF2-40B4-BE49-F238E27FC236}">
                    <a16:creationId xmlns:a16="http://schemas.microsoft.com/office/drawing/2014/main" id="{5BD28E5D-B792-3B13-9395-C0948AAB5BD3}"/>
                  </a:ext>
                </a:extLst>
              </p:cNvPr>
              <p:cNvGrpSpPr/>
              <p:nvPr/>
            </p:nvGrpSpPr>
            <p:grpSpPr>
              <a:xfrm>
                <a:off x="8427676" y="4902050"/>
                <a:ext cx="250744" cy="52282"/>
                <a:chOff x="8427676" y="4902050"/>
                <a:chExt cx="250744" cy="52282"/>
              </a:xfrm>
              <a:grpFill/>
            </p:grpSpPr>
            <p:sp>
              <p:nvSpPr>
                <p:cNvPr id="1067" name="Freeform 1066">
                  <a:extLst>
                    <a:ext uri="{FF2B5EF4-FFF2-40B4-BE49-F238E27FC236}">
                      <a16:creationId xmlns:a16="http://schemas.microsoft.com/office/drawing/2014/main" id="{7A7F845F-0C80-E3FC-4D2F-3C8AE752AF5D}"/>
                    </a:ext>
                  </a:extLst>
                </p:cNvPr>
                <p:cNvSpPr/>
                <p:nvPr/>
              </p:nvSpPr>
              <p:spPr>
                <a:xfrm>
                  <a:off x="8600530" y="4902050"/>
                  <a:ext cx="77890" cy="11737"/>
                </a:xfrm>
                <a:custGeom>
                  <a:avLst/>
                  <a:gdLst>
                    <a:gd name="connsiteX0" fmla="*/ 72022 w 77890"/>
                    <a:gd name="connsiteY0" fmla="*/ 11737 h 11737"/>
                    <a:gd name="connsiteX1" fmla="*/ 5869 w 77890"/>
                    <a:gd name="connsiteY1" fmla="*/ 11737 h 11737"/>
                    <a:gd name="connsiteX2" fmla="*/ 0 w 77890"/>
                    <a:gd name="connsiteY2" fmla="*/ 5868 h 11737"/>
                    <a:gd name="connsiteX3" fmla="*/ 5869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8"/>
                      </a:cubicBezTo>
                      <a:cubicBezTo>
                        <a:pt x="0" y="2667"/>
                        <a:pt x="2667" y="0"/>
                        <a:pt x="5869" y="0"/>
                      </a:cubicBezTo>
                      <a:lnTo>
                        <a:pt x="72022" y="0"/>
                      </a:lnTo>
                      <a:cubicBezTo>
                        <a:pt x="75224" y="0"/>
                        <a:pt x="77891" y="2667"/>
                        <a:pt x="77891" y="5868"/>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1068" name="Freeform 1067">
                  <a:extLst>
                    <a:ext uri="{FF2B5EF4-FFF2-40B4-BE49-F238E27FC236}">
                      <a16:creationId xmlns:a16="http://schemas.microsoft.com/office/drawing/2014/main" id="{85272044-3B0E-E996-1FD9-C172344747AB}"/>
                    </a:ext>
                  </a:extLst>
                </p:cNvPr>
                <p:cNvSpPr/>
                <p:nvPr/>
              </p:nvSpPr>
              <p:spPr>
                <a:xfrm>
                  <a:off x="8600530" y="4942596"/>
                  <a:ext cx="77890" cy="11737"/>
                </a:xfrm>
                <a:custGeom>
                  <a:avLst/>
                  <a:gdLst>
                    <a:gd name="connsiteX0" fmla="*/ 72022 w 77890"/>
                    <a:gd name="connsiteY0" fmla="*/ 11737 h 11737"/>
                    <a:gd name="connsiteX1" fmla="*/ 5869 w 77890"/>
                    <a:gd name="connsiteY1" fmla="*/ 11737 h 11737"/>
                    <a:gd name="connsiteX2" fmla="*/ 0 w 77890"/>
                    <a:gd name="connsiteY2" fmla="*/ 5869 h 11737"/>
                    <a:gd name="connsiteX3" fmla="*/ 5869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9"/>
                      </a:cubicBezTo>
                      <a:cubicBezTo>
                        <a:pt x="0" y="2667"/>
                        <a:pt x="2667" y="0"/>
                        <a:pt x="5869" y="0"/>
                      </a:cubicBezTo>
                      <a:lnTo>
                        <a:pt x="72022" y="0"/>
                      </a:lnTo>
                      <a:cubicBezTo>
                        <a:pt x="75224" y="0"/>
                        <a:pt x="77891" y="2667"/>
                        <a:pt x="77891" y="5869"/>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1069" name="Freeform 1068">
                  <a:extLst>
                    <a:ext uri="{FF2B5EF4-FFF2-40B4-BE49-F238E27FC236}">
                      <a16:creationId xmlns:a16="http://schemas.microsoft.com/office/drawing/2014/main" id="{EE634B94-94BB-EF4A-AC62-E56E42382A07}"/>
                    </a:ext>
                  </a:extLst>
                </p:cNvPr>
                <p:cNvSpPr/>
                <p:nvPr/>
              </p:nvSpPr>
              <p:spPr>
                <a:xfrm>
                  <a:off x="8427676" y="4902050"/>
                  <a:ext cx="77890" cy="11737"/>
                </a:xfrm>
                <a:custGeom>
                  <a:avLst/>
                  <a:gdLst>
                    <a:gd name="connsiteX0" fmla="*/ 72022 w 77890"/>
                    <a:gd name="connsiteY0" fmla="*/ 11737 h 11737"/>
                    <a:gd name="connsiteX1" fmla="*/ 5868 w 77890"/>
                    <a:gd name="connsiteY1" fmla="*/ 11737 h 11737"/>
                    <a:gd name="connsiteX2" fmla="*/ 0 w 77890"/>
                    <a:gd name="connsiteY2" fmla="*/ 5868 h 11737"/>
                    <a:gd name="connsiteX3" fmla="*/ 5868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8"/>
                      </a:cubicBezTo>
                      <a:cubicBezTo>
                        <a:pt x="0" y="2667"/>
                        <a:pt x="2667" y="0"/>
                        <a:pt x="5868" y="0"/>
                      </a:cubicBezTo>
                      <a:lnTo>
                        <a:pt x="72022" y="0"/>
                      </a:lnTo>
                      <a:cubicBezTo>
                        <a:pt x="75223" y="0"/>
                        <a:pt x="77891" y="2667"/>
                        <a:pt x="77891" y="5868"/>
                      </a:cubicBezTo>
                      <a:cubicBezTo>
                        <a:pt x="77891" y="9070"/>
                        <a:pt x="75223" y="11737"/>
                        <a:pt x="72022" y="11737"/>
                      </a:cubicBezTo>
                      <a:close/>
                    </a:path>
                  </a:pathLst>
                </a:custGeom>
                <a:grpFill/>
                <a:ln w="5331" cap="flat">
                  <a:noFill/>
                  <a:prstDash val="solid"/>
                  <a:miter/>
                </a:ln>
              </p:spPr>
              <p:txBody>
                <a:bodyPr rtlCol="0" anchor="ctr"/>
                <a:lstStyle/>
                <a:p>
                  <a:endParaRPr lang="en-US"/>
                </a:p>
              </p:txBody>
            </p:sp>
            <p:sp>
              <p:nvSpPr>
                <p:cNvPr id="1070" name="Freeform 1069">
                  <a:extLst>
                    <a:ext uri="{FF2B5EF4-FFF2-40B4-BE49-F238E27FC236}">
                      <a16:creationId xmlns:a16="http://schemas.microsoft.com/office/drawing/2014/main" id="{EB3BFB8C-DB0A-D061-62AE-9E5E89DF50CF}"/>
                    </a:ext>
                  </a:extLst>
                </p:cNvPr>
                <p:cNvSpPr/>
                <p:nvPr/>
              </p:nvSpPr>
              <p:spPr>
                <a:xfrm>
                  <a:off x="8427676" y="4942596"/>
                  <a:ext cx="77890" cy="11737"/>
                </a:xfrm>
                <a:custGeom>
                  <a:avLst/>
                  <a:gdLst>
                    <a:gd name="connsiteX0" fmla="*/ 72022 w 77890"/>
                    <a:gd name="connsiteY0" fmla="*/ 11737 h 11737"/>
                    <a:gd name="connsiteX1" fmla="*/ 5868 w 77890"/>
                    <a:gd name="connsiteY1" fmla="*/ 11737 h 11737"/>
                    <a:gd name="connsiteX2" fmla="*/ 0 w 77890"/>
                    <a:gd name="connsiteY2" fmla="*/ 5869 h 11737"/>
                    <a:gd name="connsiteX3" fmla="*/ 5868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9"/>
                      </a:cubicBezTo>
                      <a:cubicBezTo>
                        <a:pt x="0" y="2667"/>
                        <a:pt x="2667" y="0"/>
                        <a:pt x="5868" y="0"/>
                      </a:cubicBezTo>
                      <a:lnTo>
                        <a:pt x="72022" y="0"/>
                      </a:lnTo>
                      <a:cubicBezTo>
                        <a:pt x="75223" y="0"/>
                        <a:pt x="77891" y="2667"/>
                        <a:pt x="77891" y="5869"/>
                      </a:cubicBezTo>
                      <a:cubicBezTo>
                        <a:pt x="77891" y="9070"/>
                        <a:pt x="75223" y="11737"/>
                        <a:pt x="72022" y="11737"/>
                      </a:cubicBezTo>
                      <a:close/>
                    </a:path>
                  </a:pathLst>
                </a:custGeom>
                <a:grpFill/>
                <a:ln w="5331" cap="flat">
                  <a:noFill/>
                  <a:prstDash val="solid"/>
                  <a:miter/>
                </a:ln>
              </p:spPr>
              <p:txBody>
                <a:bodyPr rtlCol="0" anchor="ctr"/>
                <a:lstStyle/>
                <a:p>
                  <a:endParaRPr lang="en-US"/>
                </a:p>
              </p:txBody>
            </p:sp>
          </p:grpSp>
          <p:grpSp>
            <p:nvGrpSpPr>
              <p:cNvPr id="994" name="Graphic 761">
                <a:extLst>
                  <a:ext uri="{FF2B5EF4-FFF2-40B4-BE49-F238E27FC236}">
                    <a16:creationId xmlns:a16="http://schemas.microsoft.com/office/drawing/2014/main" id="{D3071044-9332-17CB-E31F-D870571E5369}"/>
                  </a:ext>
                </a:extLst>
              </p:cNvPr>
              <p:cNvGrpSpPr/>
              <p:nvPr/>
            </p:nvGrpSpPr>
            <p:grpSpPr>
              <a:xfrm>
                <a:off x="8388197" y="4689842"/>
                <a:ext cx="334587" cy="345048"/>
                <a:chOff x="8388197" y="4689842"/>
                <a:chExt cx="334587" cy="345048"/>
              </a:xfrm>
              <a:grpFill/>
            </p:grpSpPr>
            <p:sp>
              <p:nvSpPr>
                <p:cNvPr id="1065" name="Freeform 1064">
                  <a:extLst>
                    <a:ext uri="{FF2B5EF4-FFF2-40B4-BE49-F238E27FC236}">
                      <a16:creationId xmlns:a16="http://schemas.microsoft.com/office/drawing/2014/main" id="{C6FB69FB-238C-EFBF-A4C3-02049660B585}"/>
                    </a:ext>
                  </a:extLst>
                </p:cNvPr>
                <p:cNvSpPr/>
                <p:nvPr/>
              </p:nvSpPr>
              <p:spPr>
                <a:xfrm>
                  <a:off x="8388197" y="4689842"/>
                  <a:ext cx="170186" cy="344515"/>
                </a:xfrm>
                <a:custGeom>
                  <a:avLst/>
                  <a:gdLst>
                    <a:gd name="connsiteX0" fmla="*/ 140844 w 170186"/>
                    <a:gd name="connsiteY0" fmla="*/ 344516 h 344515"/>
                    <a:gd name="connsiteX1" fmla="*/ 5869 w 170186"/>
                    <a:gd name="connsiteY1" fmla="*/ 344516 h 344515"/>
                    <a:gd name="connsiteX2" fmla="*/ 0 w 170186"/>
                    <a:gd name="connsiteY2" fmla="*/ 338647 h 344515"/>
                    <a:gd name="connsiteX3" fmla="*/ 0 w 170186"/>
                    <a:gd name="connsiteY3" fmla="*/ 170061 h 344515"/>
                    <a:gd name="connsiteX4" fmla="*/ 5869 w 170186"/>
                    <a:gd name="connsiteY4" fmla="*/ 164193 h 344515"/>
                    <a:gd name="connsiteX5" fmla="*/ 44814 w 170186"/>
                    <a:gd name="connsiteY5" fmla="*/ 125248 h 344515"/>
                    <a:gd name="connsiteX6" fmla="*/ 44814 w 170186"/>
                    <a:gd name="connsiteY6" fmla="*/ 27617 h 344515"/>
                    <a:gd name="connsiteX7" fmla="*/ 48015 w 170186"/>
                    <a:gd name="connsiteY7" fmla="*/ 22282 h 344515"/>
                    <a:gd name="connsiteX8" fmla="*/ 94963 w 170186"/>
                    <a:gd name="connsiteY8" fmla="*/ 409 h 344515"/>
                    <a:gd name="connsiteX9" fmla="*/ 102432 w 170186"/>
                    <a:gd name="connsiteY9" fmla="*/ 3076 h 344515"/>
                    <a:gd name="connsiteX10" fmla="*/ 169652 w 170186"/>
                    <a:gd name="connsiteY10" fmla="*/ 134851 h 344515"/>
                    <a:gd name="connsiteX11" fmla="*/ 170186 w 170186"/>
                    <a:gd name="connsiteY11" fmla="*/ 137518 h 344515"/>
                    <a:gd name="connsiteX12" fmla="*/ 170186 w 170186"/>
                    <a:gd name="connsiteY12" fmla="*/ 314106 h 344515"/>
                    <a:gd name="connsiteX13" fmla="*/ 140310 w 170186"/>
                    <a:gd name="connsiteY13" fmla="*/ 343982 h 344515"/>
                    <a:gd name="connsiteX14" fmla="*/ 11737 w 170186"/>
                    <a:gd name="connsiteY14" fmla="*/ 333312 h 344515"/>
                    <a:gd name="connsiteX15" fmla="*/ 140844 w 170186"/>
                    <a:gd name="connsiteY15" fmla="*/ 333312 h 344515"/>
                    <a:gd name="connsiteX16" fmla="*/ 158983 w 170186"/>
                    <a:gd name="connsiteY16" fmla="*/ 315173 h 344515"/>
                    <a:gd name="connsiteX17" fmla="*/ 158983 w 170186"/>
                    <a:gd name="connsiteY17" fmla="*/ 139652 h 344515"/>
                    <a:gd name="connsiteX18" fmla="*/ 94963 w 170186"/>
                    <a:gd name="connsiteY18" fmla="*/ 13746 h 344515"/>
                    <a:gd name="connsiteX19" fmla="*/ 56551 w 170186"/>
                    <a:gd name="connsiteY19" fmla="*/ 31885 h 344515"/>
                    <a:gd name="connsiteX20" fmla="*/ 56551 w 170186"/>
                    <a:gd name="connsiteY20" fmla="*/ 125781 h 344515"/>
                    <a:gd name="connsiteX21" fmla="*/ 56551 w 170186"/>
                    <a:gd name="connsiteY21" fmla="*/ 125781 h 344515"/>
                    <a:gd name="connsiteX22" fmla="*/ 12270 w 170186"/>
                    <a:gd name="connsiteY22" fmla="*/ 175396 h 344515"/>
                    <a:gd name="connsiteX23" fmla="*/ 12270 w 170186"/>
                    <a:gd name="connsiteY23" fmla="*/ 332778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0186" h="344515">
                      <a:moveTo>
                        <a:pt x="140844" y="344516"/>
                      </a:moveTo>
                      <a:lnTo>
                        <a:pt x="5869" y="344516"/>
                      </a:lnTo>
                      <a:cubicBezTo>
                        <a:pt x="2667" y="344516"/>
                        <a:pt x="0" y="341848"/>
                        <a:pt x="0" y="338647"/>
                      </a:cubicBezTo>
                      <a:lnTo>
                        <a:pt x="0" y="170061"/>
                      </a:lnTo>
                      <a:cubicBezTo>
                        <a:pt x="0" y="166861"/>
                        <a:pt x="2667" y="164193"/>
                        <a:pt x="5869" y="164193"/>
                      </a:cubicBezTo>
                      <a:cubicBezTo>
                        <a:pt x="27209" y="164193"/>
                        <a:pt x="44814" y="146588"/>
                        <a:pt x="44814" y="125248"/>
                      </a:cubicBezTo>
                      <a:lnTo>
                        <a:pt x="44814" y="27617"/>
                      </a:lnTo>
                      <a:cubicBezTo>
                        <a:pt x="44814" y="25483"/>
                        <a:pt x="45881" y="23349"/>
                        <a:pt x="48015" y="22282"/>
                      </a:cubicBezTo>
                      <a:lnTo>
                        <a:pt x="94963" y="409"/>
                      </a:lnTo>
                      <a:cubicBezTo>
                        <a:pt x="97630" y="-658"/>
                        <a:pt x="100831" y="409"/>
                        <a:pt x="102432" y="3076"/>
                      </a:cubicBezTo>
                      <a:lnTo>
                        <a:pt x="169652" y="134851"/>
                      </a:lnTo>
                      <a:cubicBezTo>
                        <a:pt x="169652" y="135384"/>
                        <a:pt x="170186" y="136451"/>
                        <a:pt x="170186" y="137518"/>
                      </a:cubicBezTo>
                      <a:lnTo>
                        <a:pt x="170186" y="314106"/>
                      </a:lnTo>
                      <a:cubicBezTo>
                        <a:pt x="170186" y="330645"/>
                        <a:pt x="156849" y="343982"/>
                        <a:pt x="140310" y="343982"/>
                      </a:cubicBezTo>
                      <a:close/>
                      <a:moveTo>
                        <a:pt x="11737" y="333312"/>
                      </a:moveTo>
                      <a:lnTo>
                        <a:pt x="140844" y="333312"/>
                      </a:lnTo>
                      <a:cubicBezTo>
                        <a:pt x="150980" y="333312"/>
                        <a:pt x="158983" y="325310"/>
                        <a:pt x="158983" y="315173"/>
                      </a:cubicBezTo>
                      <a:lnTo>
                        <a:pt x="158983" y="139652"/>
                      </a:lnTo>
                      <a:lnTo>
                        <a:pt x="94963" y="13746"/>
                      </a:lnTo>
                      <a:lnTo>
                        <a:pt x="56551" y="31885"/>
                      </a:lnTo>
                      <a:lnTo>
                        <a:pt x="56551" y="125781"/>
                      </a:lnTo>
                      <a:lnTo>
                        <a:pt x="56551" y="125781"/>
                      </a:lnTo>
                      <a:cubicBezTo>
                        <a:pt x="56551" y="151389"/>
                        <a:pt x="36812" y="172729"/>
                        <a:pt x="12270" y="175396"/>
                      </a:cubicBezTo>
                      <a:lnTo>
                        <a:pt x="12270" y="332778"/>
                      </a:lnTo>
                      <a:close/>
                    </a:path>
                  </a:pathLst>
                </a:custGeom>
                <a:grpFill/>
                <a:ln w="5331" cap="flat">
                  <a:noFill/>
                  <a:prstDash val="solid"/>
                  <a:miter/>
                </a:ln>
              </p:spPr>
              <p:txBody>
                <a:bodyPr rtlCol="0" anchor="ctr"/>
                <a:lstStyle/>
                <a:p>
                  <a:endParaRPr lang="en-US"/>
                </a:p>
              </p:txBody>
            </p:sp>
            <p:sp>
              <p:nvSpPr>
                <p:cNvPr id="1066" name="Freeform 1065">
                  <a:extLst>
                    <a:ext uri="{FF2B5EF4-FFF2-40B4-BE49-F238E27FC236}">
                      <a16:creationId xmlns:a16="http://schemas.microsoft.com/office/drawing/2014/main" id="{72543340-5295-204A-510B-CE92CF56279A}"/>
                    </a:ext>
                  </a:extLst>
                </p:cNvPr>
                <p:cNvSpPr/>
                <p:nvPr/>
              </p:nvSpPr>
              <p:spPr>
                <a:xfrm>
                  <a:off x="8547180" y="4690376"/>
                  <a:ext cx="175605" cy="344515"/>
                </a:xfrm>
                <a:custGeom>
                  <a:avLst/>
                  <a:gdLst>
                    <a:gd name="connsiteX0" fmla="*/ 164851 w 175605"/>
                    <a:gd name="connsiteY0" fmla="*/ 343982 h 344515"/>
                    <a:gd name="connsiteX1" fmla="*/ 29876 w 175605"/>
                    <a:gd name="connsiteY1" fmla="*/ 343982 h 344515"/>
                    <a:gd name="connsiteX2" fmla="*/ 0 w 175605"/>
                    <a:gd name="connsiteY2" fmla="*/ 314106 h 344515"/>
                    <a:gd name="connsiteX3" fmla="*/ 0 w 175605"/>
                    <a:gd name="connsiteY3" fmla="*/ 137518 h 344515"/>
                    <a:gd name="connsiteX4" fmla="*/ 534 w 175605"/>
                    <a:gd name="connsiteY4" fmla="*/ 134850 h 344515"/>
                    <a:gd name="connsiteX5" fmla="*/ 67754 w 175605"/>
                    <a:gd name="connsiteY5" fmla="*/ 3076 h 344515"/>
                    <a:gd name="connsiteX6" fmla="*/ 75224 w 175605"/>
                    <a:gd name="connsiteY6" fmla="*/ 409 h 344515"/>
                    <a:gd name="connsiteX7" fmla="*/ 122171 w 175605"/>
                    <a:gd name="connsiteY7" fmla="*/ 22282 h 344515"/>
                    <a:gd name="connsiteX8" fmla="*/ 125372 w 175605"/>
                    <a:gd name="connsiteY8" fmla="*/ 27617 h 344515"/>
                    <a:gd name="connsiteX9" fmla="*/ 125372 w 175605"/>
                    <a:gd name="connsiteY9" fmla="*/ 125248 h 344515"/>
                    <a:gd name="connsiteX10" fmla="*/ 164318 w 175605"/>
                    <a:gd name="connsiteY10" fmla="*/ 164193 h 344515"/>
                    <a:gd name="connsiteX11" fmla="*/ 170186 w 175605"/>
                    <a:gd name="connsiteY11" fmla="*/ 170062 h 344515"/>
                    <a:gd name="connsiteX12" fmla="*/ 170186 w 175605"/>
                    <a:gd name="connsiteY12" fmla="*/ 338647 h 344515"/>
                    <a:gd name="connsiteX13" fmla="*/ 164318 w 175605"/>
                    <a:gd name="connsiteY13" fmla="*/ 344515 h 344515"/>
                    <a:gd name="connsiteX14" fmla="*/ 11737 w 175605"/>
                    <a:gd name="connsiteY14" fmla="*/ 139118 h 344515"/>
                    <a:gd name="connsiteX15" fmla="*/ 11737 w 175605"/>
                    <a:gd name="connsiteY15" fmla="*/ 314640 h 344515"/>
                    <a:gd name="connsiteX16" fmla="*/ 29876 w 175605"/>
                    <a:gd name="connsiteY16" fmla="*/ 332779 h 344515"/>
                    <a:gd name="connsiteX17" fmla="*/ 158983 w 175605"/>
                    <a:gd name="connsiteY17" fmla="*/ 332779 h 344515"/>
                    <a:gd name="connsiteX18" fmla="*/ 158983 w 175605"/>
                    <a:gd name="connsiteY18" fmla="*/ 175397 h 344515"/>
                    <a:gd name="connsiteX19" fmla="*/ 114702 w 175605"/>
                    <a:gd name="connsiteY19" fmla="*/ 125781 h 344515"/>
                    <a:gd name="connsiteX20" fmla="*/ 114702 w 175605"/>
                    <a:gd name="connsiteY20" fmla="*/ 125781 h 344515"/>
                    <a:gd name="connsiteX21" fmla="*/ 114702 w 175605"/>
                    <a:gd name="connsiteY21" fmla="*/ 31885 h 344515"/>
                    <a:gd name="connsiteX22" fmla="*/ 76291 w 175605"/>
                    <a:gd name="connsiteY22" fmla="*/ 13746 h 344515"/>
                    <a:gd name="connsiteX23" fmla="*/ 12271 w 175605"/>
                    <a:gd name="connsiteY23" fmla="*/ 139652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5605" h="344515">
                      <a:moveTo>
                        <a:pt x="164851" y="343982"/>
                      </a:moveTo>
                      <a:lnTo>
                        <a:pt x="29876" y="343982"/>
                      </a:lnTo>
                      <a:cubicBezTo>
                        <a:pt x="13337" y="343982"/>
                        <a:pt x="0" y="330645"/>
                        <a:pt x="0" y="314106"/>
                      </a:cubicBezTo>
                      <a:lnTo>
                        <a:pt x="0" y="137518"/>
                      </a:lnTo>
                      <a:cubicBezTo>
                        <a:pt x="0" y="136451"/>
                        <a:pt x="0" y="135918"/>
                        <a:pt x="534" y="134850"/>
                      </a:cubicBezTo>
                      <a:lnTo>
                        <a:pt x="67754" y="3076"/>
                      </a:lnTo>
                      <a:cubicBezTo>
                        <a:pt x="69355" y="409"/>
                        <a:pt x="72556" y="-658"/>
                        <a:pt x="75224" y="409"/>
                      </a:cubicBezTo>
                      <a:lnTo>
                        <a:pt x="122171" y="22282"/>
                      </a:lnTo>
                      <a:cubicBezTo>
                        <a:pt x="124305" y="23349"/>
                        <a:pt x="125372" y="25483"/>
                        <a:pt x="125372" y="27617"/>
                      </a:cubicBezTo>
                      <a:lnTo>
                        <a:pt x="125372" y="125248"/>
                      </a:lnTo>
                      <a:cubicBezTo>
                        <a:pt x="125372" y="146588"/>
                        <a:pt x="142978" y="164193"/>
                        <a:pt x="164318" y="164193"/>
                      </a:cubicBezTo>
                      <a:cubicBezTo>
                        <a:pt x="185658" y="164193"/>
                        <a:pt x="170186" y="166860"/>
                        <a:pt x="170186" y="170062"/>
                      </a:cubicBezTo>
                      <a:lnTo>
                        <a:pt x="170186" y="338647"/>
                      </a:lnTo>
                      <a:cubicBezTo>
                        <a:pt x="170186" y="341848"/>
                        <a:pt x="167519" y="344515"/>
                        <a:pt x="164318" y="344515"/>
                      </a:cubicBezTo>
                      <a:close/>
                      <a:moveTo>
                        <a:pt x="11737" y="139118"/>
                      </a:moveTo>
                      <a:lnTo>
                        <a:pt x="11737" y="314640"/>
                      </a:lnTo>
                      <a:cubicBezTo>
                        <a:pt x="11737" y="324776"/>
                        <a:pt x="19740" y="332779"/>
                        <a:pt x="29876" y="332779"/>
                      </a:cubicBezTo>
                      <a:lnTo>
                        <a:pt x="158983" y="332779"/>
                      </a:lnTo>
                      <a:lnTo>
                        <a:pt x="158983" y="175397"/>
                      </a:lnTo>
                      <a:cubicBezTo>
                        <a:pt x="133908" y="172729"/>
                        <a:pt x="114702" y="151389"/>
                        <a:pt x="114702" y="125781"/>
                      </a:cubicBezTo>
                      <a:lnTo>
                        <a:pt x="114702" y="125781"/>
                      </a:lnTo>
                      <a:lnTo>
                        <a:pt x="114702" y="31885"/>
                      </a:lnTo>
                      <a:lnTo>
                        <a:pt x="76291" y="13746"/>
                      </a:lnTo>
                      <a:lnTo>
                        <a:pt x="12271" y="139652"/>
                      </a:lnTo>
                      <a:close/>
                    </a:path>
                  </a:pathLst>
                </a:custGeom>
                <a:grpFill/>
                <a:ln w="5331" cap="flat">
                  <a:noFill/>
                  <a:prstDash val="solid"/>
                  <a:miter/>
                </a:ln>
              </p:spPr>
              <p:txBody>
                <a:bodyPr rtlCol="0" anchor="ctr"/>
                <a:lstStyle/>
                <a:p>
                  <a:endParaRPr lang="en-US"/>
                </a:p>
              </p:txBody>
            </p:sp>
          </p:grpSp>
          <p:grpSp>
            <p:nvGrpSpPr>
              <p:cNvPr id="995" name="Graphic 761">
                <a:extLst>
                  <a:ext uri="{FF2B5EF4-FFF2-40B4-BE49-F238E27FC236}">
                    <a16:creationId xmlns:a16="http://schemas.microsoft.com/office/drawing/2014/main" id="{ACD4FE79-51D0-0063-2FFB-330A2DB6CDB4}"/>
                  </a:ext>
                </a:extLst>
              </p:cNvPr>
              <p:cNvGrpSpPr/>
              <p:nvPr/>
            </p:nvGrpSpPr>
            <p:grpSpPr>
              <a:xfrm>
                <a:off x="8530108" y="4867373"/>
                <a:ext cx="44280" cy="114168"/>
                <a:chOff x="8530108" y="4867373"/>
                <a:chExt cx="44280" cy="114168"/>
              </a:xfrm>
              <a:grpFill/>
            </p:grpSpPr>
            <p:grpSp>
              <p:nvGrpSpPr>
                <p:cNvPr id="996" name="Graphic 761">
                  <a:extLst>
                    <a:ext uri="{FF2B5EF4-FFF2-40B4-BE49-F238E27FC236}">
                      <a16:creationId xmlns:a16="http://schemas.microsoft.com/office/drawing/2014/main" id="{87AFD433-AF6C-DAD0-0DA9-9FAB69A9B158}"/>
                    </a:ext>
                  </a:extLst>
                </p:cNvPr>
                <p:cNvGrpSpPr/>
                <p:nvPr/>
              </p:nvGrpSpPr>
              <p:grpSpPr>
                <a:xfrm>
                  <a:off x="8530108" y="4867373"/>
                  <a:ext cx="44280" cy="114168"/>
                  <a:chOff x="8530108" y="4867373"/>
                  <a:chExt cx="44280" cy="114168"/>
                </a:xfrm>
                <a:grpFill/>
              </p:grpSpPr>
              <p:sp>
                <p:nvSpPr>
                  <p:cNvPr id="1010" name="Freeform 1009">
                    <a:extLst>
                      <a:ext uri="{FF2B5EF4-FFF2-40B4-BE49-F238E27FC236}">
                        <a16:creationId xmlns:a16="http://schemas.microsoft.com/office/drawing/2014/main" id="{77998046-AA5D-5B44-A45E-B8E8AEE972F8}"/>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1011" name="Freeform 1010">
                    <a:extLst>
                      <a:ext uri="{FF2B5EF4-FFF2-40B4-BE49-F238E27FC236}">
                        <a16:creationId xmlns:a16="http://schemas.microsoft.com/office/drawing/2014/main" id="{E25F1FE4-1DD7-47F1-020C-0B054AD2B8BF}"/>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nvGrpSpPr>
                <p:cNvPr id="1007" name="Graphic 761">
                  <a:extLst>
                    <a:ext uri="{FF2B5EF4-FFF2-40B4-BE49-F238E27FC236}">
                      <a16:creationId xmlns:a16="http://schemas.microsoft.com/office/drawing/2014/main" id="{04E730BC-2F34-0B74-9795-4F832C732AF1}"/>
                    </a:ext>
                  </a:extLst>
                </p:cNvPr>
                <p:cNvGrpSpPr/>
                <p:nvPr/>
              </p:nvGrpSpPr>
              <p:grpSpPr>
                <a:xfrm>
                  <a:off x="8530108" y="4867373"/>
                  <a:ext cx="44280" cy="114168"/>
                  <a:chOff x="8530108" y="4867373"/>
                  <a:chExt cx="44280" cy="114168"/>
                </a:xfrm>
                <a:grpFill/>
              </p:grpSpPr>
              <p:sp>
                <p:nvSpPr>
                  <p:cNvPr id="1008" name="Freeform 1007">
                    <a:extLst>
                      <a:ext uri="{FF2B5EF4-FFF2-40B4-BE49-F238E27FC236}">
                        <a16:creationId xmlns:a16="http://schemas.microsoft.com/office/drawing/2014/main" id="{3E85D1EC-A285-4631-0499-6ED25AD70B23}"/>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1009" name="Freeform 1008">
                    <a:extLst>
                      <a:ext uri="{FF2B5EF4-FFF2-40B4-BE49-F238E27FC236}">
                        <a16:creationId xmlns:a16="http://schemas.microsoft.com/office/drawing/2014/main" id="{C9957112-09C7-505D-9B18-9ECE5F566F4E}"/>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grpSp>
        <p:sp>
          <p:nvSpPr>
            <p:cNvPr id="10" name="Rectangle 9">
              <a:extLst>
                <a:ext uri="{FF2B5EF4-FFF2-40B4-BE49-F238E27FC236}">
                  <a16:creationId xmlns:a16="http://schemas.microsoft.com/office/drawing/2014/main" id="{401D3DAB-4926-1D74-C5BA-D4A1E3DDA6F6}"/>
                </a:ext>
              </a:extLst>
            </p:cNvPr>
            <p:cNvSpPr/>
            <p:nvPr/>
          </p:nvSpPr>
          <p:spPr>
            <a:xfrm>
              <a:off x="524748" y="7778037"/>
              <a:ext cx="592462" cy="48491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AB80AB85-74BF-15F3-EC6A-82CD23239F19}"/>
                </a:ext>
              </a:extLst>
            </p:cNvPr>
            <p:cNvGrpSpPr/>
            <p:nvPr/>
          </p:nvGrpSpPr>
          <p:grpSpPr>
            <a:xfrm>
              <a:off x="690054" y="7829848"/>
              <a:ext cx="440016" cy="380208"/>
              <a:chOff x="8399934" y="5343787"/>
              <a:chExt cx="384652" cy="332369"/>
            </a:xfrm>
            <a:solidFill>
              <a:srgbClr val="404040"/>
            </a:solidFill>
          </p:grpSpPr>
          <p:sp>
            <p:nvSpPr>
              <p:cNvPr id="971" name="Freeform 970">
                <a:extLst>
                  <a:ext uri="{FF2B5EF4-FFF2-40B4-BE49-F238E27FC236}">
                    <a16:creationId xmlns:a16="http://schemas.microsoft.com/office/drawing/2014/main" id="{A7AA28C6-FD20-579F-6AEC-AF561AB84C2F}"/>
                  </a:ext>
                </a:extLst>
              </p:cNvPr>
              <p:cNvSpPr/>
              <p:nvPr/>
            </p:nvSpPr>
            <p:spPr>
              <a:xfrm>
                <a:off x="8399934" y="5343787"/>
                <a:ext cx="265148" cy="332369"/>
              </a:xfrm>
              <a:custGeom>
                <a:avLst/>
                <a:gdLst>
                  <a:gd name="connsiteX0" fmla="*/ 259280 w 265148"/>
                  <a:gd name="connsiteY0" fmla="*/ 332370 h 332369"/>
                  <a:gd name="connsiteX1" fmla="*/ 5868 w 265148"/>
                  <a:gd name="connsiteY1" fmla="*/ 332370 h 332369"/>
                  <a:gd name="connsiteX2" fmla="*/ 0 w 265148"/>
                  <a:gd name="connsiteY2" fmla="*/ 326501 h 332369"/>
                  <a:gd name="connsiteX3" fmla="*/ 0 w 265148"/>
                  <a:gd name="connsiteY3" fmla="*/ 5868 h 332369"/>
                  <a:gd name="connsiteX4" fmla="*/ 5868 w 265148"/>
                  <a:gd name="connsiteY4" fmla="*/ 0 h 332369"/>
                  <a:gd name="connsiteX5" fmla="*/ 259280 w 265148"/>
                  <a:gd name="connsiteY5" fmla="*/ 0 h 332369"/>
                  <a:gd name="connsiteX6" fmla="*/ 265149 w 265148"/>
                  <a:gd name="connsiteY6" fmla="*/ 5868 h 332369"/>
                  <a:gd name="connsiteX7" fmla="*/ 265149 w 265148"/>
                  <a:gd name="connsiteY7" fmla="*/ 326501 h 332369"/>
                  <a:gd name="connsiteX8" fmla="*/ 259280 w 265148"/>
                  <a:gd name="connsiteY8" fmla="*/ 332370 h 332369"/>
                  <a:gd name="connsiteX9" fmla="*/ 11737 w 265148"/>
                  <a:gd name="connsiteY9" fmla="*/ 321166 h 332369"/>
                  <a:gd name="connsiteX10" fmla="*/ 253412 w 265148"/>
                  <a:gd name="connsiteY10" fmla="*/ 321166 h 332369"/>
                  <a:gd name="connsiteX11" fmla="*/ 253412 w 265148"/>
                  <a:gd name="connsiteY11" fmla="*/ 11737 h 332369"/>
                  <a:gd name="connsiteX12" fmla="*/ 11737 w 265148"/>
                  <a:gd name="connsiteY12" fmla="*/ 11737 h 332369"/>
                  <a:gd name="connsiteX13" fmla="*/ 11737 w 265148"/>
                  <a:gd name="connsiteY13" fmla="*/ 321166 h 33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5148" h="332369">
                    <a:moveTo>
                      <a:pt x="259280" y="332370"/>
                    </a:moveTo>
                    <a:lnTo>
                      <a:pt x="5868" y="332370"/>
                    </a:lnTo>
                    <a:cubicBezTo>
                      <a:pt x="2667" y="332370"/>
                      <a:pt x="0" y="329702"/>
                      <a:pt x="0" y="326501"/>
                    </a:cubicBezTo>
                    <a:lnTo>
                      <a:pt x="0" y="5868"/>
                    </a:lnTo>
                    <a:cubicBezTo>
                      <a:pt x="0" y="2667"/>
                      <a:pt x="2667" y="0"/>
                      <a:pt x="5868" y="0"/>
                    </a:cubicBezTo>
                    <a:lnTo>
                      <a:pt x="259280" y="0"/>
                    </a:lnTo>
                    <a:cubicBezTo>
                      <a:pt x="262481" y="0"/>
                      <a:pt x="265149" y="2667"/>
                      <a:pt x="265149" y="5868"/>
                    </a:cubicBezTo>
                    <a:lnTo>
                      <a:pt x="265149" y="326501"/>
                    </a:lnTo>
                    <a:cubicBezTo>
                      <a:pt x="265149" y="329702"/>
                      <a:pt x="262481" y="332370"/>
                      <a:pt x="259280" y="332370"/>
                    </a:cubicBezTo>
                    <a:close/>
                    <a:moveTo>
                      <a:pt x="11737" y="321166"/>
                    </a:moveTo>
                    <a:lnTo>
                      <a:pt x="253412" y="321166"/>
                    </a:lnTo>
                    <a:lnTo>
                      <a:pt x="253412" y="11737"/>
                    </a:lnTo>
                    <a:lnTo>
                      <a:pt x="11737" y="11737"/>
                    </a:lnTo>
                    <a:lnTo>
                      <a:pt x="11737" y="321166"/>
                    </a:lnTo>
                    <a:close/>
                  </a:path>
                </a:pathLst>
              </a:custGeom>
              <a:grpFill/>
              <a:ln w="5331" cap="flat">
                <a:noFill/>
                <a:prstDash val="solid"/>
                <a:miter/>
              </a:ln>
            </p:spPr>
            <p:txBody>
              <a:bodyPr rtlCol="0" anchor="ctr"/>
              <a:lstStyle/>
              <a:p>
                <a:endParaRPr lang="en-US"/>
              </a:p>
            </p:txBody>
          </p:sp>
          <p:sp>
            <p:nvSpPr>
              <p:cNvPr id="972" name="Freeform 971">
                <a:extLst>
                  <a:ext uri="{FF2B5EF4-FFF2-40B4-BE49-F238E27FC236}">
                    <a16:creationId xmlns:a16="http://schemas.microsoft.com/office/drawing/2014/main" id="{2E594219-0E82-4D8C-5216-F83F26B4323F}"/>
                  </a:ext>
                </a:extLst>
              </p:cNvPr>
              <p:cNvSpPr/>
              <p:nvPr/>
            </p:nvSpPr>
            <p:spPr>
              <a:xfrm>
                <a:off x="8458619" y="5540648"/>
                <a:ext cx="147779" cy="11736"/>
              </a:xfrm>
              <a:custGeom>
                <a:avLst/>
                <a:gdLst>
                  <a:gd name="connsiteX0" fmla="*/ 141911 w 147779"/>
                  <a:gd name="connsiteY0" fmla="*/ 11737 h 11736"/>
                  <a:gd name="connsiteX1" fmla="*/ 5868 w 147779"/>
                  <a:gd name="connsiteY1" fmla="*/ 11737 h 11736"/>
                  <a:gd name="connsiteX2" fmla="*/ 0 w 147779"/>
                  <a:gd name="connsiteY2" fmla="*/ 5868 h 11736"/>
                  <a:gd name="connsiteX3" fmla="*/ 5868 w 147779"/>
                  <a:gd name="connsiteY3" fmla="*/ 0 h 11736"/>
                  <a:gd name="connsiteX4" fmla="*/ 141911 w 147779"/>
                  <a:gd name="connsiteY4" fmla="*/ 0 h 11736"/>
                  <a:gd name="connsiteX5" fmla="*/ 147779 w 147779"/>
                  <a:gd name="connsiteY5" fmla="*/ 5868 h 11736"/>
                  <a:gd name="connsiteX6" fmla="*/ 141911 w 147779"/>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6">
                    <a:moveTo>
                      <a:pt x="141911" y="11737"/>
                    </a:moveTo>
                    <a:lnTo>
                      <a:pt x="5868" y="11737"/>
                    </a:lnTo>
                    <a:cubicBezTo>
                      <a:pt x="2667" y="11737"/>
                      <a:pt x="0" y="9069"/>
                      <a:pt x="0" y="5868"/>
                    </a:cubicBezTo>
                    <a:cubicBezTo>
                      <a:pt x="0" y="2667"/>
                      <a:pt x="2667" y="0"/>
                      <a:pt x="5868" y="0"/>
                    </a:cubicBezTo>
                    <a:lnTo>
                      <a:pt x="141911" y="0"/>
                    </a:lnTo>
                    <a:cubicBezTo>
                      <a:pt x="145112" y="0"/>
                      <a:pt x="147779" y="2667"/>
                      <a:pt x="147779" y="5868"/>
                    </a:cubicBezTo>
                    <a:cubicBezTo>
                      <a:pt x="147779" y="9069"/>
                      <a:pt x="145112" y="11737"/>
                      <a:pt x="141911" y="11737"/>
                    </a:cubicBezTo>
                    <a:close/>
                  </a:path>
                </a:pathLst>
              </a:custGeom>
              <a:grpFill/>
              <a:ln w="5331" cap="flat">
                <a:noFill/>
                <a:prstDash val="solid"/>
                <a:miter/>
              </a:ln>
            </p:spPr>
            <p:txBody>
              <a:bodyPr rtlCol="0" anchor="ctr"/>
              <a:lstStyle/>
              <a:p>
                <a:endParaRPr lang="en-US"/>
              </a:p>
            </p:txBody>
          </p:sp>
          <p:sp>
            <p:nvSpPr>
              <p:cNvPr id="973" name="Freeform 972">
                <a:extLst>
                  <a:ext uri="{FF2B5EF4-FFF2-40B4-BE49-F238E27FC236}">
                    <a16:creationId xmlns:a16="http://schemas.microsoft.com/office/drawing/2014/main" id="{2981A6D3-E4F9-B534-C4F9-5157C398ECCE}"/>
                  </a:ext>
                </a:extLst>
              </p:cNvPr>
              <p:cNvSpPr/>
              <p:nvPr/>
            </p:nvSpPr>
            <p:spPr>
              <a:xfrm>
                <a:off x="8458619" y="5579060"/>
                <a:ext cx="147779" cy="11737"/>
              </a:xfrm>
              <a:custGeom>
                <a:avLst/>
                <a:gdLst>
                  <a:gd name="connsiteX0" fmla="*/ 141911 w 147779"/>
                  <a:gd name="connsiteY0" fmla="*/ 11737 h 11737"/>
                  <a:gd name="connsiteX1" fmla="*/ 5868 w 147779"/>
                  <a:gd name="connsiteY1" fmla="*/ 11737 h 11737"/>
                  <a:gd name="connsiteX2" fmla="*/ 0 w 147779"/>
                  <a:gd name="connsiteY2" fmla="*/ 5869 h 11737"/>
                  <a:gd name="connsiteX3" fmla="*/ 5868 w 147779"/>
                  <a:gd name="connsiteY3" fmla="*/ 0 h 11737"/>
                  <a:gd name="connsiteX4" fmla="*/ 141911 w 147779"/>
                  <a:gd name="connsiteY4" fmla="*/ 0 h 11737"/>
                  <a:gd name="connsiteX5" fmla="*/ 147779 w 147779"/>
                  <a:gd name="connsiteY5" fmla="*/ 5869 h 11737"/>
                  <a:gd name="connsiteX6" fmla="*/ 141911 w 14777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7">
                    <a:moveTo>
                      <a:pt x="141911" y="11737"/>
                    </a:moveTo>
                    <a:lnTo>
                      <a:pt x="5868" y="11737"/>
                    </a:lnTo>
                    <a:cubicBezTo>
                      <a:pt x="2667" y="11737"/>
                      <a:pt x="0" y="9070"/>
                      <a:pt x="0" y="5869"/>
                    </a:cubicBezTo>
                    <a:cubicBezTo>
                      <a:pt x="0" y="2667"/>
                      <a:pt x="2667" y="0"/>
                      <a:pt x="5868" y="0"/>
                    </a:cubicBezTo>
                    <a:lnTo>
                      <a:pt x="141911" y="0"/>
                    </a:lnTo>
                    <a:cubicBezTo>
                      <a:pt x="145112" y="0"/>
                      <a:pt x="147779" y="2667"/>
                      <a:pt x="147779" y="5869"/>
                    </a:cubicBezTo>
                    <a:cubicBezTo>
                      <a:pt x="147779" y="9070"/>
                      <a:pt x="145112" y="11737"/>
                      <a:pt x="141911" y="11737"/>
                    </a:cubicBezTo>
                    <a:close/>
                  </a:path>
                </a:pathLst>
              </a:custGeom>
              <a:grpFill/>
              <a:ln w="5331" cap="flat">
                <a:noFill/>
                <a:prstDash val="solid"/>
                <a:miter/>
              </a:ln>
            </p:spPr>
            <p:txBody>
              <a:bodyPr rtlCol="0" anchor="ctr"/>
              <a:lstStyle/>
              <a:p>
                <a:endParaRPr lang="en-US"/>
              </a:p>
            </p:txBody>
          </p:sp>
          <p:sp>
            <p:nvSpPr>
              <p:cNvPr id="974" name="Freeform 973">
                <a:extLst>
                  <a:ext uri="{FF2B5EF4-FFF2-40B4-BE49-F238E27FC236}">
                    <a16:creationId xmlns:a16="http://schemas.microsoft.com/office/drawing/2014/main" id="{D3E1C6F5-34BD-5AEF-75FE-46D35FED65E2}"/>
                  </a:ext>
                </a:extLst>
              </p:cNvPr>
              <p:cNvSpPr/>
              <p:nvPr/>
            </p:nvSpPr>
            <p:spPr>
              <a:xfrm>
                <a:off x="8458619" y="5617472"/>
                <a:ext cx="94962" cy="11737"/>
              </a:xfrm>
              <a:custGeom>
                <a:avLst/>
                <a:gdLst>
                  <a:gd name="connsiteX0" fmla="*/ 89094 w 94962"/>
                  <a:gd name="connsiteY0" fmla="*/ 11737 h 11737"/>
                  <a:gd name="connsiteX1" fmla="*/ 5868 w 94962"/>
                  <a:gd name="connsiteY1" fmla="*/ 11737 h 11737"/>
                  <a:gd name="connsiteX2" fmla="*/ 0 w 94962"/>
                  <a:gd name="connsiteY2" fmla="*/ 5869 h 11737"/>
                  <a:gd name="connsiteX3" fmla="*/ 5868 w 94962"/>
                  <a:gd name="connsiteY3" fmla="*/ 0 h 11737"/>
                  <a:gd name="connsiteX4" fmla="*/ 89094 w 94962"/>
                  <a:gd name="connsiteY4" fmla="*/ 0 h 11737"/>
                  <a:gd name="connsiteX5" fmla="*/ 94963 w 94962"/>
                  <a:gd name="connsiteY5" fmla="*/ 5869 h 11737"/>
                  <a:gd name="connsiteX6" fmla="*/ 89094 w 94962"/>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962" h="11737">
                    <a:moveTo>
                      <a:pt x="89094" y="11737"/>
                    </a:moveTo>
                    <a:lnTo>
                      <a:pt x="5868" y="11737"/>
                    </a:lnTo>
                    <a:cubicBezTo>
                      <a:pt x="2667" y="11737"/>
                      <a:pt x="0" y="9070"/>
                      <a:pt x="0" y="5869"/>
                    </a:cubicBezTo>
                    <a:cubicBezTo>
                      <a:pt x="0" y="2667"/>
                      <a:pt x="2667" y="0"/>
                      <a:pt x="5868" y="0"/>
                    </a:cubicBezTo>
                    <a:lnTo>
                      <a:pt x="89094" y="0"/>
                    </a:lnTo>
                    <a:cubicBezTo>
                      <a:pt x="92295" y="0"/>
                      <a:pt x="94963" y="2667"/>
                      <a:pt x="94963" y="5869"/>
                    </a:cubicBezTo>
                    <a:cubicBezTo>
                      <a:pt x="94963" y="9070"/>
                      <a:pt x="92295" y="11737"/>
                      <a:pt x="89094" y="11737"/>
                    </a:cubicBezTo>
                    <a:close/>
                  </a:path>
                </a:pathLst>
              </a:custGeom>
              <a:grpFill/>
              <a:ln w="5331" cap="flat">
                <a:noFill/>
                <a:prstDash val="solid"/>
                <a:miter/>
              </a:ln>
            </p:spPr>
            <p:txBody>
              <a:bodyPr rtlCol="0" anchor="ctr"/>
              <a:lstStyle/>
              <a:p>
                <a:endParaRPr lang="en-US"/>
              </a:p>
            </p:txBody>
          </p:sp>
          <p:grpSp>
            <p:nvGrpSpPr>
              <p:cNvPr id="975" name="Graphic 761">
                <a:extLst>
                  <a:ext uri="{FF2B5EF4-FFF2-40B4-BE49-F238E27FC236}">
                    <a16:creationId xmlns:a16="http://schemas.microsoft.com/office/drawing/2014/main" id="{CFEF8664-0B3A-AEC2-932F-191155C287B9}"/>
                  </a:ext>
                </a:extLst>
              </p:cNvPr>
              <p:cNvGrpSpPr/>
              <p:nvPr/>
            </p:nvGrpSpPr>
            <p:grpSpPr>
              <a:xfrm>
                <a:off x="8461820" y="5375797"/>
                <a:ext cx="141377" cy="138176"/>
                <a:chOff x="8461820" y="5375797"/>
                <a:chExt cx="141377" cy="138176"/>
              </a:xfrm>
              <a:grpFill/>
            </p:grpSpPr>
            <p:sp>
              <p:nvSpPr>
                <p:cNvPr id="979" name="Freeform 978">
                  <a:extLst>
                    <a:ext uri="{FF2B5EF4-FFF2-40B4-BE49-F238E27FC236}">
                      <a16:creationId xmlns:a16="http://schemas.microsoft.com/office/drawing/2014/main" id="{30B24F88-2FEB-8771-5DBB-E7D699CC22FB}"/>
                    </a:ext>
                  </a:extLst>
                </p:cNvPr>
                <p:cNvSpPr/>
                <p:nvPr/>
              </p:nvSpPr>
              <p:spPr>
                <a:xfrm>
                  <a:off x="8526374" y="5452087"/>
                  <a:ext cx="57617" cy="61886"/>
                </a:xfrm>
                <a:custGeom>
                  <a:avLst/>
                  <a:gdLst>
                    <a:gd name="connsiteX0" fmla="*/ 57618 w 57617"/>
                    <a:gd name="connsiteY0" fmla="*/ 61886 h 61886"/>
                    <a:gd name="connsiteX1" fmla="*/ 5868 w 57617"/>
                    <a:gd name="connsiteY1" fmla="*/ 61886 h 61886"/>
                    <a:gd name="connsiteX2" fmla="*/ 0 w 57617"/>
                    <a:gd name="connsiteY2" fmla="*/ 56017 h 61886"/>
                    <a:gd name="connsiteX3" fmla="*/ 5868 w 57617"/>
                    <a:gd name="connsiteY3" fmla="*/ 50149 h 61886"/>
                    <a:gd name="connsiteX4" fmla="*/ 45881 w 57617"/>
                    <a:gd name="connsiteY4" fmla="*/ 50149 h 61886"/>
                    <a:gd name="connsiteX5" fmla="*/ 45881 w 57617"/>
                    <a:gd name="connsiteY5" fmla="*/ 5869 h 61886"/>
                    <a:gd name="connsiteX6" fmla="*/ 51749 w 57617"/>
                    <a:gd name="connsiteY6" fmla="*/ 0 h 61886"/>
                    <a:gd name="connsiteX7" fmla="*/ 57618 w 57617"/>
                    <a:gd name="connsiteY7" fmla="*/ 5869 h 61886"/>
                    <a:gd name="connsiteX8" fmla="*/ 57618 w 57617"/>
                    <a:gd name="connsiteY8" fmla="*/ 61352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17" h="61886">
                      <a:moveTo>
                        <a:pt x="57618" y="61886"/>
                      </a:moveTo>
                      <a:lnTo>
                        <a:pt x="5868" y="61886"/>
                      </a:lnTo>
                      <a:cubicBezTo>
                        <a:pt x="2667" y="61886"/>
                        <a:pt x="0" y="59219"/>
                        <a:pt x="0" y="56017"/>
                      </a:cubicBezTo>
                      <a:cubicBezTo>
                        <a:pt x="0" y="52816"/>
                        <a:pt x="2667" y="50149"/>
                        <a:pt x="5868" y="50149"/>
                      </a:cubicBezTo>
                      <a:lnTo>
                        <a:pt x="45881" y="50149"/>
                      </a:lnTo>
                      <a:lnTo>
                        <a:pt x="45881" y="5869"/>
                      </a:lnTo>
                      <a:cubicBezTo>
                        <a:pt x="45881" y="2667"/>
                        <a:pt x="48548" y="0"/>
                        <a:pt x="51749" y="0"/>
                      </a:cubicBezTo>
                      <a:cubicBezTo>
                        <a:pt x="54950" y="0"/>
                        <a:pt x="57618" y="2667"/>
                        <a:pt x="57618" y="5869"/>
                      </a:cubicBezTo>
                      <a:lnTo>
                        <a:pt x="57618" y="61352"/>
                      </a:lnTo>
                      <a:close/>
                    </a:path>
                  </a:pathLst>
                </a:custGeom>
                <a:grpFill/>
                <a:ln w="5331" cap="flat">
                  <a:noFill/>
                  <a:prstDash val="solid"/>
                  <a:miter/>
                </a:ln>
              </p:spPr>
              <p:txBody>
                <a:bodyPr rtlCol="0" anchor="ctr"/>
                <a:lstStyle/>
                <a:p>
                  <a:endParaRPr lang="en-US"/>
                </a:p>
              </p:txBody>
            </p:sp>
            <p:sp>
              <p:nvSpPr>
                <p:cNvPr id="980" name="Freeform 979">
                  <a:extLst>
                    <a:ext uri="{FF2B5EF4-FFF2-40B4-BE49-F238E27FC236}">
                      <a16:creationId xmlns:a16="http://schemas.microsoft.com/office/drawing/2014/main" id="{45C5C473-23C1-F9B2-CAD2-8D24A7CD6441}"/>
                    </a:ext>
                  </a:extLst>
                </p:cNvPr>
                <p:cNvSpPr/>
                <p:nvPr/>
              </p:nvSpPr>
              <p:spPr>
                <a:xfrm>
                  <a:off x="8481026" y="5463824"/>
                  <a:ext cx="33076" cy="50148"/>
                </a:xfrm>
                <a:custGeom>
                  <a:avLst/>
                  <a:gdLst>
                    <a:gd name="connsiteX0" fmla="*/ 33077 w 33076"/>
                    <a:gd name="connsiteY0" fmla="*/ 50149 h 50148"/>
                    <a:gd name="connsiteX1" fmla="*/ 0 w 33076"/>
                    <a:gd name="connsiteY1" fmla="*/ 50149 h 50148"/>
                    <a:gd name="connsiteX2" fmla="*/ 0 w 33076"/>
                    <a:gd name="connsiteY2" fmla="*/ 0 h 50148"/>
                    <a:gd name="connsiteX3" fmla="*/ 11203 w 33076"/>
                    <a:gd name="connsiteY3" fmla="*/ 0 h 50148"/>
                    <a:gd name="connsiteX4" fmla="*/ 11203 w 33076"/>
                    <a:gd name="connsiteY4" fmla="*/ 38412 h 50148"/>
                    <a:gd name="connsiteX5" fmla="*/ 33077 w 33076"/>
                    <a:gd name="connsiteY5" fmla="*/ 38412 h 50148"/>
                    <a:gd name="connsiteX6" fmla="*/ 33077 w 33076"/>
                    <a:gd name="connsiteY6" fmla="*/ 50149 h 5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076" h="50148">
                      <a:moveTo>
                        <a:pt x="33077" y="50149"/>
                      </a:moveTo>
                      <a:lnTo>
                        <a:pt x="0" y="50149"/>
                      </a:lnTo>
                      <a:lnTo>
                        <a:pt x="0" y="0"/>
                      </a:lnTo>
                      <a:lnTo>
                        <a:pt x="11203" y="0"/>
                      </a:lnTo>
                      <a:lnTo>
                        <a:pt x="11203" y="38412"/>
                      </a:lnTo>
                      <a:lnTo>
                        <a:pt x="33077" y="38412"/>
                      </a:lnTo>
                      <a:lnTo>
                        <a:pt x="33077" y="50149"/>
                      </a:lnTo>
                      <a:close/>
                    </a:path>
                  </a:pathLst>
                </a:custGeom>
                <a:grpFill/>
                <a:ln w="5331" cap="flat">
                  <a:noFill/>
                  <a:prstDash val="solid"/>
                  <a:miter/>
                </a:ln>
              </p:spPr>
              <p:txBody>
                <a:bodyPr rtlCol="0" anchor="ctr"/>
                <a:lstStyle/>
                <a:p>
                  <a:endParaRPr lang="en-US"/>
                </a:p>
              </p:txBody>
            </p:sp>
            <p:sp>
              <p:nvSpPr>
                <p:cNvPr id="981" name="Freeform 980">
                  <a:extLst>
                    <a:ext uri="{FF2B5EF4-FFF2-40B4-BE49-F238E27FC236}">
                      <a16:creationId xmlns:a16="http://schemas.microsoft.com/office/drawing/2014/main" id="{C5644202-A3B8-1C06-2227-E90B6EF80D9E}"/>
                    </a:ext>
                  </a:extLst>
                </p:cNvPr>
                <p:cNvSpPr/>
                <p:nvPr/>
              </p:nvSpPr>
              <p:spPr>
                <a:xfrm>
                  <a:off x="8480492" y="5452087"/>
                  <a:ext cx="11737" cy="61886"/>
                </a:xfrm>
                <a:custGeom>
                  <a:avLst/>
                  <a:gdLst>
                    <a:gd name="connsiteX0" fmla="*/ 5869 w 11737"/>
                    <a:gd name="connsiteY0" fmla="*/ 61886 h 61886"/>
                    <a:gd name="connsiteX1" fmla="*/ 0 w 11737"/>
                    <a:gd name="connsiteY1" fmla="*/ 56017 h 61886"/>
                    <a:gd name="connsiteX2" fmla="*/ 0 w 11737"/>
                    <a:gd name="connsiteY2" fmla="*/ 5869 h 61886"/>
                    <a:gd name="connsiteX3" fmla="*/ 5869 w 11737"/>
                    <a:gd name="connsiteY3" fmla="*/ 0 h 61886"/>
                    <a:gd name="connsiteX4" fmla="*/ 11737 w 11737"/>
                    <a:gd name="connsiteY4" fmla="*/ 5869 h 61886"/>
                    <a:gd name="connsiteX5" fmla="*/ 11737 w 11737"/>
                    <a:gd name="connsiteY5" fmla="*/ 56017 h 61886"/>
                    <a:gd name="connsiteX6" fmla="*/ 5869 w 11737"/>
                    <a:gd name="connsiteY6" fmla="*/ 61886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61886">
                      <a:moveTo>
                        <a:pt x="5869" y="61886"/>
                      </a:moveTo>
                      <a:cubicBezTo>
                        <a:pt x="2667" y="61886"/>
                        <a:pt x="0" y="59219"/>
                        <a:pt x="0" y="56017"/>
                      </a:cubicBezTo>
                      <a:lnTo>
                        <a:pt x="0" y="5869"/>
                      </a:lnTo>
                      <a:cubicBezTo>
                        <a:pt x="0" y="2667"/>
                        <a:pt x="2667" y="0"/>
                        <a:pt x="5869" y="0"/>
                      </a:cubicBezTo>
                      <a:cubicBezTo>
                        <a:pt x="9070" y="0"/>
                        <a:pt x="11737" y="2667"/>
                        <a:pt x="11737" y="5869"/>
                      </a:cubicBezTo>
                      <a:lnTo>
                        <a:pt x="11737" y="56017"/>
                      </a:lnTo>
                      <a:cubicBezTo>
                        <a:pt x="11737" y="59219"/>
                        <a:pt x="9070" y="61886"/>
                        <a:pt x="5869" y="61886"/>
                      </a:cubicBezTo>
                      <a:close/>
                    </a:path>
                  </a:pathLst>
                </a:custGeom>
                <a:grpFill/>
                <a:ln w="5331" cap="flat">
                  <a:noFill/>
                  <a:prstDash val="solid"/>
                  <a:miter/>
                </a:ln>
              </p:spPr>
              <p:txBody>
                <a:bodyPr rtlCol="0" anchor="ctr"/>
                <a:lstStyle/>
                <a:p>
                  <a:endParaRPr lang="en-US"/>
                </a:p>
              </p:txBody>
            </p:sp>
            <p:sp>
              <p:nvSpPr>
                <p:cNvPr id="987" name="Freeform 986">
                  <a:extLst>
                    <a:ext uri="{FF2B5EF4-FFF2-40B4-BE49-F238E27FC236}">
                      <a16:creationId xmlns:a16="http://schemas.microsoft.com/office/drawing/2014/main" id="{4AD72CB4-90D5-DF81-E484-68559B430794}"/>
                    </a:ext>
                  </a:extLst>
                </p:cNvPr>
                <p:cNvSpPr/>
                <p:nvPr/>
              </p:nvSpPr>
              <p:spPr>
                <a:xfrm>
                  <a:off x="8526907" y="5458489"/>
                  <a:ext cx="11203" cy="55483"/>
                </a:xfrm>
                <a:custGeom>
                  <a:avLst/>
                  <a:gdLst>
                    <a:gd name="connsiteX0" fmla="*/ 0 w 11203"/>
                    <a:gd name="connsiteY0" fmla="*/ 0 h 55483"/>
                    <a:gd name="connsiteX1" fmla="*/ 11203 w 11203"/>
                    <a:gd name="connsiteY1" fmla="*/ 0 h 55483"/>
                    <a:gd name="connsiteX2" fmla="*/ 11203 w 11203"/>
                    <a:gd name="connsiteY2" fmla="*/ 55484 h 55483"/>
                    <a:gd name="connsiteX3" fmla="*/ 0 w 11203"/>
                    <a:gd name="connsiteY3" fmla="*/ 55484 h 55483"/>
                  </a:gdLst>
                  <a:ahLst/>
                  <a:cxnLst>
                    <a:cxn ang="0">
                      <a:pos x="connsiteX0" y="connsiteY0"/>
                    </a:cxn>
                    <a:cxn ang="0">
                      <a:pos x="connsiteX1" y="connsiteY1"/>
                    </a:cxn>
                    <a:cxn ang="0">
                      <a:pos x="connsiteX2" y="connsiteY2"/>
                    </a:cxn>
                    <a:cxn ang="0">
                      <a:pos x="connsiteX3" y="connsiteY3"/>
                    </a:cxn>
                  </a:cxnLst>
                  <a:rect l="l" t="t" r="r" b="b"/>
                  <a:pathLst>
                    <a:path w="11203" h="55483">
                      <a:moveTo>
                        <a:pt x="0" y="0"/>
                      </a:moveTo>
                      <a:lnTo>
                        <a:pt x="11203" y="0"/>
                      </a:lnTo>
                      <a:lnTo>
                        <a:pt x="11203" y="55484"/>
                      </a:lnTo>
                      <a:lnTo>
                        <a:pt x="0" y="55484"/>
                      </a:lnTo>
                      <a:close/>
                    </a:path>
                  </a:pathLst>
                </a:custGeom>
                <a:grpFill/>
                <a:ln w="5331" cap="flat">
                  <a:noFill/>
                  <a:prstDash val="solid"/>
                  <a:miter/>
                </a:ln>
              </p:spPr>
              <p:txBody>
                <a:bodyPr rtlCol="0" anchor="ctr"/>
                <a:lstStyle/>
                <a:p>
                  <a:endParaRPr lang="en-US"/>
                </a:p>
              </p:txBody>
            </p:sp>
            <p:grpSp>
              <p:nvGrpSpPr>
                <p:cNvPr id="988" name="Graphic 761">
                  <a:extLst>
                    <a:ext uri="{FF2B5EF4-FFF2-40B4-BE49-F238E27FC236}">
                      <a16:creationId xmlns:a16="http://schemas.microsoft.com/office/drawing/2014/main" id="{49ED03C2-02C3-2568-EEAC-2722A134FDE7}"/>
                    </a:ext>
                  </a:extLst>
                </p:cNvPr>
                <p:cNvGrpSpPr/>
                <p:nvPr/>
              </p:nvGrpSpPr>
              <p:grpSpPr>
                <a:xfrm>
                  <a:off x="8461820" y="5375797"/>
                  <a:ext cx="141377" cy="76290"/>
                  <a:chOff x="8461820" y="5375797"/>
                  <a:chExt cx="141377" cy="76290"/>
                </a:xfrm>
                <a:grpFill/>
              </p:grpSpPr>
              <p:sp>
                <p:nvSpPr>
                  <p:cNvPr id="989" name="Freeform 988">
                    <a:extLst>
                      <a:ext uri="{FF2B5EF4-FFF2-40B4-BE49-F238E27FC236}">
                        <a16:creationId xmlns:a16="http://schemas.microsoft.com/office/drawing/2014/main" id="{9B4C1AA5-1979-6802-AA14-20894C5A2CF2}"/>
                      </a:ext>
                    </a:extLst>
                  </p:cNvPr>
                  <p:cNvSpPr/>
                  <p:nvPr/>
                </p:nvSpPr>
                <p:spPr>
                  <a:xfrm>
                    <a:off x="8461820" y="5375797"/>
                    <a:ext cx="141377" cy="76290"/>
                  </a:xfrm>
                  <a:custGeom>
                    <a:avLst/>
                    <a:gdLst>
                      <a:gd name="connsiteX0" fmla="*/ 135509 w 141377"/>
                      <a:gd name="connsiteY0" fmla="*/ 76290 h 76290"/>
                      <a:gd name="connsiteX1" fmla="*/ 131241 w 141377"/>
                      <a:gd name="connsiteY1" fmla="*/ 74690 h 76290"/>
                      <a:gd name="connsiteX2" fmla="*/ 70422 w 141377"/>
                      <a:gd name="connsiteY2" fmla="*/ 13871 h 76290"/>
                      <a:gd name="connsiteX3" fmla="*/ 9603 w 141377"/>
                      <a:gd name="connsiteY3" fmla="*/ 74690 h 76290"/>
                      <a:gd name="connsiteX4" fmla="*/ 1601 w 141377"/>
                      <a:gd name="connsiteY4" fmla="*/ 74690 h 76290"/>
                      <a:gd name="connsiteX5" fmla="*/ 1601 w 141377"/>
                      <a:gd name="connsiteY5" fmla="*/ 66687 h 76290"/>
                      <a:gd name="connsiteX6" fmla="*/ 66687 w 141377"/>
                      <a:gd name="connsiteY6" fmla="*/ 1600 h 76290"/>
                      <a:gd name="connsiteX7" fmla="*/ 74690 w 141377"/>
                      <a:gd name="connsiteY7" fmla="*/ 1600 h 76290"/>
                      <a:gd name="connsiteX8" fmla="*/ 139777 w 141377"/>
                      <a:gd name="connsiteY8" fmla="*/ 66687 h 76290"/>
                      <a:gd name="connsiteX9" fmla="*/ 139777 w 141377"/>
                      <a:gd name="connsiteY9" fmla="*/ 74690 h 76290"/>
                      <a:gd name="connsiteX10" fmla="*/ 135509 w 141377"/>
                      <a:gd name="connsiteY10" fmla="*/ 76290 h 7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1377" h="76290">
                        <a:moveTo>
                          <a:pt x="135509" y="76290"/>
                        </a:moveTo>
                        <a:cubicBezTo>
                          <a:pt x="133908" y="76290"/>
                          <a:pt x="132841" y="75757"/>
                          <a:pt x="131241" y="74690"/>
                        </a:cubicBezTo>
                        <a:lnTo>
                          <a:pt x="70422" y="13871"/>
                        </a:lnTo>
                        <a:lnTo>
                          <a:pt x="9603" y="74690"/>
                        </a:lnTo>
                        <a:cubicBezTo>
                          <a:pt x="7469" y="76824"/>
                          <a:pt x="3734" y="76824"/>
                          <a:pt x="1601" y="74690"/>
                        </a:cubicBezTo>
                        <a:cubicBezTo>
                          <a:pt x="-534" y="72556"/>
                          <a:pt x="-534" y="68821"/>
                          <a:pt x="1601" y="66687"/>
                        </a:cubicBezTo>
                        <a:lnTo>
                          <a:pt x="66687" y="1600"/>
                        </a:lnTo>
                        <a:cubicBezTo>
                          <a:pt x="68821" y="-533"/>
                          <a:pt x="72556" y="-533"/>
                          <a:pt x="74690" y="1600"/>
                        </a:cubicBezTo>
                        <a:lnTo>
                          <a:pt x="139777" y="66687"/>
                        </a:lnTo>
                        <a:cubicBezTo>
                          <a:pt x="141911" y="68821"/>
                          <a:pt x="141911" y="72556"/>
                          <a:pt x="139777" y="74690"/>
                        </a:cubicBezTo>
                        <a:cubicBezTo>
                          <a:pt x="138709" y="75757"/>
                          <a:pt x="137109" y="76290"/>
                          <a:pt x="135509" y="76290"/>
                        </a:cubicBezTo>
                        <a:close/>
                      </a:path>
                    </a:pathLst>
                  </a:custGeom>
                  <a:grpFill/>
                  <a:ln w="5331" cap="flat">
                    <a:noFill/>
                    <a:prstDash val="solid"/>
                    <a:miter/>
                  </a:ln>
                </p:spPr>
                <p:txBody>
                  <a:bodyPr rtlCol="0" anchor="ctr"/>
                  <a:lstStyle/>
                  <a:p>
                    <a:endParaRPr lang="en-US"/>
                  </a:p>
                </p:txBody>
              </p:sp>
              <p:sp>
                <p:nvSpPr>
                  <p:cNvPr id="990" name="Freeform 989">
                    <a:extLst>
                      <a:ext uri="{FF2B5EF4-FFF2-40B4-BE49-F238E27FC236}">
                        <a16:creationId xmlns:a16="http://schemas.microsoft.com/office/drawing/2014/main" id="{3D89BA4A-E64F-2BED-5597-09999C383C49}"/>
                      </a:ext>
                    </a:extLst>
                  </p:cNvPr>
                  <p:cNvSpPr/>
                  <p:nvPr/>
                </p:nvSpPr>
                <p:spPr>
                  <a:xfrm>
                    <a:off x="8481026" y="5391268"/>
                    <a:ext cx="11203" cy="36277"/>
                  </a:xfrm>
                  <a:custGeom>
                    <a:avLst/>
                    <a:gdLst>
                      <a:gd name="connsiteX0" fmla="*/ 0 w 11203"/>
                      <a:gd name="connsiteY0" fmla="*/ 0 h 36277"/>
                      <a:gd name="connsiteX1" fmla="*/ 11203 w 11203"/>
                      <a:gd name="connsiteY1" fmla="*/ 0 h 36277"/>
                      <a:gd name="connsiteX2" fmla="*/ 11203 w 11203"/>
                      <a:gd name="connsiteY2" fmla="*/ 36278 h 36277"/>
                      <a:gd name="connsiteX3" fmla="*/ 0 w 11203"/>
                      <a:gd name="connsiteY3" fmla="*/ 36278 h 36277"/>
                    </a:gdLst>
                    <a:ahLst/>
                    <a:cxnLst>
                      <a:cxn ang="0">
                        <a:pos x="connsiteX0" y="connsiteY0"/>
                      </a:cxn>
                      <a:cxn ang="0">
                        <a:pos x="connsiteX1" y="connsiteY1"/>
                      </a:cxn>
                      <a:cxn ang="0">
                        <a:pos x="connsiteX2" y="connsiteY2"/>
                      </a:cxn>
                      <a:cxn ang="0">
                        <a:pos x="connsiteX3" y="connsiteY3"/>
                      </a:cxn>
                    </a:cxnLst>
                    <a:rect l="l" t="t" r="r" b="b"/>
                    <a:pathLst>
                      <a:path w="11203" h="36277">
                        <a:moveTo>
                          <a:pt x="0" y="0"/>
                        </a:moveTo>
                        <a:lnTo>
                          <a:pt x="11203" y="0"/>
                        </a:lnTo>
                        <a:lnTo>
                          <a:pt x="11203" y="36278"/>
                        </a:lnTo>
                        <a:lnTo>
                          <a:pt x="0" y="36278"/>
                        </a:lnTo>
                        <a:close/>
                      </a:path>
                    </a:pathLst>
                  </a:custGeom>
                  <a:grpFill/>
                  <a:ln w="5331" cap="flat">
                    <a:noFill/>
                    <a:prstDash val="solid"/>
                    <a:miter/>
                  </a:ln>
                </p:spPr>
                <p:txBody>
                  <a:bodyPr rtlCol="0" anchor="ctr"/>
                  <a:lstStyle/>
                  <a:p>
                    <a:endParaRPr lang="en-US"/>
                  </a:p>
                </p:txBody>
              </p:sp>
            </p:grpSp>
          </p:grpSp>
          <p:sp>
            <p:nvSpPr>
              <p:cNvPr id="976" name="Freeform 975">
                <a:extLst>
                  <a:ext uri="{FF2B5EF4-FFF2-40B4-BE49-F238E27FC236}">
                    <a16:creationId xmlns:a16="http://schemas.microsoft.com/office/drawing/2014/main" id="{F819A808-AE68-5446-59FE-01E63043DDF5}"/>
                  </a:ext>
                </a:extLst>
              </p:cNvPr>
              <p:cNvSpPr/>
              <p:nvPr/>
            </p:nvSpPr>
            <p:spPr>
              <a:xfrm>
                <a:off x="8558383" y="5400871"/>
                <a:ext cx="212865" cy="212865"/>
              </a:xfrm>
              <a:custGeom>
                <a:avLst/>
                <a:gdLst>
                  <a:gd name="connsiteX0" fmla="*/ 20806 w 212865"/>
                  <a:gd name="connsiteY0" fmla="*/ 163784 h 212865"/>
                  <a:gd name="connsiteX1" fmla="*/ 0 w 212865"/>
                  <a:gd name="connsiteY1" fmla="*/ 212866 h 212865"/>
                  <a:gd name="connsiteX2" fmla="*/ 49082 w 212865"/>
                  <a:gd name="connsiteY2" fmla="*/ 192059 h 212865"/>
                  <a:gd name="connsiteX3" fmla="*/ 212866 w 212865"/>
                  <a:gd name="connsiteY3" fmla="*/ 28275 h 212865"/>
                  <a:gd name="connsiteX4" fmla="*/ 184590 w 212865"/>
                  <a:gd name="connsiteY4" fmla="*/ 0 h 212865"/>
                  <a:gd name="connsiteX5" fmla="*/ 20806 w 212865"/>
                  <a:gd name="connsiteY5" fmla="*/ 163784 h 212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865" h="212865">
                    <a:moveTo>
                      <a:pt x="20806" y="163784"/>
                    </a:moveTo>
                    <a:lnTo>
                      <a:pt x="0" y="212866"/>
                    </a:lnTo>
                    <a:lnTo>
                      <a:pt x="49082" y="192059"/>
                    </a:lnTo>
                    <a:lnTo>
                      <a:pt x="212866" y="28275"/>
                    </a:lnTo>
                    <a:lnTo>
                      <a:pt x="184590" y="0"/>
                    </a:lnTo>
                    <a:lnTo>
                      <a:pt x="20806" y="163784"/>
                    </a:lnTo>
                    <a:close/>
                  </a:path>
                </a:pathLst>
              </a:custGeom>
              <a:solidFill>
                <a:srgbClr val="EF3E23"/>
              </a:solidFill>
              <a:ln w="5331" cap="flat">
                <a:noFill/>
                <a:prstDash val="solid"/>
                <a:miter/>
              </a:ln>
            </p:spPr>
            <p:txBody>
              <a:bodyPr rtlCol="0" anchor="ctr"/>
              <a:lstStyle/>
              <a:p>
                <a:endParaRPr lang="en-US"/>
              </a:p>
            </p:txBody>
          </p:sp>
          <p:sp>
            <p:nvSpPr>
              <p:cNvPr id="977" name="Freeform 976">
                <a:extLst>
                  <a:ext uri="{FF2B5EF4-FFF2-40B4-BE49-F238E27FC236}">
                    <a16:creationId xmlns:a16="http://schemas.microsoft.com/office/drawing/2014/main" id="{9D7E8A23-E43C-6867-4552-5864328A8BD9}"/>
                  </a:ext>
                </a:extLst>
              </p:cNvPr>
              <p:cNvSpPr/>
              <p:nvPr/>
            </p:nvSpPr>
            <p:spPr>
              <a:xfrm>
                <a:off x="8541823" y="5386467"/>
                <a:ext cx="242763" cy="242741"/>
              </a:xfrm>
              <a:custGeom>
                <a:avLst/>
                <a:gdLst>
                  <a:gd name="connsiteX0" fmla="*/ 5890 w 242763"/>
                  <a:gd name="connsiteY0" fmla="*/ 242742 h 242741"/>
                  <a:gd name="connsiteX1" fmla="*/ 1622 w 242763"/>
                  <a:gd name="connsiteY1" fmla="*/ 241141 h 242741"/>
                  <a:gd name="connsiteX2" fmla="*/ 555 w 242763"/>
                  <a:gd name="connsiteY2" fmla="*/ 234739 h 242741"/>
                  <a:gd name="connsiteX3" fmla="*/ 27230 w 242763"/>
                  <a:gd name="connsiteY3" fmla="*/ 171787 h 242741"/>
                  <a:gd name="connsiteX4" fmla="*/ 28297 w 242763"/>
                  <a:gd name="connsiteY4" fmla="*/ 170186 h 242741"/>
                  <a:gd name="connsiteX5" fmla="*/ 196883 w 242763"/>
                  <a:gd name="connsiteY5" fmla="*/ 1600 h 242741"/>
                  <a:gd name="connsiteX6" fmla="*/ 204885 w 242763"/>
                  <a:gd name="connsiteY6" fmla="*/ 1600 h 242741"/>
                  <a:gd name="connsiteX7" fmla="*/ 241163 w 242763"/>
                  <a:gd name="connsiteY7" fmla="*/ 37878 h 242741"/>
                  <a:gd name="connsiteX8" fmla="*/ 242763 w 242763"/>
                  <a:gd name="connsiteY8" fmla="*/ 42146 h 242741"/>
                  <a:gd name="connsiteX9" fmla="*/ 241163 w 242763"/>
                  <a:gd name="connsiteY9" fmla="*/ 46414 h 242741"/>
                  <a:gd name="connsiteX10" fmla="*/ 72578 w 242763"/>
                  <a:gd name="connsiteY10" fmla="*/ 215000 h 242741"/>
                  <a:gd name="connsiteX11" fmla="*/ 70977 w 242763"/>
                  <a:gd name="connsiteY11" fmla="*/ 216067 h 242741"/>
                  <a:gd name="connsiteX12" fmla="*/ 8024 w 242763"/>
                  <a:gd name="connsiteY12" fmla="*/ 242742 h 242741"/>
                  <a:gd name="connsiteX13" fmla="*/ 5890 w 242763"/>
                  <a:gd name="connsiteY13" fmla="*/ 242742 h 242741"/>
                  <a:gd name="connsiteX14" fmla="*/ 37366 w 242763"/>
                  <a:gd name="connsiteY14" fmla="*/ 177655 h 242741"/>
                  <a:gd name="connsiteX15" fmla="*/ 16560 w 242763"/>
                  <a:gd name="connsiteY15" fmla="*/ 226737 h 242741"/>
                  <a:gd name="connsiteX16" fmla="*/ 65642 w 242763"/>
                  <a:gd name="connsiteY16" fmla="*/ 205930 h 242741"/>
                  <a:gd name="connsiteX17" fmla="*/ 229426 w 242763"/>
                  <a:gd name="connsiteY17" fmla="*/ 42146 h 242741"/>
                  <a:gd name="connsiteX18" fmla="*/ 201151 w 242763"/>
                  <a:gd name="connsiteY18" fmla="*/ 13871 h 242741"/>
                  <a:gd name="connsiteX19" fmla="*/ 37366 w 242763"/>
                  <a:gd name="connsiteY19" fmla="*/ 177655 h 242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2763" h="242741">
                    <a:moveTo>
                      <a:pt x="5890" y="242742"/>
                    </a:moveTo>
                    <a:cubicBezTo>
                      <a:pt x="4290" y="242742"/>
                      <a:pt x="3223" y="242208"/>
                      <a:pt x="1622" y="241141"/>
                    </a:cubicBezTo>
                    <a:cubicBezTo>
                      <a:pt x="21" y="239541"/>
                      <a:pt x="-512" y="236873"/>
                      <a:pt x="555" y="234739"/>
                    </a:cubicBezTo>
                    <a:lnTo>
                      <a:pt x="27230" y="171787"/>
                    </a:lnTo>
                    <a:cubicBezTo>
                      <a:pt x="27230" y="171253"/>
                      <a:pt x="27763" y="170719"/>
                      <a:pt x="28297" y="170186"/>
                    </a:cubicBezTo>
                    <a:lnTo>
                      <a:pt x="196883" y="1600"/>
                    </a:lnTo>
                    <a:cubicBezTo>
                      <a:pt x="199017" y="-533"/>
                      <a:pt x="202751" y="-533"/>
                      <a:pt x="204885" y="1600"/>
                    </a:cubicBezTo>
                    <a:lnTo>
                      <a:pt x="241163" y="37878"/>
                    </a:lnTo>
                    <a:cubicBezTo>
                      <a:pt x="242230" y="38945"/>
                      <a:pt x="242763" y="40546"/>
                      <a:pt x="242763" y="42146"/>
                    </a:cubicBezTo>
                    <a:cubicBezTo>
                      <a:pt x="242763" y="43747"/>
                      <a:pt x="242230" y="45347"/>
                      <a:pt x="241163" y="46414"/>
                    </a:cubicBezTo>
                    <a:lnTo>
                      <a:pt x="72578" y="215000"/>
                    </a:lnTo>
                    <a:cubicBezTo>
                      <a:pt x="72578" y="215000"/>
                      <a:pt x="71510" y="216067"/>
                      <a:pt x="70977" y="216067"/>
                    </a:cubicBezTo>
                    <a:lnTo>
                      <a:pt x="8024" y="242742"/>
                    </a:lnTo>
                    <a:cubicBezTo>
                      <a:pt x="7491" y="242742"/>
                      <a:pt x="6424" y="242742"/>
                      <a:pt x="5890" y="242742"/>
                    </a:cubicBezTo>
                    <a:close/>
                    <a:moveTo>
                      <a:pt x="37366" y="177655"/>
                    </a:moveTo>
                    <a:lnTo>
                      <a:pt x="16560" y="226737"/>
                    </a:lnTo>
                    <a:lnTo>
                      <a:pt x="65642" y="205930"/>
                    </a:lnTo>
                    <a:lnTo>
                      <a:pt x="229426" y="42146"/>
                    </a:lnTo>
                    <a:lnTo>
                      <a:pt x="201151" y="13871"/>
                    </a:lnTo>
                    <a:lnTo>
                      <a:pt x="37366" y="177655"/>
                    </a:lnTo>
                    <a:close/>
                  </a:path>
                </a:pathLst>
              </a:custGeom>
              <a:grpFill/>
              <a:ln w="5331" cap="flat">
                <a:noFill/>
                <a:prstDash val="solid"/>
                <a:miter/>
              </a:ln>
            </p:spPr>
            <p:txBody>
              <a:bodyPr rtlCol="0" anchor="ctr"/>
              <a:lstStyle/>
              <a:p>
                <a:endParaRPr lang="en-US"/>
              </a:p>
            </p:txBody>
          </p:sp>
          <p:sp>
            <p:nvSpPr>
              <p:cNvPr id="978" name="Freeform 977">
                <a:extLst>
                  <a:ext uri="{FF2B5EF4-FFF2-40B4-BE49-F238E27FC236}">
                    <a16:creationId xmlns:a16="http://schemas.microsoft.com/office/drawing/2014/main" id="{ECA6B990-1F58-D7DA-332B-F5F43F64111C}"/>
                  </a:ext>
                </a:extLst>
              </p:cNvPr>
              <p:cNvSpPr/>
              <p:nvPr/>
            </p:nvSpPr>
            <p:spPr>
              <a:xfrm>
                <a:off x="8699227" y="5413675"/>
                <a:ext cx="77890" cy="132841"/>
              </a:xfrm>
              <a:custGeom>
                <a:avLst/>
                <a:gdLst>
                  <a:gd name="connsiteX0" fmla="*/ 5869 w 77890"/>
                  <a:gd name="connsiteY0" fmla="*/ 132841 h 132841"/>
                  <a:gd name="connsiteX1" fmla="*/ 1601 w 77890"/>
                  <a:gd name="connsiteY1" fmla="*/ 131241 h 132841"/>
                  <a:gd name="connsiteX2" fmla="*/ 1601 w 77890"/>
                  <a:gd name="connsiteY2" fmla="*/ 123238 h 132841"/>
                  <a:gd name="connsiteX3" fmla="*/ 64020 w 77890"/>
                  <a:gd name="connsiteY3" fmla="*/ 60819 h 132841"/>
                  <a:gd name="connsiteX4" fmla="*/ 12804 w 77890"/>
                  <a:gd name="connsiteY4" fmla="*/ 9603 h 132841"/>
                  <a:gd name="connsiteX5" fmla="*/ 12804 w 77890"/>
                  <a:gd name="connsiteY5" fmla="*/ 1601 h 132841"/>
                  <a:gd name="connsiteX6" fmla="*/ 20806 w 77890"/>
                  <a:gd name="connsiteY6" fmla="*/ 1601 h 132841"/>
                  <a:gd name="connsiteX7" fmla="*/ 76290 w 77890"/>
                  <a:gd name="connsiteY7" fmla="*/ 57084 h 132841"/>
                  <a:gd name="connsiteX8" fmla="*/ 76290 w 77890"/>
                  <a:gd name="connsiteY8" fmla="*/ 65087 h 132841"/>
                  <a:gd name="connsiteX9" fmla="*/ 10136 w 77890"/>
                  <a:gd name="connsiteY9" fmla="*/ 131241 h 132841"/>
                  <a:gd name="connsiteX10" fmla="*/ 5869 w 77890"/>
                  <a:gd name="connsiteY10" fmla="*/ 132841 h 13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890" h="132841">
                    <a:moveTo>
                      <a:pt x="5869" y="132841"/>
                    </a:moveTo>
                    <a:cubicBezTo>
                      <a:pt x="4268" y="132841"/>
                      <a:pt x="3201" y="132308"/>
                      <a:pt x="1601" y="131241"/>
                    </a:cubicBezTo>
                    <a:cubicBezTo>
                      <a:pt x="-534" y="129107"/>
                      <a:pt x="-534" y="125372"/>
                      <a:pt x="1601" y="123238"/>
                    </a:cubicBezTo>
                    <a:lnTo>
                      <a:pt x="64020" y="60819"/>
                    </a:lnTo>
                    <a:lnTo>
                      <a:pt x="12804" y="9603"/>
                    </a:lnTo>
                    <a:cubicBezTo>
                      <a:pt x="10670" y="7469"/>
                      <a:pt x="10670" y="3734"/>
                      <a:pt x="12804" y="1601"/>
                    </a:cubicBezTo>
                    <a:cubicBezTo>
                      <a:pt x="14938" y="-534"/>
                      <a:pt x="18672" y="-534"/>
                      <a:pt x="20806" y="1601"/>
                    </a:cubicBezTo>
                    <a:lnTo>
                      <a:pt x="76290" y="57084"/>
                    </a:lnTo>
                    <a:cubicBezTo>
                      <a:pt x="78424" y="59218"/>
                      <a:pt x="78424" y="62953"/>
                      <a:pt x="76290" y="65087"/>
                    </a:cubicBezTo>
                    <a:lnTo>
                      <a:pt x="10136" y="131241"/>
                    </a:lnTo>
                    <a:cubicBezTo>
                      <a:pt x="9069" y="132308"/>
                      <a:pt x="7469" y="132841"/>
                      <a:pt x="5869" y="132841"/>
                    </a:cubicBezTo>
                    <a:close/>
                  </a:path>
                </a:pathLst>
              </a:custGeom>
              <a:grpFill/>
              <a:ln w="5331" cap="flat">
                <a:noFill/>
                <a:prstDash val="solid"/>
                <a:miter/>
              </a:ln>
            </p:spPr>
            <p:txBody>
              <a:bodyPr rtlCol="0" anchor="ctr"/>
              <a:lstStyle/>
              <a:p>
                <a:endParaRPr lang="en-US"/>
              </a:p>
            </p:txBody>
          </p:sp>
        </p:grpSp>
        <p:sp>
          <p:nvSpPr>
            <p:cNvPr id="12" name="Rectangle 11">
              <a:extLst>
                <a:ext uri="{FF2B5EF4-FFF2-40B4-BE49-F238E27FC236}">
                  <a16:creationId xmlns:a16="http://schemas.microsoft.com/office/drawing/2014/main" id="{C4E3DD92-9015-9883-08B9-9E5C09391A28}"/>
                </a:ext>
              </a:extLst>
            </p:cNvPr>
            <p:cNvSpPr/>
            <p:nvPr/>
          </p:nvSpPr>
          <p:spPr>
            <a:xfrm>
              <a:off x="2441711" y="6899004"/>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6A3945B-1FB5-B2ED-AA5C-E08BF502B586}"/>
                </a:ext>
              </a:extLst>
            </p:cNvPr>
            <p:cNvSpPr/>
            <p:nvPr/>
          </p:nvSpPr>
          <p:spPr>
            <a:xfrm>
              <a:off x="3436304" y="5196862"/>
              <a:ext cx="612505" cy="5339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CE4DB93A-C67B-3045-F297-52E987B89AFE}"/>
                </a:ext>
              </a:extLst>
            </p:cNvPr>
            <p:cNvGrpSpPr/>
            <p:nvPr/>
          </p:nvGrpSpPr>
          <p:grpSpPr>
            <a:xfrm>
              <a:off x="2497728" y="6964100"/>
              <a:ext cx="434523" cy="407061"/>
              <a:chOff x="8399401" y="5851144"/>
              <a:chExt cx="379850" cy="355843"/>
            </a:xfrm>
            <a:solidFill>
              <a:srgbClr val="404040"/>
            </a:solidFill>
          </p:grpSpPr>
          <p:sp>
            <p:nvSpPr>
              <p:cNvPr id="962" name="Freeform 961">
                <a:extLst>
                  <a:ext uri="{FF2B5EF4-FFF2-40B4-BE49-F238E27FC236}">
                    <a16:creationId xmlns:a16="http://schemas.microsoft.com/office/drawing/2014/main" id="{756390D2-FEE2-6CC9-9431-4BC571F9430F}"/>
                  </a:ext>
                </a:extLst>
              </p:cNvPr>
              <p:cNvSpPr/>
              <p:nvPr/>
            </p:nvSpPr>
            <p:spPr>
              <a:xfrm>
                <a:off x="8408470" y="5934903"/>
                <a:ext cx="363846" cy="72022"/>
              </a:xfrm>
              <a:custGeom>
                <a:avLst/>
                <a:gdLst>
                  <a:gd name="connsiteX0" fmla="*/ 0 w 363846"/>
                  <a:gd name="connsiteY0" fmla="*/ 0 h 72022"/>
                  <a:gd name="connsiteX1" fmla="*/ 363846 w 363846"/>
                  <a:gd name="connsiteY1" fmla="*/ 0 h 72022"/>
                  <a:gd name="connsiteX2" fmla="*/ 363846 w 363846"/>
                  <a:gd name="connsiteY2" fmla="*/ 72022 h 72022"/>
                  <a:gd name="connsiteX3" fmla="*/ 0 w 363846"/>
                  <a:gd name="connsiteY3" fmla="*/ 72022 h 72022"/>
                </a:gdLst>
                <a:ahLst/>
                <a:cxnLst>
                  <a:cxn ang="0">
                    <a:pos x="connsiteX0" y="connsiteY0"/>
                  </a:cxn>
                  <a:cxn ang="0">
                    <a:pos x="connsiteX1" y="connsiteY1"/>
                  </a:cxn>
                  <a:cxn ang="0">
                    <a:pos x="connsiteX2" y="connsiteY2"/>
                  </a:cxn>
                  <a:cxn ang="0">
                    <a:pos x="connsiteX3" y="connsiteY3"/>
                  </a:cxn>
                </a:cxnLst>
                <a:rect l="l" t="t" r="r" b="b"/>
                <a:pathLst>
                  <a:path w="363846" h="72022">
                    <a:moveTo>
                      <a:pt x="0" y="0"/>
                    </a:moveTo>
                    <a:lnTo>
                      <a:pt x="363846" y="0"/>
                    </a:lnTo>
                    <a:lnTo>
                      <a:pt x="363846" y="72022"/>
                    </a:lnTo>
                    <a:lnTo>
                      <a:pt x="0" y="72022"/>
                    </a:lnTo>
                    <a:close/>
                  </a:path>
                </a:pathLst>
              </a:custGeom>
              <a:solidFill>
                <a:srgbClr val="EF3E23"/>
              </a:solidFill>
              <a:ln w="5331" cap="flat">
                <a:noFill/>
                <a:prstDash val="solid"/>
                <a:miter/>
              </a:ln>
            </p:spPr>
            <p:txBody>
              <a:bodyPr rtlCol="0" anchor="ctr"/>
              <a:lstStyle/>
              <a:p>
                <a:endParaRPr lang="en-US"/>
              </a:p>
            </p:txBody>
          </p:sp>
          <p:grpSp>
            <p:nvGrpSpPr>
              <p:cNvPr id="963" name="Graphic 761">
                <a:extLst>
                  <a:ext uri="{FF2B5EF4-FFF2-40B4-BE49-F238E27FC236}">
                    <a16:creationId xmlns:a16="http://schemas.microsoft.com/office/drawing/2014/main" id="{0A839049-2B59-AACC-6EA4-3CD7DF393DB5}"/>
                  </a:ext>
                </a:extLst>
              </p:cNvPr>
              <p:cNvGrpSpPr/>
              <p:nvPr/>
            </p:nvGrpSpPr>
            <p:grpSpPr>
              <a:xfrm>
                <a:off x="8399401" y="5851144"/>
                <a:ext cx="379850" cy="355843"/>
                <a:chOff x="8399401" y="5851144"/>
                <a:chExt cx="379850" cy="355843"/>
              </a:xfrm>
              <a:grpFill/>
            </p:grpSpPr>
            <p:sp>
              <p:nvSpPr>
                <p:cNvPr id="964" name="Freeform 963">
                  <a:extLst>
                    <a:ext uri="{FF2B5EF4-FFF2-40B4-BE49-F238E27FC236}">
                      <a16:creationId xmlns:a16="http://schemas.microsoft.com/office/drawing/2014/main" id="{65227733-68B7-5C42-2ABE-1898C56255E0}"/>
                    </a:ext>
                  </a:extLst>
                </p:cNvPr>
                <p:cNvSpPr/>
                <p:nvPr/>
              </p:nvSpPr>
              <p:spPr>
                <a:xfrm>
                  <a:off x="8413805" y="6030400"/>
                  <a:ext cx="352642" cy="149912"/>
                </a:xfrm>
                <a:custGeom>
                  <a:avLst/>
                  <a:gdLst>
                    <a:gd name="connsiteX0" fmla="*/ 326501 w 352642"/>
                    <a:gd name="connsiteY0" fmla="*/ 149913 h 149912"/>
                    <a:gd name="connsiteX1" fmla="*/ 26142 w 352642"/>
                    <a:gd name="connsiteY1" fmla="*/ 149913 h 149912"/>
                    <a:gd name="connsiteX2" fmla="*/ 0 w 352642"/>
                    <a:gd name="connsiteY2" fmla="*/ 123772 h 149912"/>
                    <a:gd name="connsiteX3" fmla="*/ 0 w 352642"/>
                    <a:gd name="connsiteY3" fmla="*/ 0 h 149912"/>
                    <a:gd name="connsiteX4" fmla="*/ 11204 w 352642"/>
                    <a:gd name="connsiteY4" fmla="*/ 0 h 149912"/>
                    <a:gd name="connsiteX5" fmla="*/ 11204 w 352642"/>
                    <a:gd name="connsiteY5" fmla="*/ 123772 h 149912"/>
                    <a:gd name="connsiteX6" fmla="*/ 26142 w 352642"/>
                    <a:gd name="connsiteY6" fmla="*/ 138710 h 149912"/>
                    <a:gd name="connsiteX7" fmla="*/ 326501 w 352642"/>
                    <a:gd name="connsiteY7" fmla="*/ 138710 h 149912"/>
                    <a:gd name="connsiteX8" fmla="*/ 341439 w 352642"/>
                    <a:gd name="connsiteY8" fmla="*/ 123772 h 149912"/>
                    <a:gd name="connsiteX9" fmla="*/ 341439 w 352642"/>
                    <a:gd name="connsiteY9" fmla="*/ 0 h 149912"/>
                    <a:gd name="connsiteX10" fmla="*/ 352643 w 352642"/>
                    <a:gd name="connsiteY10" fmla="*/ 0 h 149912"/>
                    <a:gd name="connsiteX11" fmla="*/ 352643 w 352642"/>
                    <a:gd name="connsiteY11" fmla="*/ 123772 h 149912"/>
                    <a:gd name="connsiteX12" fmla="*/ 326501 w 352642"/>
                    <a:gd name="connsiteY12" fmla="*/ 149913 h 149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2642" h="149912">
                      <a:moveTo>
                        <a:pt x="326501" y="149913"/>
                      </a:moveTo>
                      <a:lnTo>
                        <a:pt x="26142" y="149913"/>
                      </a:lnTo>
                      <a:cubicBezTo>
                        <a:pt x="11737" y="149913"/>
                        <a:pt x="0" y="138176"/>
                        <a:pt x="0" y="123772"/>
                      </a:cubicBezTo>
                      <a:lnTo>
                        <a:pt x="0" y="0"/>
                      </a:lnTo>
                      <a:lnTo>
                        <a:pt x="11204" y="0"/>
                      </a:lnTo>
                      <a:lnTo>
                        <a:pt x="11204" y="123772"/>
                      </a:lnTo>
                      <a:cubicBezTo>
                        <a:pt x="11204" y="131774"/>
                        <a:pt x="18139" y="138710"/>
                        <a:pt x="26142" y="138710"/>
                      </a:cubicBezTo>
                      <a:lnTo>
                        <a:pt x="326501" y="138710"/>
                      </a:lnTo>
                      <a:cubicBezTo>
                        <a:pt x="334504" y="138710"/>
                        <a:pt x="341439" y="131774"/>
                        <a:pt x="341439" y="123772"/>
                      </a:cubicBezTo>
                      <a:lnTo>
                        <a:pt x="341439" y="0"/>
                      </a:lnTo>
                      <a:lnTo>
                        <a:pt x="352643" y="0"/>
                      </a:lnTo>
                      <a:lnTo>
                        <a:pt x="352643" y="123772"/>
                      </a:lnTo>
                      <a:cubicBezTo>
                        <a:pt x="352643" y="138176"/>
                        <a:pt x="340906" y="149913"/>
                        <a:pt x="326501" y="149913"/>
                      </a:cubicBezTo>
                      <a:close/>
                    </a:path>
                  </a:pathLst>
                </a:custGeom>
                <a:grpFill/>
                <a:ln w="5331" cap="flat">
                  <a:noFill/>
                  <a:prstDash val="solid"/>
                  <a:miter/>
                </a:ln>
              </p:spPr>
              <p:txBody>
                <a:bodyPr rtlCol="0" anchor="ctr"/>
                <a:lstStyle/>
                <a:p>
                  <a:endParaRPr lang="en-US"/>
                </a:p>
              </p:txBody>
            </p:sp>
            <p:grpSp>
              <p:nvGrpSpPr>
                <p:cNvPr id="965" name="Graphic 761">
                  <a:extLst>
                    <a:ext uri="{FF2B5EF4-FFF2-40B4-BE49-F238E27FC236}">
                      <a16:creationId xmlns:a16="http://schemas.microsoft.com/office/drawing/2014/main" id="{C9BF0D65-5214-7DC0-A238-97DD44A846F1}"/>
                    </a:ext>
                  </a:extLst>
                </p:cNvPr>
                <p:cNvGrpSpPr/>
                <p:nvPr/>
              </p:nvGrpSpPr>
              <p:grpSpPr>
                <a:xfrm>
                  <a:off x="8454885" y="6195250"/>
                  <a:ext cx="269950" cy="11737"/>
                  <a:chOff x="8454885" y="6195250"/>
                  <a:chExt cx="269950" cy="11737"/>
                </a:xfrm>
                <a:grpFill/>
              </p:grpSpPr>
              <p:sp>
                <p:nvSpPr>
                  <p:cNvPr id="969" name="Freeform 968">
                    <a:extLst>
                      <a:ext uri="{FF2B5EF4-FFF2-40B4-BE49-F238E27FC236}">
                        <a16:creationId xmlns:a16="http://schemas.microsoft.com/office/drawing/2014/main" id="{30F8EEEB-376E-122C-2E83-901EDBBE9EDC}"/>
                      </a:ext>
                    </a:extLst>
                  </p:cNvPr>
                  <p:cNvSpPr/>
                  <p:nvPr/>
                </p:nvSpPr>
                <p:spPr>
                  <a:xfrm>
                    <a:off x="8659214"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1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1" y="2667"/>
                          <a:pt x="65621" y="5869"/>
                        </a:cubicBezTo>
                        <a:cubicBezTo>
                          <a:pt x="65621" y="9070"/>
                          <a:pt x="62953" y="11737"/>
                          <a:pt x="59752" y="11737"/>
                        </a:cubicBezTo>
                        <a:close/>
                      </a:path>
                    </a:pathLst>
                  </a:custGeom>
                  <a:grpFill/>
                  <a:ln w="5331" cap="flat">
                    <a:noFill/>
                    <a:prstDash val="solid"/>
                    <a:miter/>
                  </a:ln>
                </p:spPr>
                <p:txBody>
                  <a:bodyPr rtlCol="0" anchor="ctr"/>
                  <a:lstStyle/>
                  <a:p>
                    <a:endParaRPr lang="en-US"/>
                  </a:p>
                </p:txBody>
              </p:sp>
              <p:sp>
                <p:nvSpPr>
                  <p:cNvPr id="970" name="Freeform 969">
                    <a:extLst>
                      <a:ext uri="{FF2B5EF4-FFF2-40B4-BE49-F238E27FC236}">
                        <a16:creationId xmlns:a16="http://schemas.microsoft.com/office/drawing/2014/main" id="{8BFD0912-D125-34E0-D8DF-148100EF7E01}"/>
                      </a:ext>
                    </a:extLst>
                  </p:cNvPr>
                  <p:cNvSpPr/>
                  <p:nvPr/>
                </p:nvSpPr>
                <p:spPr>
                  <a:xfrm>
                    <a:off x="8454885"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0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0" y="2667"/>
                          <a:pt x="65620" y="5869"/>
                        </a:cubicBezTo>
                        <a:cubicBezTo>
                          <a:pt x="65620" y="9070"/>
                          <a:pt x="62953" y="11737"/>
                          <a:pt x="59752" y="11737"/>
                        </a:cubicBezTo>
                        <a:close/>
                      </a:path>
                    </a:pathLst>
                  </a:custGeom>
                  <a:grpFill/>
                  <a:ln w="5331" cap="flat">
                    <a:noFill/>
                    <a:prstDash val="solid"/>
                    <a:miter/>
                  </a:ln>
                </p:spPr>
                <p:txBody>
                  <a:bodyPr rtlCol="0" anchor="ctr"/>
                  <a:lstStyle/>
                  <a:p>
                    <a:endParaRPr lang="en-US"/>
                  </a:p>
                </p:txBody>
              </p:sp>
            </p:grpSp>
            <p:sp>
              <p:nvSpPr>
                <p:cNvPr id="966" name="Freeform 965">
                  <a:extLst>
                    <a:ext uri="{FF2B5EF4-FFF2-40B4-BE49-F238E27FC236}">
                      <a16:creationId xmlns:a16="http://schemas.microsoft.com/office/drawing/2014/main" id="{537A7C51-9433-A1BE-1AAF-B84D812D1B54}"/>
                    </a:ext>
                  </a:extLst>
                </p:cNvPr>
                <p:cNvSpPr/>
                <p:nvPr/>
              </p:nvSpPr>
              <p:spPr>
                <a:xfrm>
                  <a:off x="8399401" y="5923700"/>
                  <a:ext cx="379850" cy="91761"/>
                </a:xfrm>
                <a:custGeom>
                  <a:avLst/>
                  <a:gdLst>
                    <a:gd name="connsiteX0" fmla="*/ 375049 w 379850"/>
                    <a:gd name="connsiteY0" fmla="*/ 91762 h 91761"/>
                    <a:gd name="connsiteX1" fmla="*/ 238474 w 379850"/>
                    <a:gd name="connsiteY1" fmla="*/ 91762 h 91761"/>
                    <a:gd name="connsiteX2" fmla="*/ 238474 w 379850"/>
                    <a:gd name="connsiteY2" fmla="*/ 80558 h 91761"/>
                    <a:gd name="connsiteX3" fmla="*/ 369181 w 379850"/>
                    <a:gd name="connsiteY3" fmla="*/ 80558 h 91761"/>
                    <a:gd name="connsiteX4" fmla="*/ 369181 w 379850"/>
                    <a:gd name="connsiteY4" fmla="*/ 21340 h 91761"/>
                    <a:gd name="connsiteX5" fmla="*/ 359578 w 379850"/>
                    <a:gd name="connsiteY5" fmla="*/ 11737 h 91761"/>
                    <a:gd name="connsiteX6" fmla="*/ 21340 w 379850"/>
                    <a:gd name="connsiteY6" fmla="*/ 11737 h 91761"/>
                    <a:gd name="connsiteX7" fmla="*/ 11737 w 379850"/>
                    <a:gd name="connsiteY7" fmla="*/ 21340 h 91761"/>
                    <a:gd name="connsiteX8" fmla="*/ 11737 w 379850"/>
                    <a:gd name="connsiteY8" fmla="*/ 80558 h 91761"/>
                    <a:gd name="connsiteX9" fmla="*/ 142444 w 379850"/>
                    <a:gd name="connsiteY9" fmla="*/ 80558 h 91761"/>
                    <a:gd name="connsiteX10" fmla="*/ 142444 w 379850"/>
                    <a:gd name="connsiteY10" fmla="*/ 91762 h 91761"/>
                    <a:gd name="connsiteX11" fmla="*/ 5868 w 379850"/>
                    <a:gd name="connsiteY11" fmla="*/ 91762 h 91761"/>
                    <a:gd name="connsiteX12" fmla="*/ 0 w 379850"/>
                    <a:gd name="connsiteY12" fmla="*/ 85893 h 91761"/>
                    <a:gd name="connsiteX13" fmla="*/ 0 w 379850"/>
                    <a:gd name="connsiteY13" fmla="*/ 20806 h 91761"/>
                    <a:gd name="connsiteX14" fmla="*/ 20806 w 379850"/>
                    <a:gd name="connsiteY14" fmla="*/ 0 h 91761"/>
                    <a:gd name="connsiteX15" fmla="*/ 359045 w 379850"/>
                    <a:gd name="connsiteY15" fmla="*/ 0 h 91761"/>
                    <a:gd name="connsiteX16" fmla="*/ 379851 w 379850"/>
                    <a:gd name="connsiteY16" fmla="*/ 20806 h 91761"/>
                    <a:gd name="connsiteX17" fmla="*/ 379851 w 379850"/>
                    <a:gd name="connsiteY17" fmla="*/ 85893 h 91761"/>
                    <a:gd name="connsiteX18" fmla="*/ 373982 w 379850"/>
                    <a:gd name="connsiteY18" fmla="*/ 91762 h 91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9850" h="91761">
                      <a:moveTo>
                        <a:pt x="375049" y="91762"/>
                      </a:moveTo>
                      <a:lnTo>
                        <a:pt x="238474" y="91762"/>
                      </a:lnTo>
                      <a:lnTo>
                        <a:pt x="238474" y="80558"/>
                      </a:lnTo>
                      <a:lnTo>
                        <a:pt x="369181" y="80558"/>
                      </a:lnTo>
                      <a:lnTo>
                        <a:pt x="369181" y="21340"/>
                      </a:lnTo>
                      <a:cubicBezTo>
                        <a:pt x="369181" y="16005"/>
                        <a:pt x="364913" y="11737"/>
                        <a:pt x="359578" y="11737"/>
                      </a:cubicBezTo>
                      <a:lnTo>
                        <a:pt x="21340" y="11737"/>
                      </a:lnTo>
                      <a:cubicBezTo>
                        <a:pt x="16005" y="11737"/>
                        <a:pt x="11737" y="16005"/>
                        <a:pt x="11737" y="21340"/>
                      </a:cubicBezTo>
                      <a:lnTo>
                        <a:pt x="11737" y="80558"/>
                      </a:lnTo>
                      <a:lnTo>
                        <a:pt x="142444" y="80558"/>
                      </a:lnTo>
                      <a:lnTo>
                        <a:pt x="142444" y="91762"/>
                      </a:lnTo>
                      <a:lnTo>
                        <a:pt x="5868" y="91762"/>
                      </a:lnTo>
                      <a:cubicBezTo>
                        <a:pt x="2667" y="91762"/>
                        <a:pt x="0" y="89094"/>
                        <a:pt x="0" y="85893"/>
                      </a:cubicBezTo>
                      <a:lnTo>
                        <a:pt x="0" y="20806"/>
                      </a:lnTo>
                      <a:cubicBezTo>
                        <a:pt x="0" y="9070"/>
                        <a:pt x="9603" y="0"/>
                        <a:pt x="20806" y="0"/>
                      </a:cubicBezTo>
                      <a:lnTo>
                        <a:pt x="359045" y="0"/>
                      </a:lnTo>
                      <a:cubicBezTo>
                        <a:pt x="370782" y="0"/>
                        <a:pt x="379851" y="9603"/>
                        <a:pt x="379851" y="20806"/>
                      </a:cubicBezTo>
                      <a:lnTo>
                        <a:pt x="379851" y="85893"/>
                      </a:lnTo>
                      <a:cubicBezTo>
                        <a:pt x="379851" y="89094"/>
                        <a:pt x="377183" y="91762"/>
                        <a:pt x="373982" y="91762"/>
                      </a:cubicBezTo>
                      <a:close/>
                    </a:path>
                  </a:pathLst>
                </a:custGeom>
                <a:grpFill/>
                <a:ln w="5331" cap="flat">
                  <a:noFill/>
                  <a:prstDash val="solid"/>
                  <a:miter/>
                </a:ln>
              </p:spPr>
              <p:txBody>
                <a:bodyPr rtlCol="0" anchor="ctr"/>
                <a:lstStyle/>
                <a:p>
                  <a:endParaRPr lang="en-US"/>
                </a:p>
              </p:txBody>
            </p:sp>
            <p:sp>
              <p:nvSpPr>
                <p:cNvPr id="967" name="Freeform 966">
                  <a:extLst>
                    <a:ext uri="{FF2B5EF4-FFF2-40B4-BE49-F238E27FC236}">
                      <a16:creationId xmlns:a16="http://schemas.microsoft.com/office/drawing/2014/main" id="{C7695266-3755-B93F-684A-A8ECD1DB5CFD}"/>
                    </a:ext>
                  </a:extLst>
                </p:cNvPr>
                <p:cNvSpPr/>
                <p:nvPr/>
              </p:nvSpPr>
              <p:spPr>
                <a:xfrm>
                  <a:off x="8509835" y="5851144"/>
                  <a:ext cx="161116" cy="58151"/>
                </a:xfrm>
                <a:custGeom>
                  <a:avLst/>
                  <a:gdLst>
                    <a:gd name="connsiteX0" fmla="*/ 161117 w 161116"/>
                    <a:gd name="connsiteY0" fmla="*/ 58151 h 58151"/>
                    <a:gd name="connsiteX1" fmla="*/ 149913 w 161116"/>
                    <a:gd name="connsiteY1" fmla="*/ 58151 h 58151"/>
                    <a:gd name="connsiteX2" fmla="*/ 149913 w 161116"/>
                    <a:gd name="connsiteY2" fmla="*/ 30409 h 58151"/>
                    <a:gd name="connsiteX3" fmla="*/ 130707 w 161116"/>
                    <a:gd name="connsiteY3" fmla="*/ 11204 h 58151"/>
                    <a:gd name="connsiteX4" fmla="*/ 30409 w 161116"/>
                    <a:gd name="connsiteY4" fmla="*/ 11204 h 58151"/>
                    <a:gd name="connsiteX5" fmla="*/ 11204 w 161116"/>
                    <a:gd name="connsiteY5" fmla="*/ 30409 h 58151"/>
                    <a:gd name="connsiteX6" fmla="*/ 11204 w 161116"/>
                    <a:gd name="connsiteY6" fmla="*/ 58151 h 58151"/>
                    <a:gd name="connsiteX7" fmla="*/ 0 w 161116"/>
                    <a:gd name="connsiteY7" fmla="*/ 58151 h 58151"/>
                    <a:gd name="connsiteX8" fmla="*/ 0 w 161116"/>
                    <a:gd name="connsiteY8" fmla="*/ 30409 h 58151"/>
                    <a:gd name="connsiteX9" fmla="*/ 30409 w 161116"/>
                    <a:gd name="connsiteY9" fmla="*/ 0 h 58151"/>
                    <a:gd name="connsiteX10" fmla="*/ 130707 w 161116"/>
                    <a:gd name="connsiteY10" fmla="*/ 0 h 58151"/>
                    <a:gd name="connsiteX11" fmla="*/ 161117 w 161116"/>
                    <a:gd name="connsiteY11" fmla="*/ 30409 h 58151"/>
                    <a:gd name="connsiteX12" fmla="*/ 161117 w 161116"/>
                    <a:gd name="connsiteY12" fmla="*/ 58151 h 58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1116" h="58151">
                      <a:moveTo>
                        <a:pt x="161117" y="58151"/>
                      </a:moveTo>
                      <a:lnTo>
                        <a:pt x="149913" y="58151"/>
                      </a:lnTo>
                      <a:lnTo>
                        <a:pt x="149913" y="30409"/>
                      </a:lnTo>
                      <a:cubicBezTo>
                        <a:pt x="149913" y="19740"/>
                        <a:pt x="141377" y="11204"/>
                        <a:pt x="130707" y="11204"/>
                      </a:cubicBezTo>
                      <a:lnTo>
                        <a:pt x="30409" y="11204"/>
                      </a:lnTo>
                      <a:cubicBezTo>
                        <a:pt x="19740" y="11204"/>
                        <a:pt x="11204" y="19740"/>
                        <a:pt x="11204" y="30409"/>
                      </a:cubicBezTo>
                      <a:lnTo>
                        <a:pt x="11204" y="58151"/>
                      </a:lnTo>
                      <a:lnTo>
                        <a:pt x="0" y="58151"/>
                      </a:lnTo>
                      <a:lnTo>
                        <a:pt x="0" y="30409"/>
                      </a:lnTo>
                      <a:cubicBezTo>
                        <a:pt x="0" y="13337"/>
                        <a:pt x="13871" y="0"/>
                        <a:pt x="30409" y="0"/>
                      </a:cubicBezTo>
                      <a:lnTo>
                        <a:pt x="130707" y="0"/>
                      </a:lnTo>
                      <a:cubicBezTo>
                        <a:pt x="147779" y="0"/>
                        <a:pt x="161117" y="13871"/>
                        <a:pt x="161117" y="30409"/>
                      </a:cubicBezTo>
                      <a:lnTo>
                        <a:pt x="161117" y="58151"/>
                      </a:lnTo>
                      <a:close/>
                    </a:path>
                  </a:pathLst>
                </a:custGeom>
                <a:grpFill/>
                <a:ln w="5331" cap="flat">
                  <a:noFill/>
                  <a:prstDash val="solid"/>
                  <a:miter/>
                </a:ln>
              </p:spPr>
              <p:txBody>
                <a:bodyPr rtlCol="0" anchor="ctr"/>
                <a:lstStyle/>
                <a:p>
                  <a:endParaRPr lang="en-US"/>
                </a:p>
              </p:txBody>
            </p:sp>
            <p:sp>
              <p:nvSpPr>
                <p:cNvPr id="968" name="Freeform 967">
                  <a:extLst>
                    <a:ext uri="{FF2B5EF4-FFF2-40B4-BE49-F238E27FC236}">
                      <a16:creationId xmlns:a16="http://schemas.microsoft.com/office/drawing/2014/main" id="{235C4F5B-966B-684B-92C9-B1325AEF2DF5}"/>
                    </a:ext>
                  </a:extLst>
                </p:cNvPr>
                <p:cNvSpPr/>
                <p:nvPr/>
              </p:nvSpPr>
              <p:spPr>
                <a:xfrm>
                  <a:off x="8556249" y="5977050"/>
                  <a:ext cx="67221" cy="81625"/>
                </a:xfrm>
                <a:custGeom>
                  <a:avLst/>
                  <a:gdLst>
                    <a:gd name="connsiteX0" fmla="*/ 33610 w 67221"/>
                    <a:gd name="connsiteY0" fmla="*/ 81092 h 81625"/>
                    <a:gd name="connsiteX1" fmla="*/ 0 w 67221"/>
                    <a:gd name="connsiteY1" fmla="*/ 47481 h 81625"/>
                    <a:gd name="connsiteX2" fmla="*/ 0 w 67221"/>
                    <a:gd name="connsiteY2" fmla="*/ 47481 h 81625"/>
                    <a:gd name="connsiteX3" fmla="*/ 0 w 67221"/>
                    <a:gd name="connsiteY3" fmla="*/ 5868 h 81625"/>
                    <a:gd name="connsiteX4" fmla="*/ 5869 w 67221"/>
                    <a:gd name="connsiteY4" fmla="*/ 0 h 81625"/>
                    <a:gd name="connsiteX5" fmla="*/ 11737 w 67221"/>
                    <a:gd name="connsiteY5" fmla="*/ 5868 h 81625"/>
                    <a:gd name="connsiteX6" fmla="*/ 11737 w 67221"/>
                    <a:gd name="connsiteY6" fmla="*/ 48015 h 81625"/>
                    <a:gd name="connsiteX7" fmla="*/ 11737 w 67221"/>
                    <a:gd name="connsiteY7" fmla="*/ 48015 h 81625"/>
                    <a:gd name="connsiteX8" fmla="*/ 33610 w 67221"/>
                    <a:gd name="connsiteY8" fmla="*/ 69888 h 81625"/>
                    <a:gd name="connsiteX9" fmla="*/ 55484 w 67221"/>
                    <a:gd name="connsiteY9" fmla="*/ 48015 h 81625"/>
                    <a:gd name="connsiteX10" fmla="*/ 55484 w 67221"/>
                    <a:gd name="connsiteY10" fmla="*/ 5868 h 81625"/>
                    <a:gd name="connsiteX11" fmla="*/ 61352 w 67221"/>
                    <a:gd name="connsiteY11" fmla="*/ 0 h 81625"/>
                    <a:gd name="connsiteX12" fmla="*/ 67221 w 67221"/>
                    <a:gd name="connsiteY12" fmla="*/ 5868 h 81625"/>
                    <a:gd name="connsiteX13" fmla="*/ 67221 w 67221"/>
                    <a:gd name="connsiteY13" fmla="*/ 48015 h 81625"/>
                    <a:gd name="connsiteX14" fmla="*/ 33610 w 67221"/>
                    <a:gd name="connsiteY14" fmla="*/ 81625 h 8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7221" h="81625">
                      <a:moveTo>
                        <a:pt x="33610" y="81092"/>
                      </a:moveTo>
                      <a:cubicBezTo>
                        <a:pt x="14938" y="81092"/>
                        <a:pt x="0" y="66154"/>
                        <a:pt x="0" y="47481"/>
                      </a:cubicBezTo>
                      <a:cubicBezTo>
                        <a:pt x="0" y="28809"/>
                        <a:pt x="0" y="47481"/>
                        <a:pt x="0" y="47481"/>
                      </a:cubicBezTo>
                      <a:lnTo>
                        <a:pt x="0" y="5868"/>
                      </a:lnTo>
                      <a:cubicBezTo>
                        <a:pt x="0" y="2667"/>
                        <a:pt x="2667" y="0"/>
                        <a:pt x="5869" y="0"/>
                      </a:cubicBezTo>
                      <a:cubicBezTo>
                        <a:pt x="9070" y="0"/>
                        <a:pt x="11737" y="2667"/>
                        <a:pt x="11737" y="5868"/>
                      </a:cubicBezTo>
                      <a:lnTo>
                        <a:pt x="11737" y="48015"/>
                      </a:lnTo>
                      <a:cubicBezTo>
                        <a:pt x="11737" y="48015"/>
                        <a:pt x="11737" y="48015"/>
                        <a:pt x="11737" y="48015"/>
                      </a:cubicBezTo>
                      <a:cubicBezTo>
                        <a:pt x="11737" y="60285"/>
                        <a:pt x="21874" y="69888"/>
                        <a:pt x="33610" y="69888"/>
                      </a:cubicBezTo>
                      <a:cubicBezTo>
                        <a:pt x="45347" y="69888"/>
                        <a:pt x="55484" y="59752"/>
                        <a:pt x="55484" y="48015"/>
                      </a:cubicBezTo>
                      <a:lnTo>
                        <a:pt x="55484" y="5868"/>
                      </a:lnTo>
                      <a:cubicBezTo>
                        <a:pt x="55484" y="2667"/>
                        <a:pt x="58151" y="0"/>
                        <a:pt x="61352" y="0"/>
                      </a:cubicBezTo>
                      <a:cubicBezTo>
                        <a:pt x="64554" y="0"/>
                        <a:pt x="67221" y="2667"/>
                        <a:pt x="67221" y="5868"/>
                      </a:cubicBezTo>
                      <a:lnTo>
                        <a:pt x="67221" y="48015"/>
                      </a:lnTo>
                      <a:cubicBezTo>
                        <a:pt x="67221" y="66687"/>
                        <a:pt x="52283" y="81625"/>
                        <a:pt x="33610" y="81625"/>
                      </a:cubicBezTo>
                      <a:close/>
                    </a:path>
                  </a:pathLst>
                </a:custGeom>
                <a:grpFill/>
                <a:ln w="5331" cap="flat">
                  <a:noFill/>
                  <a:prstDash val="solid"/>
                  <a:miter/>
                </a:ln>
              </p:spPr>
              <p:txBody>
                <a:bodyPr rtlCol="0" anchor="ctr"/>
                <a:lstStyle/>
                <a:p>
                  <a:endParaRPr lang="en-US"/>
                </a:p>
              </p:txBody>
            </p:sp>
          </p:grpSp>
        </p:grpSp>
        <p:sp>
          <p:nvSpPr>
            <p:cNvPr id="15" name="Rectangle 14">
              <a:extLst>
                <a:ext uri="{FF2B5EF4-FFF2-40B4-BE49-F238E27FC236}">
                  <a16:creationId xmlns:a16="http://schemas.microsoft.com/office/drawing/2014/main" id="{42A5DB39-9218-CB82-C440-B48AB532279C}"/>
                </a:ext>
              </a:extLst>
            </p:cNvPr>
            <p:cNvSpPr/>
            <p:nvPr/>
          </p:nvSpPr>
          <p:spPr>
            <a:xfrm>
              <a:off x="6283223" y="7968411"/>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8528BAF5-8533-99AB-B618-0AA0494B9EDA}"/>
                </a:ext>
              </a:extLst>
            </p:cNvPr>
            <p:cNvSpPr/>
            <p:nvPr/>
          </p:nvSpPr>
          <p:spPr>
            <a:xfrm>
              <a:off x="3203348" y="5851774"/>
              <a:ext cx="651538" cy="46276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10">
              <a:extLst>
                <a:ext uri="{FF2B5EF4-FFF2-40B4-BE49-F238E27FC236}">
                  <a16:creationId xmlns:a16="http://schemas.microsoft.com/office/drawing/2014/main" id="{554D859D-B7FA-5E3C-AE6A-FC39103168EE}"/>
                </a:ext>
              </a:extLst>
            </p:cNvPr>
            <p:cNvSpPr txBox="1">
              <a:spLocks/>
            </p:cNvSpPr>
            <p:nvPr/>
          </p:nvSpPr>
          <p:spPr>
            <a:xfrm>
              <a:off x="898526" y="7001737"/>
              <a:ext cx="1478257" cy="67813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s-ES" sz="1500" b="1" kern="100" dirty="0">
                  <a:solidFill>
                    <a:srgbClr val="404040"/>
                  </a:solidFill>
                  <a:latin typeface="Calibri"/>
                  <a:ea typeface="Aptos" panose="020B0004020202020204" pitchFamily="34" charset="0"/>
                  <a:cs typeface="Calibri"/>
                </a:rPr>
                <a:t>Adopción de procesos de contratación inclusivos</a:t>
              </a:r>
              <a:endParaRPr lang="en-US" sz="1500" b="1" dirty="0">
                <a:solidFill>
                  <a:srgbClr val="404040"/>
                </a:solidFill>
                <a:latin typeface="Calibri"/>
                <a:cs typeface="Calibri"/>
              </a:endParaRPr>
            </a:p>
          </p:txBody>
        </p:sp>
        <p:sp>
          <p:nvSpPr>
            <p:cNvPr id="19" name="Text Placeholder 10">
              <a:extLst>
                <a:ext uri="{FF2B5EF4-FFF2-40B4-BE49-F238E27FC236}">
                  <a16:creationId xmlns:a16="http://schemas.microsoft.com/office/drawing/2014/main" id="{8BBD996B-A76B-CA54-8F27-B239EF97A41F}"/>
                </a:ext>
              </a:extLst>
            </p:cNvPr>
            <p:cNvSpPr txBox="1">
              <a:spLocks/>
            </p:cNvSpPr>
            <p:nvPr/>
          </p:nvSpPr>
          <p:spPr>
            <a:xfrm>
              <a:off x="2726195" y="6185666"/>
              <a:ext cx="2071089" cy="460060"/>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s-ES" sz="1500" b="1" kern="100">
                  <a:solidFill>
                    <a:srgbClr val="404040"/>
                  </a:solidFill>
                  <a:ea typeface="Aptos" panose="020B0004020202020204" pitchFamily="34" charset="0"/>
                </a:rPr>
                <a:t>Ofrecer formación específica en construcción</a:t>
              </a:r>
              <a:endParaRPr lang="en-US" sz="1500" b="1" kern="100" dirty="0">
                <a:solidFill>
                  <a:srgbClr val="404040"/>
                </a:solidFill>
                <a:effectLst/>
                <a:ea typeface="Aptos" panose="020B0004020202020204" pitchFamily="34" charset="0"/>
              </a:endParaRPr>
            </a:p>
          </p:txBody>
        </p:sp>
        <p:grpSp>
          <p:nvGrpSpPr>
            <p:cNvPr id="20" name="Graphic 761">
              <a:extLst>
                <a:ext uri="{FF2B5EF4-FFF2-40B4-BE49-F238E27FC236}">
                  <a16:creationId xmlns:a16="http://schemas.microsoft.com/office/drawing/2014/main" id="{B8E556D4-923D-E366-911A-23442A9F95AF}"/>
                </a:ext>
              </a:extLst>
            </p:cNvPr>
            <p:cNvGrpSpPr/>
            <p:nvPr/>
          </p:nvGrpSpPr>
          <p:grpSpPr>
            <a:xfrm>
              <a:off x="3492843" y="5200029"/>
              <a:ext cx="469311" cy="407671"/>
              <a:chOff x="8336981" y="7205164"/>
              <a:chExt cx="410260" cy="356376"/>
            </a:xfrm>
            <a:solidFill>
              <a:srgbClr val="404040"/>
            </a:solidFill>
          </p:grpSpPr>
          <p:sp>
            <p:nvSpPr>
              <p:cNvPr id="918" name="Freeform 917">
                <a:extLst>
                  <a:ext uri="{FF2B5EF4-FFF2-40B4-BE49-F238E27FC236}">
                    <a16:creationId xmlns:a16="http://schemas.microsoft.com/office/drawing/2014/main" id="{6BAE8ADE-EEA9-46FC-D297-F5CA05C18360}"/>
                  </a:ext>
                </a:extLst>
              </p:cNvPr>
              <p:cNvSpPr/>
              <p:nvPr/>
            </p:nvSpPr>
            <p:spPr>
              <a:xfrm>
                <a:off x="8443996" y="7383667"/>
                <a:ext cx="209568" cy="131459"/>
              </a:xfrm>
              <a:custGeom>
                <a:avLst/>
                <a:gdLst>
                  <a:gd name="connsiteX0" fmla="*/ 5553 w 209568"/>
                  <a:gd name="connsiteY0" fmla="*/ 130926 h 131459"/>
                  <a:gd name="connsiteX1" fmla="*/ 752 w 209568"/>
                  <a:gd name="connsiteY1" fmla="*/ 128258 h 131459"/>
                  <a:gd name="connsiteX2" fmla="*/ 2886 w 209568"/>
                  <a:gd name="connsiteY2" fmla="*/ 120256 h 131459"/>
                  <a:gd name="connsiteX3" fmla="*/ 200814 w 209568"/>
                  <a:gd name="connsiteY3" fmla="*/ 752 h 131459"/>
                  <a:gd name="connsiteX4" fmla="*/ 208817 w 209568"/>
                  <a:gd name="connsiteY4" fmla="*/ 2886 h 131459"/>
                  <a:gd name="connsiteX5" fmla="*/ 206682 w 209568"/>
                  <a:gd name="connsiteY5" fmla="*/ 10889 h 131459"/>
                  <a:gd name="connsiteX6" fmla="*/ 8755 w 209568"/>
                  <a:gd name="connsiteY6" fmla="*/ 130392 h 131459"/>
                  <a:gd name="connsiteX7" fmla="*/ 6087 w 209568"/>
                  <a:gd name="connsiteY7" fmla="*/ 131459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5553" y="130926"/>
                    </a:moveTo>
                    <a:cubicBezTo>
                      <a:pt x="3420" y="130926"/>
                      <a:pt x="1819" y="129858"/>
                      <a:pt x="752" y="128258"/>
                    </a:cubicBezTo>
                    <a:cubicBezTo>
                      <a:pt x="-849" y="125591"/>
                      <a:pt x="218" y="121856"/>
                      <a:pt x="2886" y="120256"/>
                    </a:cubicBezTo>
                    <a:lnTo>
                      <a:pt x="200814" y="752"/>
                    </a:lnTo>
                    <a:cubicBezTo>
                      <a:pt x="203482" y="-849"/>
                      <a:pt x="207216" y="219"/>
                      <a:pt x="208817" y="2886"/>
                    </a:cubicBezTo>
                    <a:cubicBezTo>
                      <a:pt x="210417" y="5554"/>
                      <a:pt x="209350" y="9288"/>
                      <a:pt x="206682" y="10889"/>
                    </a:cubicBezTo>
                    <a:lnTo>
                      <a:pt x="8755" y="130392"/>
                    </a:lnTo>
                    <a:cubicBezTo>
                      <a:pt x="7688" y="130926"/>
                      <a:pt x="6621" y="131459"/>
                      <a:pt x="6087" y="131459"/>
                    </a:cubicBezTo>
                    <a:close/>
                  </a:path>
                </a:pathLst>
              </a:custGeom>
              <a:grpFill/>
              <a:ln w="5331" cap="flat">
                <a:noFill/>
                <a:prstDash val="solid"/>
                <a:miter/>
              </a:ln>
            </p:spPr>
            <p:txBody>
              <a:bodyPr rtlCol="0" anchor="ctr"/>
              <a:lstStyle/>
              <a:p>
                <a:endParaRPr lang="en-US"/>
              </a:p>
            </p:txBody>
          </p:sp>
          <p:sp>
            <p:nvSpPr>
              <p:cNvPr id="919" name="Freeform 918">
                <a:extLst>
                  <a:ext uri="{FF2B5EF4-FFF2-40B4-BE49-F238E27FC236}">
                    <a16:creationId xmlns:a16="http://schemas.microsoft.com/office/drawing/2014/main" id="{A325AE80-AE3C-1CA4-B609-2763FFC4F1F7}"/>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920" name="Freeform 919">
                <a:extLst>
                  <a:ext uri="{FF2B5EF4-FFF2-40B4-BE49-F238E27FC236}">
                    <a16:creationId xmlns:a16="http://schemas.microsoft.com/office/drawing/2014/main" id="{8298B866-80F2-9D3F-40DA-3ABC2B9B170E}"/>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923" name="Freeform 922">
                <a:extLst>
                  <a:ext uri="{FF2B5EF4-FFF2-40B4-BE49-F238E27FC236}">
                    <a16:creationId xmlns:a16="http://schemas.microsoft.com/office/drawing/2014/main" id="{2CE92FA6-CAD2-684E-E7B2-35A1C91A0E6B}"/>
                  </a:ext>
                </a:extLst>
              </p:cNvPr>
              <p:cNvSpPr/>
              <p:nvPr/>
            </p:nvSpPr>
            <p:spPr>
              <a:xfrm>
                <a:off x="8402602"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3 w 53349"/>
                  <a:gd name="connsiteY3" fmla="*/ 11203 h 329701"/>
                  <a:gd name="connsiteX4" fmla="*/ 11203 w 53349"/>
                  <a:gd name="connsiteY4" fmla="*/ 329702 h 329701"/>
                  <a:gd name="connsiteX5" fmla="*/ 0 w 53349"/>
                  <a:gd name="connsiteY5" fmla="*/ 329702 h 329701"/>
                  <a:gd name="connsiteX6" fmla="*/ 0 w 53349"/>
                  <a:gd name="connsiteY6" fmla="*/ 5868 h 329701"/>
                  <a:gd name="connsiteX7" fmla="*/ 5868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3" y="11203"/>
                    </a:lnTo>
                    <a:lnTo>
                      <a:pt x="11203" y="329702"/>
                    </a:lnTo>
                    <a:lnTo>
                      <a:pt x="0" y="329702"/>
                    </a:lnTo>
                    <a:lnTo>
                      <a:pt x="0" y="5868"/>
                    </a:lnTo>
                    <a:cubicBezTo>
                      <a:pt x="0" y="2667"/>
                      <a:pt x="2667" y="0"/>
                      <a:pt x="5868"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sp>
            <p:nvSpPr>
              <p:cNvPr id="934" name="Freeform 933">
                <a:extLst>
                  <a:ext uri="{FF2B5EF4-FFF2-40B4-BE49-F238E27FC236}">
                    <a16:creationId xmlns:a16="http://schemas.microsoft.com/office/drawing/2014/main" id="{DB6A7B45-A07D-830D-C25B-056EE39BA367}"/>
                  </a:ext>
                </a:extLst>
              </p:cNvPr>
              <p:cNvSpPr/>
              <p:nvPr/>
            </p:nvSpPr>
            <p:spPr>
              <a:xfrm>
                <a:off x="8641609"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4 w 53349"/>
                  <a:gd name="connsiteY3" fmla="*/ 11203 h 329701"/>
                  <a:gd name="connsiteX4" fmla="*/ 11204 w 53349"/>
                  <a:gd name="connsiteY4" fmla="*/ 329702 h 329701"/>
                  <a:gd name="connsiteX5" fmla="*/ 0 w 53349"/>
                  <a:gd name="connsiteY5" fmla="*/ 329702 h 329701"/>
                  <a:gd name="connsiteX6" fmla="*/ 0 w 53349"/>
                  <a:gd name="connsiteY6" fmla="*/ 5868 h 329701"/>
                  <a:gd name="connsiteX7" fmla="*/ 5869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4" y="11203"/>
                    </a:lnTo>
                    <a:lnTo>
                      <a:pt x="11204" y="329702"/>
                    </a:lnTo>
                    <a:lnTo>
                      <a:pt x="0" y="329702"/>
                    </a:lnTo>
                    <a:lnTo>
                      <a:pt x="0" y="5868"/>
                    </a:lnTo>
                    <a:cubicBezTo>
                      <a:pt x="0" y="2667"/>
                      <a:pt x="2667" y="0"/>
                      <a:pt x="5869"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grpSp>
            <p:nvGrpSpPr>
              <p:cNvPr id="936" name="Graphic 761">
                <a:extLst>
                  <a:ext uri="{FF2B5EF4-FFF2-40B4-BE49-F238E27FC236}">
                    <a16:creationId xmlns:a16="http://schemas.microsoft.com/office/drawing/2014/main" id="{98816BA9-B4B4-6A8D-A662-7735D573A442}"/>
                  </a:ext>
                </a:extLst>
              </p:cNvPr>
              <p:cNvGrpSpPr/>
              <p:nvPr/>
            </p:nvGrpSpPr>
            <p:grpSpPr>
              <a:xfrm>
                <a:off x="8336982" y="7261714"/>
                <a:ext cx="410260" cy="93895"/>
                <a:chOff x="8336982" y="7261714"/>
                <a:chExt cx="410260" cy="93895"/>
              </a:xfrm>
              <a:grpFill/>
            </p:grpSpPr>
            <p:sp>
              <p:nvSpPr>
                <p:cNvPr id="960" name="Freeform 959">
                  <a:extLst>
                    <a:ext uri="{FF2B5EF4-FFF2-40B4-BE49-F238E27FC236}">
                      <a16:creationId xmlns:a16="http://schemas.microsoft.com/office/drawing/2014/main" id="{AE60CC91-8CCD-3308-5984-6B379B37E6B4}"/>
                    </a:ext>
                  </a:extLst>
                </p:cNvPr>
                <p:cNvSpPr/>
                <p:nvPr/>
              </p:nvSpPr>
              <p:spPr>
                <a:xfrm>
                  <a:off x="8342850" y="7267583"/>
                  <a:ext cx="398523" cy="82158"/>
                </a:xfrm>
                <a:custGeom>
                  <a:avLst/>
                  <a:gdLst>
                    <a:gd name="connsiteX0" fmla="*/ 0 w 398523"/>
                    <a:gd name="connsiteY0" fmla="*/ 0 h 82158"/>
                    <a:gd name="connsiteX1" fmla="*/ 398523 w 398523"/>
                    <a:gd name="connsiteY1" fmla="*/ 0 h 82158"/>
                    <a:gd name="connsiteX2" fmla="*/ 398523 w 398523"/>
                    <a:gd name="connsiteY2" fmla="*/ 82159 h 82158"/>
                    <a:gd name="connsiteX3" fmla="*/ 0 w 398523"/>
                    <a:gd name="connsiteY3" fmla="*/ 82159 h 82158"/>
                  </a:gdLst>
                  <a:ahLst/>
                  <a:cxnLst>
                    <a:cxn ang="0">
                      <a:pos x="connsiteX0" y="connsiteY0"/>
                    </a:cxn>
                    <a:cxn ang="0">
                      <a:pos x="connsiteX1" y="connsiteY1"/>
                    </a:cxn>
                    <a:cxn ang="0">
                      <a:pos x="connsiteX2" y="connsiteY2"/>
                    </a:cxn>
                    <a:cxn ang="0">
                      <a:pos x="connsiteX3" y="connsiteY3"/>
                    </a:cxn>
                  </a:cxnLst>
                  <a:rect l="l" t="t" r="r" b="b"/>
                  <a:pathLst>
                    <a:path w="398523" h="82158">
                      <a:moveTo>
                        <a:pt x="0" y="0"/>
                      </a:moveTo>
                      <a:lnTo>
                        <a:pt x="398523" y="0"/>
                      </a:lnTo>
                      <a:lnTo>
                        <a:pt x="398523" y="82159"/>
                      </a:lnTo>
                      <a:lnTo>
                        <a:pt x="0" y="82159"/>
                      </a:lnTo>
                      <a:close/>
                    </a:path>
                  </a:pathLst>
                </a:custGeom>
                <a:solidFill>
                  <a:srgbClr val="EF3E23"/>
                </a:solidFill>
                <a:ln w="5331" cap="flat">
                  <a:noFill/>
                  <a:prstDash val="solid"/>
                  <a:miter/>
                </a:ln>
              </p:spPr>
              <p:txBody>
                <a:bodyPr rtlCol="0" anchor="ctr"/>
                <a:lstStyle/>
                <a:p>
                  <a:endParaRPr lang="en-US"/>
                </a:p>
              </p:txBody>
            </p:sp>
            <p:sp>
              <p:nvSpPr>
                <p:cNvPr id="961" name="Freeform 960">
                  <a:extLst>
                    <a:ext uri="{FF2B5EF4-FFF2-40B4-BE49-F238E27FC236}">
                      <a16:creationId xmlns:a16="http://schemas.microsoft.com/office/drawing/2014/main" id="{7B6F8DF6-8527-D20C-3716-C73F049585D0}"/>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grpSp>
          <p:grpSp>
            <p:nvGrpSpPr>
              <p:cNvPr id="938" name="Graphic 761">
                <a:extLst>
                  <a:ext uri="{FF2B5EF4-FFF2-40B4-BE49-F238E27FC236}">
                    <a16:creationId xmlns:a16="http://schemas.microsoft.com/office/drawing/2014/main" id="{FF9B37F1-D424-1FFE-C3EA-2303731BADF0}"/>
                  </a:ext>
                </a:extLst>
              </p:cNvPr>
              <p:cNvGrpSpPr/>
              <p:nvPr/>
            </p:nvGrpSpPr>
            <p:grpSpPr>
              <a:xfrm>
                <a:off x="8336981" y="7262248"/>
                <a:ext cx="409726" cy="93362"/>
                <a:chOff x="8336981" y="7262248"/>
                <a:chExt cx="409726" cy="93362"/>
              </a:xfrm>
              <a:grpFill/>
            </p:grpSpPr>
            <p:grpSp>
              <p:nvGrpSpPr>
                <p:cNvPr id="942" name="Graphic 761">
                  <a:extLst>
                    <a:ext uri="{FF2B5EF4-FFF2-40B4-BE49-F238E27FC236}">
                      <a16:creationId xmlns:a16="http://schemas.microsoft.com/office/drawing/2014/main" id="{6811EEC9-A616-28AD-0CE2-826517EE7703}"/>
                    </a:ext>
                  </a:extLst>
                </p:cNvPr>
                <p:cNvGrpSpPr/>
                <p:nvPr/>
              </p:nvGrpSpPr>
              <p:grpSpPr>
                <a:xfrm>
                  <a:off x="8336981" y="7262248"/>
                  <a:ext cx="93362" cy="93362"/>
                  <a:chOff x="8336981" y="7262248"/>
                  <a:chExt cx="93362" cy="93362"/>
                </a:xfrm>
                <a:grpFill/>
              </p:grpSpPr>
              <p:sp>
                <p:nvSpPr>
                  <p:cNvPr id="958" name="Freeform 957">
                    <a:extLst>
                      <a:ext uri="{FF2B5EF4-FFF2-40B4-BE49-F238E27FC236}">
                        <a16:creationId xmlns:a16="http://schemas.microsoft.com/office/drawing/2014/main" id="{B36B1972-9DC6-B9CC-899C-661E50C09B43}"/>
                      </a:ext>
                    </a:extLst>
                  </p:cNvPr>
                  <p:cNvSpPr/>
                  <p:nvPr/>
                </p:nvSpPr>
                <p:spPr>
                  <a:xfrm>
                    <a:off x="8342850"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959" name="Freeform 958">
                    <a:extLst>
                      <a:ext uri="{FF2B5EF4-FFF2-40B4-BE49-F238E27FC236}">
                        <a16:creationId xmlns:a16="http://schemas.microsoft.com/office/drawing/2014/main" id="{4E7DB1C0-9AF1-B59F-EC6E-3628B607A81B}"/>
                      </a:ext>
                    </a:extLst>
                  </p:cNvPr>
                  <p:cNvSpPr/>
                  <p:nvPr/>
                </p:nvSpPr>
                <p:spPr>
                  <a:xfrm>
                    <a:off x="8336981"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943" name="Graphic 761">
                  <a:extLst>
                    <a:ext uri="{FF2B5EF4-FFF2-40B4-BE49-F238E27FC236}">
                      <a16:creationId xmlns:a16="http://schemas.microsoft.com/office/drawing/2014/main" id="{2D1B3A4A-9353-7E59-B7E2-E369F45406EF}"/>
                    </a:ext>
                  </a:extLst>
                </p:cNvPr>
                <p:cNvGrpSpPr/>
                <p:nvPr/>
              </p:nvGrpSpPr>
              <p:grpSpPr>
                <a:xfrm>
                  <a:off x="8416473" y="7262248"/>
                  <a:ext cx="93362" cy="93362"/>
                  <a:chOff x="8416473" y="7262248"/>
                  <a:chExt cx="93362" cy="93362"/>
                </a:xfrm>
                <a:grpFill/>
              </p:grpSpPr>
              <p:sp>
                <p:nvSpPr>
                  <p:cNvPr id="956" name="Freeform 955">
                    <a:extLst>
                      <a:ext uri="{FF2B5EF4-FFF2-40B4-BE49-F238E27FC236}">
                        <a16:creationId xmlns:a16="http://schemas.microsoft.com/office/drawing/2014/main" id="{04F675BC-2806-7DF3-2518-A711CB435754}"/>
                      </a:ext>
                    </a:extLst>
                  </p:cNvPr>
                  <p:cNvSpPr/>
                  <p:nvPr/>
                </p:nvSpPr>
                <p:spPr>
                  <a:xfrm>
                    <a:off x="8422341" y="7267583"/>
                    <a:ext cx="81625" cy="82158"/>
                  </a:xfrm>
                  <a:custGeom>
                    <a:avLst/>
                    <a:gdLst>
                      <a:gd name="connsiteX0" fmla="*/ 81625 w 81625"/>
                      <a:gd name="connsiteY0" fmla="*/ 0 h 82158"/>
                      <a:gd name="connsiteX1" fmla="*/ 0 w 81625"/>
                      <a:gd name="connsiteY1" fmla="*/ 82159 h 82158"/>
                    </a:gdLst>
                    <a:ahLst/>
                    <a:cxnLst>
                      <a:cxn ang="0">
                        <a:pos x="connsiteX0" y="connsiteY0"/>
                      </a:cxn>
                      <a:cxn ang="0">
                        <a:pos x="connsiteX1" y="connsiteY1"/>
                      </a:cxn>
                    </a:cxnLst>
                    <a:rect l="l" t="t" r="r" b="b"/>
                    <a:pathLst>
                      <a:path w="81625" h="82158">
                        <a:moveTo>
                          <a:pt x="81625" y="0"/>
                        </a:moveTo>
                        <a:lnTo>
                          <a:pt x="0" y="82159"/>
                        </a:lnTo>
                      </a:path>
                    </a:pathLst>
                  </a:custGeom>
                  <a:grpFill/>
                  <a:ln w="5331" cap="flat">
                    <a:noFill/>
                    <a:prstDash val="solid"/>
                    <a:miter/>
                  </a:ln>
                </p:spPr>
                <p:txBody>
                  <a:bodyPr rtlCol="0" anchor="ctr"/>
                  <a:lstStyle/>
                  <a:p>
                    <a:endParaRPr lang="en-US"/>
                  </a:p>
                </p:txBody>
              </p:sp>
              <p:sp>
                <p:nvSpPr>
                  <p:cNvPr id="957" name="Freeform 956">
                    <a:extLst>
                      <a:ext uri="{FF2B5EF4-FFF2-40B4-BE49-F238E27FC236}">
                        <a16:creationId xmlns:a16="http://schemas.microsoft.com/office/drawing/2014/main" id="{A05EC42D-899C-F0F7-A801-CBDE0A4C87AE}"/>
                      </a:ext>
                    </a:extLst>
                  </p:cNvPr>
                  <p:cNvSpPr/>
                  <p:nvPr/>
                </p:nvSpPr>
                <p:spPr>
                  <a:xfrm>
                    <a:off x="8416473"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945" name="Graphic 761">
                  <a:extLst>
                    <a:ext uri="{FF2B5EF4-FFF2-40B4-BE49-F238E27FC236}">
                      <a16:creationId xmlns:a16="http://schemas.microsoft.com/office/drawing/2014/main" id="{A0453FD5-38A0-6BDB-E68E-71348BCED0DB}"/>
                    </a:ext>
                  </a:extLst>
                </p:cNvPr>
                <p:cNvGrpSpPr/>
                <p:nvPr/>
              </p:nvGrpSpPr>
              <p:grpSpPr>
                <a:xfrm>
                  <a:off x="8495430" y="7262248"/>
                  <a:ext cx="93362" cy="93362"/>
                  <a:chOff x="8495430" y="7262248"/>
                  <a:chExt cx="93362" cy="93362"/>
                </a:xfrm>
                <a:grpFill/>
              </p:grpSpPr>
              <p:sp>
                <p:nvSpPr>
                  <p:cNvPr id="954" name="Freeform 953">
                    <a:extLst>
                      <a:ext uri="{FF2B5EF4-FFF2-40B4-BE49-F238E27FC236}">
                        <a16:creationId xmlns:a16="http://schemas.microsoft.com/office/drawing/2014/main" id="{5EC072A4-1FD7-A644-E89D-25AF306FEC43}"/>
                      </a:ext>
                    </a:extLst>
                  </p:cNvPr>
                  <p:cNvSpPr/>
                  <p:nvPr/>
                </p:nvSpPr>
                <p:spPr>
                  <a:xfrm>
                    <a:off x="8501299"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955" name="Freeform 954">
                    <a:extLst>
                      <a:ext uri="{FF2B5EF4-FFF2-40B4-BE49-F238E27FC236}">
                        <a16:creationId xmlns:a16="http://schemas.microsoft.com/office/drawing/2014/main" id="{37284FD3-4C08-350F-28EE-9475339C8127}"/>
                      </a:ext>
                    </a:extLst>
                  </p:cNvPr>
                  <p:cNvSpPr/>
                  <p:nvPr/>
                </p:nvSpPr>
                <p:spPr>
                  <a:xfrm>
                    <a:off x="8495430"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948" name="Graphic 761">
                  <a:extLst>
                    <a:ext uri="{FF2B5EF4-FFF2-40B4-BE49-F238E27FC236}">
                      <a16:creationId xmlns:a16="http://schemas.microsoft.com/office/drawing/2014/main" id="{A5E95798-A448-DE7E-3ABC-65A159D757B8}"/>
                    </a:ext>
                  </a:extLst>
                </p:cNvPr>
                <p:cNvGrpSpPr/>
                <p:nvPr/>
              </p:nvGrpSpPr>
              <p:grpSpPr>
                <a:xfrm>
                  <a:off x="8574388" y="7262248"/>
                  <a:ext cx="93362" cy="93362"/>
                  <a:chOff x="8574388" y="7262248"/>
                  <a:chExt cx="93362" cy="93362"/>
                </a:xfrm>
                <a:grpFill/>
              </p:grpSpPr>
              <p:sp>
                <p:nvSpPr>
                  <p:cNvPr id="952" name="Freeform 951">
                    <a:extLst>
                      <a:ext uri="{FF2B5EF4-FFF2-40B4-BE49-F238E27FC236}">
                        <a16:creationId xmlns:a16="http://schemas.microsoft.com/office/drawing/2014/main" id="{CA4D2E3A-5C18-F1C2-1184-DD8944018D76}"/>
                      </a:ext>
                    </a:extLst>
                  </p:cNvPr>
                  <p:cNvSpPr/>
                  <p:nvPr/>
                </p:nvSpPr>
                <p:spPr>
                  <a:xfrm>
                    <a:off x="8580257"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953" name="Freeform 952">
                    <a:extLst>
                      <a:ext uri="{FF2B5EF4-FFF2-40B4-BE49-F238E27FC236}">
                        <a16:creationId xmlns:a16="http://schemas.microsoft.com/office/drawing/2014/main" id="{95527275-2875-9565-42F9-D650E127CCBE}"/>
                      </a:ext>
                    </a:extLst>
                  </p:cNvPr>
                  <p:cNvSpPr/>
                  <p:nvPr/>
                </p:nvSpPr>
                <p:spPr>
                  <a:xfrm>
                    <a:off x="8574388"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949" name="Graphic 761">
                  <a:extLst>
                    <a:ext uri="{FF2B5EF4-FFF2-40B4-BE49-F238E27FC236}">
                      <a16:creationId xmlns:a16="http://schemas.microsoft.com/office/drawing/2014/main" id="{18133F79-4C0D-C12B-F1E9-66DD6C659D4C}"/>
                    </a:ext>
                  </a:extLst>
                </p:cNvPr>
                <p:cNvGrpSpPr/>
                <p:nvPr/>
              </p:nvGrpSpPr>
              <p:grpSpPr>
                <a:xfrm>
                  <a:off x="8653346" y="7262248"/>
                  <a:ext cx="93362" cy="93362"/>
                  <a:chOff x="8653346" y="7262248"/>
                  <a:chExt cx="93362" cy="93362"/>
                </a:xfrm>
                <a:grpFill/>
              </p:grpSpPr>
              <p:sp>
                <p:nvSpPr>
                  <p:cNvPr id="950" name="Freeform 949">
                    <a:extLst>
                      <a:ext uri="{FF2B5EF4-FFF2-40B4-BE49-F238E27FC236}">
                        <a16:creationId xmlns:a16="http://schemas.microsoft.com/office/drawing/2014/main" id="{74D68DB1-6248-00CF-8282-CB1365B49612}"/>
                      </a:ext>
                    </a:extLst>
                  </p:cNvPr>
                  <p:cNvSpPr/>
                  <p:nvPr/>
                </p:nvSpPr>
                <p:spPr>
                  <a:xfrm>
                    <a:off x="8659215"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951" name="Freeform 950">
                    <a:extLst>
                      <a:ext uri="{FF2B5EF4-FFF2-40B4-BE49-F238E27FC236}">
                        <a16:creationId xmlns:a16="http://schemas.microsoft.com/office/drawing/2014/main" id="{79330FFD-3274-3D51-86CE-C47596CFEB97}"/>
                      </a:ext>
                    </a:extLst>
                  </p:cNvPr>
                  <p:cNvSpPr/>
                  <p:nvPr/>
                </p:nvSpPr>
                <p:spPr>
                  <a:xfrm>
                    <a:off x="8653346" y="7262248"/>
                    <a:ext cx="93362" cy="93362"/>
                  </a:xfrm>
                  <a:custGeom>
                    <a:avLst/>
                    <a:gdLst>
                      <a:gd name="connsiteX0" fmla="*/ 5868 w 93362"/>
                      <a:gd name="connsiteY0" fmla="*/ 93362 h 93362"/>
                      <a:gd name="connsiteX1" fmla="*/ 1600 w 93362"/>
                      <a:gd name="connsiteY1" fmla="*/ 91762 h 93362"/>
                      <a:gd name="connsiteX2" fmla="*/ 1600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8" y="93362"/>
                        </a:moveTo>
                        <a:cubicBezTo>
                          <a:pt x="4268" y="93362"/>
                          <a:pt x="3201" y="92829"/>
                          <a:pt x="1600" y="91762"/>
                        </a:cubicBezTo>
                        <a:cubicBezTo>
                          <a:pt x="-533" y="89628"/>
                          <a:pt x="-533" y="85893"/>
                          <a:pt x="1600" y="83760"/>
                        </a:cubicBezTo>
                        <a:lnTo>
                          <a:pt x="83759" y="1601"/>
                        </a:lnTo>
                        <a:cubicBezTo>
                          <a:pt x="85893" y="-534"/>
                          <a:pt x="89628" y="-534"/>
                          <a:pt x="91762" y="1601"/>
                        </a:cubicBezTo>
                        <a:cubicBezTo>
                          <a:pt x="93896" y="3735"/>
                          <a:pt x="93896" y="7469"/>
                          <a:pt x="91762" y="9603"/>
                        </a:cubicBezTo>
                        <a:lnTo>
                          <a:pt x="9603" y="91762"/>
                        </a:lnTo>
                        <a:cubicBezTo>
                          <a:pt x="8536" y="92829"/>
                          <a:pt x="6935" y="93362"/>
                          <a:pt x="5335" y="93362"/>
                        </a:cubicBezTo>
                        <a:close/>
                      </a:path>
                    </a:pathLst>
                  </a:custGeom>
                  <a:grpFill/>
                  <a:ln w="5331" cap="flat">
                    <a:noFill/>
                    <a:prstDash val="solid"/>
                    <a:miter/>
                  </a:ln>
                </p:spPr>
                <p:txBody>
                  <a:bodyPr rtlCol="0" anchor="ctr"/>
                  <a:lstStyle/>
                  <a:p>
                    <a:endParaRPr lang="en-US"/>
                  </a:p>
                </p:txBody>
              </p:sp>
            </p:grpSp>
          </p:grpSp>
          <p:sp>
            <p:nvSpPr>
              <p:cNvPr id="939" name="Freeform 938">
                <a:extLst>
                  <a:ext uri="{FF2B5EF4-FFF2-40B4-BE49-F238E27FC236}">
                    <a16:creationId xmlns:a16="http://schemas.microsoft.com/office/drawing/2014/main" id="{25FD64AD-62B2-478F-73B3-BEDF0D8EE981}"/>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940" name="Freeform 939">
                <a:extLst>
                  <a:ext uri="{FF2B5EF4-FFF2-40B4-BE49-F238E27FC236}">
                    <a16:creationId xmlns:a16="http://schemas.microsoft.com/office/drawing/2014/main" id="{80849D5E-CC9E-39A9-DF7B-F206D8C04C5D}"/>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941" name="Freeform 940">
                <a:extLst>
                  <a:ext uri="{FF2B5EF4-FFF2-40B4-BE49-F238E27FC236}">
                    <a16:creationId xmlns:a16="http://schemas.microsoft.com/office/drawing/2014/main" id="{2676DD65-3EFF-35BA-0368-6C0D8F883551}"/>
                  </a:ext>
                </a:extLst>
              </p:cNvPr>
              <p:cNvSpPr/>
              <p:nvPr/>
            </p:nvSpPr>
            <p:spPr>
              <a:xfrm>
                <a:off x="8336982" y="7549804"/>
                <a:ext cx="410260" cy="11736"/>
              </a:xfrm>
              <a:custGeom>
                <a:avLst/>
                <a:gdLst>
                  <a:gd name="connsiteX0" fmla="*/ 404392 w 410260"/>
                  <a:gd name="connsiteY0" fmla="*/ 11737 h 11736"/>
                  <a:gd name="connsiteX1" fmla="*/ 5868 w 410260"/>
                  <a:gd name="connsiteY1" fmla="*/ 11737 h 11736"/>
                  <a:gd name="connsiteX2" fmla="*/ 0 w 410260"/>
                  <a:gd name="connsiteY2" fmla="*/ 5868 h 11736"/>
                  <a:gd name="connsiteX3" fmla="*/ 5868 w 410260"/>
                  <a:gd name="connsiteY3" fmla="*/ 0 h 11736"/>
                  <a:gd name="connsiteX4" fmla="*/ 404392 w 410260"/>
                  <a:gd name="connsiteY4" fmla="*/ 0 h 11736"/>
                  <a:gd name="connsiteX5" fmla="*/ 410260 w 410260"/>
                  <a:gd name="connsiteY5" fmla="*/ 5868 h 11736"/>
                  <a:gd name="connsiteX6" fmla="*/ 404392 w 41026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0260" h="11736">
                    <a:moveTo>
                      <a:pt x="404392" y="11737"/>
                    </a:moveTo>
                    <a:lnTo>
                      <a:pt x="5868" y="11737"/>
                    </a:lnTo>
                    <a:cubicBezTo>
                      <a:pt x="2667" y="11737"/>
                      <a:pt x="0" y="9069"/>
                      <a:pt x="0" y="5868"/>
                    </a:cubicBezTo>
                    <a:cubicBezTo>
                      <a:pt x="0" y="2667"/>
                      <a:pt x="2667" y="0"/>
                      <a:pt x="5868" y="0"/>
                    </a:cubicBezTo>
                    <a:lnTo>
                      <a:pt x="404392" y="0"/>
                    </a:lnTo>
                    <a:cubicBezTo>
                      <a:pt x="407593" y="0"/>
                      <a:pt x="410260" y="2667"/>
                      <a:pt x="410260" y="5868"/>
                    </a:cubicBezTo>
                    <a:cubicBezTo>
                      <a:pt x="410260" y="9069"/>
                      <a:pt x="407593" y="11737"/>
                      <a:pt x="404392" y="11737"/>
                    </a:cubicBezTo>
                    <a:close/>
                  </a:path>
                </a:pathLst>
              </a:custGeom>
              <a:grpFill/>
              <a:ln w="5331" cap="flat">
                <a:noFill/>
                <a:prstDash val="solid"/>
                <a:miter/>
              </a:ln>
            </p:spPr>
            <p:txBody>
              <a:bodyPr rtlCol="0" anchor="ctr"/>
              <a:lstStyle/>
              <a:p>
                <a:endParaRPr lang="en-US"/>
              </a:p>
            </p:txBody>
          </p:sp>
        </p:grpSp>
        <p:sp>
          <p:nvSpPr>
            <p:cNvPr id="21" name="Rectangle 20">
              <a:extLst>
                <a:ext uri="{FF2B5EF4-FFF2-40B4-BE49-F238E27FC236}">
                  <a16:creationId xmlns:a16="http://schemas.microsoft.com/office/drawing/2014/main" id="{D8EF2F72-5D10-BF3A-67F1-5568731C1B91}"/>
                </a:ext>
              </a:extLst>
            </p:cNvPr>
            <p:cNvSpPr/>
            <p:nvPr/>
          </p:nvSpPr>
          <p:spPr>
            <a:xfrm>
              <a:off x="4467771" y="7536043"/>
              <a:ext cx="741289"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aphic 761">
              <a:extLst>
                <a:ext uri="{FF2B5EF4-FFF2-40B4-BE49-F238E27FC236}">
                  <a16:creationId xmlns:a16="http://schemas.microsoft.com/office/drawing/2014/main" id="{C7825B00-EFA0-E959-6162-CA0E7CCCF35B}"/>
                </a:ext>
              </a:extLst>
            </p:cNvPr>
            <p:cNvGrpSpPr/>
            <p:nvPr/>
          </p:nvGrpSpPr>
          <p:grpSpPr>
            <a:xfrm>
              <a:off x="4645524" y="7587336"/>
              <a:ext cx="407566" cy="407696"/>
              <a:chOff x="8373884" y="6441172"/>
              <a:chExt cx="356285" cy="356398"/>
            </a:xfrm>
            <a:solidFill>
              <a:srgbClr val="404040"/>
            </a:solidFill>
          </p:grpSpPr>
          <p:grpSp>
            <p:nvGrpSpPr>
              <p:cNvPr id="61" name="Graphic 761">
                <a:extLst>
                  <a:ext uri="{FF2B5EF4-FFF2-40B4-BE49-F238E27FC236}">
                    <a16:creationId xmlns:a16="http://schemas.microsoft.com/office/drawing/2014/main" id="{8BA8F0B9-327D-F63B-EF96-23397427FE51}"/>
                  </a:ext>
                </a:extLst>
              </p:cNvPr>
              <p:cNvGrpSpPr/>
              <p:nvPr/>
            </p:nvGrpSpPr>
            <p:grpSpPr>
              <a:xfrm>
                <a:off x="8373884" y="6441172"/>
                <a:ext cx="356285" cy="356398"/>
                <a:chOff x="8373884" y="6441172"/>
                <a:chExt cx="356285" cy="356398"/>
              </a:xfrm>
              <a:grpFill/>
            </p:grpSpPr>
            <p:grpSp>
              <p:nvGrpSpPr>
                <p:cNvPr id="909" name="Graphic 761">
                  <a:extLst>
                    <a:ext uri="{FF2B5EF4-FFF2-40B4-BE49-F238E27FC236}">
                      <a16:creationId xmlns:a16="http://schemas.microsoft.com/office/drawing/2014/main" id="{188F973E-229C-042B-7027-59BBB19853B2}"/>
                    </a:ext>
                  </a:extLst>
                </p:cNvPr>
                <p:cNvGrpSpPr/>
                <p:nvPr/>
              </p:nvGrpSpPr>
              <p:grpSpPr>
                <a:xfrm>
                  <a:off x="8671485" y="6525486"/>
                  <a:ext cx="58684" cy="272084"/>
                  <a:chOff x="8671485" y="6525486"/>
                  <a:chExt cx="58684" cy="272084"/>
                </a:xfrm>
                <a:grpFill/>
              </p:grpSpPr>
              <p:sp>
                <p:nvSpPr>
                  <p:cNvPr id="912" name="Freeform 911">
                    <a:extLst>
                      <a:ext uri="{FF2B5EF4-FFF2-40B4-BE49-F238E27FC236}">
                        <a16:creationId xmlns:a16="http://schemas.microsoft.com/office/drawing/2014/main" id="{7F2F63F7-2DD0-3887-F253-2DB77276DFB9}"/>
                      </a:ext>
                    </a:extLst>
                  </p:cNvPr>
                  <p:cNvSpPr/>
                  <p:nvPr/>
                </p:nvSpPr>
                <p:spPr>
                  <a:xfrm>
                    <a:off x="8677354" y="6785833"/>
                    <a:ext cx="52816" cy="11737"/>
                  </a:xfrm>
                  <a:custGeom>
                    <a:avLst/>
                    <a:gdLst>
                      <a:gd name="connsiteX0" fmla="*/ 46948 w 52816"/>
                      <a:gd name="connsiteY0" fmla="*/ 11737 h 11737"/>
                      <a:gd name="connsiteX1" fmla="*/ 5868 w 52816"/>
                      <a:gd name="connsiteY1" fmla="*/ 11737 h 11737"/>
                      <a:gd name="connsiteX2" fmla="*/ 0 w 52816"/>
                      <a:gd name="connsiteY2" fmla="*/ 5869 h 11737"/>
                      <a:gd name="connsiteX3" fmla="*/ 5868 w 52816"/>
                      <a:gd name="connsiteY3" fmla="*/ 0 h 11737"/>
                      <a:gd name="connsiteX4" fmla="*/ 46948 w 52816"/>
                      <a:gd name="connsiteY4" fmla="*/ 0 h 11737"/>
                      <a:gd name="connsiteX5" fmla="*/ 52816 w 52816"/>
                      <a:gd name="connsiteY5" fmla="*/ 5869 h 11737"/>
                      <a:gd name="connsiteX6" fmla="*/ 46948 w 52816"/>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816" h="11737">
                        <a:moveTo>
                          <a:pt x="46948" y="11737"/>
                        </a:moveTo>
                        <a:lnTo>
                          <a:pt x="5868" y="11737"/>
                        </a:lnTo>
                        <a:cubicBezTo>
                          <a:pt x="2667" y="11737"/>
                          <a:pt x="0" y="9070"/>
                          <a:pt x="0" y="5869"/>
                        </a:cubicBezTo>
                        <a:cubicBezTo>
                          <a:pt x="0" y="2667"/>
                          <a:pt x="2667" y="0"/>
                          <a:pt x="5868" y="0"/>
                        </a:cubicBezTo>
                        <a:lnTo>
                          <a:pt x="46948" y="0"/>
                        </a:lnTo>
                        <a:cubicBezTo>
                          <a:pt x="50149" y="0"/>
                          <a:pt x="52816" y="2667"/>
                          <a:pt x="52816" y="5869"/>
                        </a:cubicBezTo>
                        <a:cubicBezTo>
                          <a:pt x="52816" y="9070"/>
                          <a:pt x="50149" y="11737"/>
                          <a:pt x="46948" y="11737"/>
                        </a:cubicBezTo>
                        <a:close/>
                      </a:path>
                    </a:pathLst>
                  </a:custGeom>
                  <a:grpFill/>
                  <a:ln w="5331" cap="flat">
                    <a:noFill/>
                    <a:prstDash val="solid"/>
                    <a:miter/>
                  </a:ln>
                </p:spPr>
                <p:txBody>
                  <a:bodyPr rtlCol="0" anchor="ctr"/>
                  <a:lstStyle/>
                  <a:p>
                    <a:endParaRPr lang="en-US"/>
                  </a:p>
                </p:txBody>
              </p:sp>
              <p:sp>
                <p:nvSpPr>
                  <p:cNvPr id="913" name="Freeform 912">
                    <a:extLst>
                      <a:ext uri="{FF2B5EF4-FFF2-40B4-BE49-F238E27FC236}">
                        <a16:creationId xmlns:a16="http://schemas.microsoft.com/office/drawing/2014/main" id="{FFE25E2F-65C4-CDD5-921A-E2C55A08B282}"/>
                      </a:ext>
                    </a:extLst>
                  </p:cNvPr>
                  <p:cNvSpPr/>
                  <p:nvPr/>
                </p:nvSpPr>
                <p:spPr>
                  <a:xfrm>
                    <a:off x="8682689" y="6735151"/>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914" name="Freeform 913">
                    <a:extLst>
                      <a:ext uri="{FF2B5EF4-FFF2-40B4-BE49-F238E27FC236}">
                        <a16:creationId xmlns:a16="http://schemas.microsoft.com/office/drawing/2014/main" id="{798A7573-15FF-9919-51DC-13673B9206E6}"/>
                      </a:ext>
                    </a:extLst>
                  </p:cNvPr>
                  <p:cNvSpPr/>
                  <p:nvPr/>
                </p:nvSpPr>
                <p:spPr>
                  <a:xfrm>
                    <a:off x="8671485" y="6682868"/>
                    <a:ext cx="58684" cy="11737"/>
                  </a:xfrm>
                  <a:custGeom>
                    <a:avLst/>
                    <a:gdLst>
                      <a:gd name="connsiteX0" fmla="*/ 52816 w 58684"/>
                      <a:gd name="connsiteY0" fmla="*/ 11737 h 11737"/>
                      <a:gd name="connsiteX1" fmla="*/ 5868 w 58684"/>
                      <a:gd name="connsiteY1" fmla="*/ 11737 h 11737"/>
                      <a:gd name="connsiteX2" fmla="*/ 0 w 58684"/>
                      <a:gd name="connsiteY2" fmla="*/ 5868 h 11737"/>
                      <a:gd name="connsiteX3" fmla="*/ 5868 w 58684"/>
                      <a:gd name="connsiteY3" fmla="*/ 0 h 11737"/>
                      <a:gd name="connsiteX4" fmla="*/ 52816 w 58684"/>
                      <a:gd name="connsiteY4" fmla="*/ 0 h 11737"/>
                      <a:gd name="connsiteX5" fmla="*/ 58685 w 58684"/>
                      <a:gd name="connsiteY5" fmla="*/ 5868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8"/>
                        </a:cubicBezTo>
                        <a:cubicBezTo>
                          <a:pt x="0" y="2667"/>
                          <a:pt x="2667" y="0"/>
                          <a:pt x="5868" y="0"/>
                        </a:cubicBezTo>
                        <a:lnTo>
                          <a:pt x="52816" y="0"/>
                        </a:lnTo>
                        <a:cubicBezTo>
                          <a:pt x="56017" y="0"/>
                          <a:pt x="58685" y="2667"/>
                          <a:pt x="58685" y="5868"/>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915" name="Freeform 914">
                    <a:extLst>
                      <a:ext uri="{FF2B5EF4-FFF2-40B4-BE49-F238E27FC236}">
                        <a16:creationId xmlns:a16="http://schemas.microsoft.com/office/drawing/2014/main" id="{84ED4FF6-82DE-8F8B-4772-7CB847836385}"/>
                      </a:ext>
                    </a:extLst>
                  </p:cNvPr>
                  <p:cNvSpPr/>
                  <p:nvPr/>
                </p:nvSpPr>
                <p:spPr>
                  <a:xfrm>
                    <a:off x="8682689" y="6630052"/>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916" name="Freeform 915">
                    <a:extLst>
                      <a:ext uri="{FF2B5EF4-FFF2-40B4-BE49-F238E27FC236}">
                        <a16:creationId xmlns:a16="http://schemas.microsoft.com/office/drawing/2014/main" id="{ACB3129A-9918-B1F7-CCC0-3BD1098BBDA9}"/>
                      </a:ext>
                    </a:extLst>
                  </p:cNvPr>
                  <p:cNvSpPr/>
                  <p:nvPr/>
                </p:nvSpPr>
                <p:spPr>
                  <a:xfrm>
                    <a:off x="8671485" y="6577769"/>
                    <a:ext cx="58684" cy="11737"/>
                  </a:xfrm>
                  <a:custGeom>
                    <a:avLst/>
                    <a:gdLst>
                      <a:gd name="connsiteX0" fmla="*/ 52816 w 58684"/>
                      <a:gd name="connsiteY0" fmla="*/ 11737 h 11737"/>
                      <a:gd name="connsiteX1" fmla="*/ 5868 w 58684"/>
                      <a:gd name="connsiteY1" fmla="*/ 11737 h 11737"/>
                      <a:gd name="connsiteX2" fmla="*/ 0 w 58684"/>
                      <a:gd name="connsiteY2" fmla="*/ 5869 h 11737"/>
                      <a:gd name="connsiteX3" fmla="*/ 5868 w 58684"/>
                      <a:gd name="connsiteY3" fmla="*/ 0 h 11737"/>
                      <a:gd name="connsiteX4" fmla="*/ 52816 w 58684"/>
                      <a:gd name="connsiteY4" fmla="*/ 0 h 11737"/>
                      <a:gd name="connsiteX5" fmla="*/ 58685 w 58684"/>
                      <a:gd name="connsiteY5" fmla="*/ 5869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9"/>
                        </a:cubicBezTo>
                        <a:cubicBezTo>
                          <a:pt x="0" y="2667"/>
                          <a:pt x="2667" y="0"/>
                          <a:pt x="5868" y="0"/>
                        </a:cubicBezTo>
                        <a:lnTo>
                          <a:pt x="52816" y="0"/>
                        </a:lnTo>
                        <a:cubicBezTo>
                          <a:pt x="56017" y="0"/>
                          <a:pt x="58685" y="2667"/>
                          <a:pt x="58685" y="5869"/>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917" name="Freeform 916">
                    <a:extLst>
                      <a:ext uri="{FF2B5EF4-FFF2-40B4-BE49-F238E27FC236}">
                        <a16:creationId xmlns:a16="http://schemas.microsoft.com/office/drawing/2014/main" id="{4EE5B09F-BA9F-B150-CBE5-0A32F59B5886}"/>
                      </a:ext>
                    </a:extLst>
                  </p:cNvPr>
                  <p:cNvSpPr/>
                  <p:nvPr/>
                </p:nvSpPr>
                <p:spPr>
                  <a:xfrm>
                    <a:off x="8682689" y="6525486"/>
                    <a:ext cx="47481" cy="11737"/>
                  </a:xfrm>
                  <a:custGeom>
                    <a:avLst/>
                    <a:gdLst>
                      <a:gd name="connsiteX0" fmla="*/ 41613 w 47481"/>
                      <a:gd name="connsiteY0" fmla="*/ 11737 h 11737"/>
                      <a:gd name="connsiteX1" fmla="*/ 5868 w 47481"/>
                      <a:gd name="connsiteY1" fmla="*/ 11737 h 11737"/>
                      <a:gd name="connsiteX2" fmla="*/ 0 w 47481"/>
                      <a:gd name="connsiteY2" fmla="*/ 5868 h 11737"/>
                      <a:gd name="connsiteX3" fmla="*/ 5868 w 47481"/>
                      <a:gd name="connsiteY3" fmla="*/ 0 h 11737"/>
                      <a:gd name="connsiteX4" fmla="*/ 41613 w 47481"/>
                      <a:gd name="connsiteY4" fmla="*/ 0 h 11737"/>
                      <a:gd name="connsiteX5" fmla="*/ 47482 w 47481"/>
                      <a:gd name="connsiteY5" fmla="*/ 5868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8"/>
                        </a:cubicBezTo>
                        <a:cubicBezTo>
                          <a:pt x="0" y="2667"/>
                          <a:pt x="2667" y="0"/>
                          <a:pt x="5868" y="0"/>
                        </a:cubicBezTo>
                        <a:lnTo>
                          <a:pt x="41613" y="0"/>
                        </a:lnTo>
                        <a:cubicBezTo>
                          <a:pt x="44814" y="0"/>
                          <a:pt x="47482" y="2667"/>
                          <a:pt x="47482" y="5868"/>
                        </a:cubicBezTo>
                        <a:cubicBezTo>
                          <a:pt x="47482" y="9070"/>
                          <a:pt x="44814" y="11737"/>
                          <a:pt x="41613" y="11737"/>
                        </a:cubicBezTo>
                        <a:close/>
                      </a:path>
                    </a:pathLst>
                  </a:custGeom>
                  <a:grpFill/>
                  <a:ln w="5331" cap="flat">
                    <a:noFill/>
                    <a:prstDash val="solid"/>
                    <a:miter/>
                  </a:ln>
                </p:spPr>
                <p:txBody>
                  <a:bodyPr rtlCol="0" anchor="ctr"/>
                  <a:lstStyle/>
                  <a:p>
                    <a:endParaRPr lang="en-US"/>
                  </a:p>
                </p:txBody>
              </p:sp>
            </p:grpSp>
            <p:sp>
              <p:nvSpPr>
                <p:cNvPr id="910" name="Freeform 909">
                  <a:extLst>
                    <a:ext uri="{FF2B5EF4-FFF2-40B4-BE49-F238E27FC236}">
                      <a16:creationId xmlns:a16="http://schemas.microsoft.com/office/drawing/2014/main" id="{E8CC9230-EA67-E190-2707-17AECF66CB50}"/>
                    </a:ext>
                  </a:extLst>
                </p:cNvPr>
                <p:cNvSpPr/>
                <p:nvPr/>
              </p:nvSpPr>
              <p:spPr>
                <a:xfrm>
                  <a:off x="8718433" y="6441194"/>
                  <a:ext cx="11737" cy="356376"/>
                </a:xfrm>
                <a:custGeom>
                  <a:avLst/>
                  <a:gdLst>
                    <a:gd name="connsiteX0" fmla="*/ 5868 w 11737"/>
                    <a:gd name="connsiteY0" fmla="*/ 356377 h 356376"/>
                    <a:gd name="connsiteX1" fmla="*/ 0 w 11737"/>
                    <a:gd name="connsiteY1" fmla="*/ 350509 h 356376"/>
                    <a:gd name="connsiteX2" fmla="*/ 0 w 11737"/>
                    <a:gd name="connsiteY2" fmla="*/ 5868 h 356376"/>
                    <a:gd name="connsiteX3" fmla="*/ 5868 w 11737"/>
                    <a:gd name="connsiteY3" fmla="*/ 0 h 356376"/>
                    <a:gd name="connsiteX4" fmla="*/ 11737 w 11737"/>
                    <a:gd name="connsiteY4" fmla="*/ 5868 h 356376"/>
                    <a:gd name="connsiteX5" fmla="*/ 11737 w 11737"/>
                    <a:gd name="connsiteY5" fmla="*/ 350509 h 356376"/>
                    <a:gd name="connsiteX6" fmla="*/ 5868 w 11737"/>
                    <a:gd name="connsiteY6" fmla="*/ 356377 h 35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356376">
                      <a:moveTo>
                        <a:pt x="5868" y="356377"/>
                      </a:moveTo>
                      <a:cubicBezTo>
                        <a:pt x="2667" y="356377"/>
                        <a:pt x="0" y="353710"/>
                        <a:pt x="0" y="350509"/>
                      </a:cubicBezTo>
                      <a:lnTo>
                        <a:pt x="0" y="5868"/>
                      </a:lnTo>
                      <a:cubicBezTo>
                        <a:pt x="0" y="2667"/>
                        <a:pt x="2667" y="0"/>
                        <a:pt x="5868" y="0"/>
                      </a:cubicBezTo>
                      <a:cubicBezTo>
                        <a:pt x="9070" y="0"/>
                        <a:pt x="11737" y="2667"/>
                        <a:pt x="11737" y="5868"/>
                      </a:cubicBezTo>
                      <a:lnTo>
                        <a:pt x="11737" y="350509"/>
                      </a:lnTo>
                      <a:cubicBezTo>
                        <a:pt x="11737" y="353710"/>
                        <a:pt x="9070" y="356377"/>
                        <a:pt x="5868" y="356377"/>
                      </a:cubicBezTo>
                      <a:close/>
                    </a:path>
                  </a:pathLst>
                </a:custGeom>
                <a:grpFill/>
                <a:ln w="5331" cap="flat">
                  <a:noFill/>
                  <a:prstDash val="solid"/>
                  <a:miter/>
                </a:ln>
              </p:spPr>
              <p:txBody>
                <a:bodyPr rtlCol="0" anchor="ctr"/>
                <a:lstStyle/>
                <a:p>
                  <a:endParaRPr lang="en-US"/>
                </a:p>
              </p:txBody>
            </p:sp>
            <p:sp>
              <p:nvSpPr>
                <p:cNvPr id="911" name="Freeform 910">
                  <a:extLst>
                    <a:ext uri="{FF2B5EF4-FFF2-40B4-BE49-F238E27FC236}">
                      <a16:creationId xmlns:a16="http://schemas.microsoft.com/office/drawing/2014/main" id="{C090873F-1DA6-1564-6213-C4CD64C76538}"/>
                    </a:ext>
                  </a:extLst>
                </p:cNvPr>
                <p:cNvSpPr/>
                <p:nvPr/>
              </p:nvSpPr>
              <p:spPr>
                <a:xfrm>
                  <a:off x="8373884" y="6441172"/>
                  <a:ext cx="356285" cy="356398"/>
                </a:xfrm>
                <a:custGeom>
                  <a:avLst/>
                  <a:gdLst>
                    <a:gd name="connsiteX0" fmla="*/ 350417 w 356285"/>
                    <a:gd name="connsiteY0" fmla="*/ 356399 h 356398"/>
                    <a:gd name="connsiteX1" fmla="*/ 5777 w 356285"/>
                    <a:gd name="connsiteY1" fmla="*/ 356399 h 356398"/>
                    <a:gd name="connsiteX2" fmla="*/ 442 w 356285"/>
                    <a:gd name="connsiteY2" fmla="*/ 352664 h 356398"/>
                    <a:gd name="connsiteX3" fmla="*/ 1509 w 356285"/>
                    <a:gd name="connsiteY3" fmla="*/ 346262 h 356398"/>
                    <a:gd name="connsiteX4" fmla="*/ 346149 w 356285"/>
                    <a:gd name="connsiteY4" fmla="*/ 1622 h 356398"/>
                    <a:gd name="connsiteX5" fmla="*/ 352551 w 356285"/>
                    <a:gd name="connsiteY5" fmla="*/ 555 h 356398"/>
                    <a:gd name="connsiteX6" fmla="*/ 356286 w 356285"/>
                    <a:gd name="connsiteY6" fmla="*/ 5890 h 356398"/>
                    <a:gd name="connsiteX7" fmla="*/ 356286 w 356285"/>
                    <a:gd name="connsiteY7" fmla="*/ 350530 h 356398"/>
                    <a:gd name="connsiteX8" fmla="*/ 350417 w 356285"/>
                    <a:gd name="connsiteY8" fmla="*/ 356399 h 356398"/>
                    <a:gd name="connsiteX9" fmla="*/ 19648 w 356285"/>
                    <a:gd name="connsiteY9" fmla="*/ 344662 h 356398"/>
                    <a:gd name="connsiteX10" fmla="*/ 345082 w 356285"/>
                    <a:gd name="connsiteY10" fmla="*/ 344662 h 356398"/>
                    <a:gd name="connsiteX11" fmla="*/ 345082 w 356285"/>
                    <a:gd name="connsiteY11" fmla="*/ 19228 h 356398"/>
                    <a:gd name="connsiteX12" fmla="*/ 19648 w 356285"/>
                    <a:gd name="connsiteY12" fmla="*/ 344662 h 356398"/>
                    <a:gd name="connsiteX13" fmla="*/ 274127 w 356285"/>
                    <a:gd name="connsiteY13" fmla="*/ 279575 h 356398"/>
                    <a:gd name="connsiteX14" fmla="*/ 183432 w 356285"/>
                    <a:gd name="connsiteY14" fmla="*/ 279575 h 356398"/>
                    <a:gd name="connsiteX15" fmla="*/ 178097 w 356285"/>
                    <a:gd name="connsiteY15" fmla="*/ 275841 h 356398"/>
                    <a:gd name="connsiteX16" fmla="*/ 179164 w 356285"/>
                    <a:gd name="connsiteY16" fmla="*/ 269439 h 356398"/>
                    <a:gd name="connsiteX17" fmla="*/ 269859 w 356285"/>
                    <a:gd name="connsiteY17" fmla="*/ 178744 h 356398"/>
                    <a:gd name="connsiteX18" fmla="*/ 276261 w 356285"/>
                    <a:gd name="connsiteY18" fmla="*/ 177677 h 356398"/>
                    <a:gd name="connsiteX19" fmla="*/ 279995 w 356285"/>
                    <a:gd name="connsiteY19" fmla="*/ 183012 h 356398"/>
                    <a:gd name="connsiteX20" fmla="*/ 279995 w 356285"/>
                    <a:gd name="connsiteY20" fmla="*/ 273706 h 356398"/>
                    <a:gd name="connsiteX21" fmla="*/ 274127 w 356285"/>
                    <a:gd name="connsiteY21" fmla="*/ 279575 h 356398"/>
                    <a:gd name="connsiteX22" fmla="*/ 196769 w 356285"/>
                    <a:gd name="connsiteY22" fmla="*/ 268371 h 356398"/>
                    <a:gd name="connsiteX23" fmla="*/ 268258 w 356285"/>
                    <a:gd name="connsiteY23" fmla="*/ 268371 h 356398"/>
                    <a:gd name="connsiteX24" fmla="*/ 268258 w 356285"/>
                    <a:gd name="connsiteY24" fmla="*/ 196883 h 356398"/>
                    <a:gd name="connsiteX25" fmla="*/ 196769 w 356285"/>
                    <a:gd name="connsiteY25" fmla="*/ 268371 h 356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56285" h="356398">
                      <a:moveTo>
                        <a:pt x="350417" y="356399"/>
                      </a:moveTo>
                      <a:lnTo>
                        <a:pt x="5777" y="356399"/>
                      </a:lnTo>
                      <a:cubicBezTo>
                        <a:pt x="3643" y="356399"/>
                        <a:pt x="1509" y="354798"/>
                        <a:pt x="442" y="352664"/>
                      </a:cubicBezTo>
                      <a:cubicBezTo>
                        <a:pt x="-625" y="350530"/>
                        <a:pt x="442" y="347863"/>
                        <a:pt x="1509" y="346262"/>
                      </a:cubicBezTo>
                      <a:lnTo>
                        <a:pt x="346149" y="1622"/>
                      </a:lnTo>
                      <a:cubicBezTo>
                        <a:pt x="347749" y="22"/>
                        <a:pt x="350417" y="-512"/>
                        <a:pt x="352551" y="555"/>
                      </a:cubicBezTo>
                      <a:cubicBezTo>
                        <a:pt x="354685" y="1622"/>
                        <a:pt x="356286" y="3756"/>
                        <a:pt x="356286" y="5890"/>
                      </a:cubicBezTo>
                      <a:lnTo>
                        <a:pt x="356286" y="350530"/>
                      </a:lnTo>
                      <a:cubicBezTo>
                        <a:pt x="356286" y="353731"/>
                        <a:pt x="353618" y="356399"/>
                        <a:pt x="350417" y="356399"/>
                      </a:cubicBezTo>
                      <a:close/>
                      <a:moveTo>
                        <a:pt x="19648" y="344662"/>
                      </a:moveTo>
                      <a:lnTo>
                        <a:pt x="345082" y="344662"/>
                      </a:lnTo>
                      <a:lnTo>
                        <a:pt x="345082" y="19228"/>
                      </a:lnTo>
                      <a:lnTo>
                        <a:pt x="19648" y="344662"/>
                      </a:lnTo>
                      <a:close/>
                      <a:moveTo>
                        <a:pt x="274127" y="279575"/>
                      </a:moveTo>
                      <a:lnTo>
                        <a:pt x="183432" y="279575"/>
                      </a:lnTo>
                      <a:cubicBezTo>
                        <a:pt x="181298" y="279575"/>
                        <a:pt x="179164" y="277974"/>
                        <a:pt x="178097" y="275841"/>
                      </a:cubicBezTo>
                      <a:cubicBezTo>
                        <a:pt x="177030" y="273706"/>
                        <a:pt x="178097" y="271039"/>
                        <a:pt x="179164" y="269439"/>
                      </a:cubicBezTo>
                      <a:lnTo>
                        <a:pt x="269859" y="178744"/>
                      </a:lnTo>
                      <a:cubicBezTo>
                        <a:pt x="271459" y="177143"/>
                        <a:pt x="274127" y="176610"/>
                        <a:pt x="276261" y="177677"/>
                      </a:cubicBezTo>
                      <a:cubicBezTo>
                        <a:pt x="278395" y="178744"/>
                        <a:pt x="279995" y="180878"/>
                        <a:pt x="279995" y="183012"/>
                      </a:cubicBezTo>
                      <a:lnTo>
                        <a:pt x="279995" y="273706"/>
                      </a:lnTo>
                      <a:cubicBezTo>
                        <a:pt x="279995" y="276907"/>
                        <a:pt x="277328" y="279575"/>
                        <a:pt x="274127" y="279575"/>
                      </a:cubicBezTo>
                      <a:close/>
                      <a:moveTo>
                        <a:pt x="196769" y="268371"/>
                      </a:moveTo>
                      <a:lnTo>
                        <a:pt x="268258" y="268371"/>
                      </a:lnTo>
                      <a:lnTo>
                        <a:pt x="268258" y="196883"/>
                      </a:lnTo>
                      <a:lnTo>
                        <a:pt x="196769" y="268371"/>
                      </a:lnTo>
                      <a:close/>
                    </a:path>
                  </a:pathLst>
                </a:custGeom>
                <a:grpFill/>
                <a:ln w="5331" cap="flat">
                  <a:noFill/>
                  <a:prstDash val="solid"/>
                  <a:miter/>
                </a:ln>
              </p:spPr>
              <p:txBody>
                <a:bodyPr rtlCol="0" anchor="ctr"/>
                <a:lstStyle/>
                <a:p>
                  <a:endParaRPr lang="en-US"/>
                </a:p>
              </p:txBody>
            </p:sp>
          </p:grpSp>
          <p:grpSp>
            <p:nvGrpSpPr>
              <p:cNvPr id="62" name="Graphic 761">
                <a:extLst>
                  <a:ext uri="{FF2B5EF4-FFF2-40B4-BE49-F238E27FC236}">
                    <a16:creationId xmlns:a16="http://schemas.microsoft.com/office/drawing/2014/main" id="{C336711F-E597-4AF2-5B48-6A50C9A557AB}"/>
                  </a:ext>
                </a:extLst>
              </p:cNvPr>
              <p:cNvGrpSpPr/>
              <p:nvPr/>
            </p:nvGrpSpPr>
            <p:grpSpPr>
              <a:xfrm>
                <a:off x="8451150" y="6441194"/>
                <a:ext cx="65086" cy="319032"/>
                <a:chOff x="8451150" y="6441194"/>
                <a:chExt cx="65086" cy="319032"/>
              </a:xfrm>
              <a:grpFill/>
            </p:grpSpPr>
            <p:grpSp>
              <p:nvGrpSpPr>
                <p:cNvPr id="63" name="Graphic 761">
                  <a:extLst>
                    <a:ext uri="{FF2B5EF4-FFF2-40B4-BE49-F238E27FC236}">
                      <a16:creationId xmlns:a16="http://schemas.microsoft.com/office/drawing/2014/main" id="{9A057726-12F9-24DC-15AA-DAA074A10F6F}"/>
                    </a:ext>
                  </a:extLst>
                </p:cNvPr>
                <p:cNvGrpSpPr/>
                <p:nvPr/>
              </p:nvGrpSpPr>
              <p:grpSpPr>
                <a:xfrm>
                  <a:off x="8451150" y="6441194"/>
                  <a:ext cx="65086" cy="319032"/>
                  <a:chOff x="8451150" y="6441194"/>
                  <a:chExt cx="65086" cy="319032"/>
                </a:xfrm>
                <a:grpFill/>
              </p:grpSpPr>
              <p:sp>
                <p:nvSpPr>
                  <p:cNvPr id="906" name="Freeform 905">
                    <a:extLst>
                      <a:ext uri="{FF2B5EF4-FFF2-40B4-BE49-F238E27FC236}">
                        <a16:creationId xmlns:a16="http://schemas.microsoft.com/office/drawing/2014/main" id="{9F744497-8ECD-C8D5-3C60-E02CF7687C3F}"/>
                      </a:ext>
                    </a:extLst>
                  </p:cNvPr>
                  <p:cNvSpPr/>
                  <p:nvPr/>
                </p:nvSpPr>
                <p:spPr>
                  <a:xfrm>
                    <a:off x="8457552" y="6447062"/>
                    <a:ext cx="52282" cy="307295"/>
                  </a:xfrm>
                  <a:custGeom>
                    <a:avLst/>
                    <a:gdLst>
                      <a:gd name="connsiteX0" fmla="*/ 0 w 52282"/>
                      <a:gd name="connsiteY0" fmla="*/ 0 h 307295"/>
                      <a:gd name="connsiteX1" fmla="*/ 52283 w 52282"/>
                      <a:gd name="connsiteY1" fmla="*/ 0 h 307295"/>
                      <a:gd name="connsiteX2" fmla="*/ 52283 w 52282"/>
                      <a:gd name="connsiteY2" fmla="*/ 242742 h 307295"/>
                      <a:gd name="connsiteX3" fmla="*/ 26142 w 52282"/>
                      <a:gd name="connsiteY3" fmla="*/ 307295 h 307295"/>
                      <a:gd name="connsiteX4" fmla="*/ 0 w 52282"/>
                      <a:gd name="connsiteY4" fmla="*/ 242742 h 307295"/>
                      <a:gd name="connsiteX5" fmla="*/ 0 w 52282"/>
                      <a:gd name="connsiteY5" fmla="*/ 242742 h 307295"/>
                      <a:gd name="connsiteX6" fmla="*/ 0 w 52282"/>
                      <a:gd name="connsiteY6" fmla="*/ 0 h 307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282" h="307295">
                        <a:moveTo>
                          <a:pt x="0" y="0"/>
                        </a:moveTo>
                        <a:lnTo>
                          <a:pt x="52283" y="0"/>
                        </a:lnTo>
                        <a:cubicBezTo>
                          <a:pt x="52283" y="0"/>
                          <a:pt x="52283" y="242742"/>
                          <a:pt x="52283" y="242742"/>
                        </a:cubicBezTo>
                        <a:lnTo>
                          <a:pt x="26142" y="307295"/>
                        </a:lnTo>
                        <a:lnTo>
                          <a:pt x="0" y="242742"/>
                        </a:lnTo>
                        <a:lnTo>
                          <a:pt x="0" y="242742"/>
                        </a:lnTo>
                        <a:lnTo>
                          <a:pt x="0" y="0"/>
                        </a:lnTo>
                      </a:path>
                    </a:pathLst>
                  </a:custGeom>
                  <a:solidFill>
                    <a:srgbClr val="EF3E23"/>
                  </a:solidFill>
                  <a:ln w="5331" cap="flat">
                    <a:noFill/>
                    <a:prstDash val="solid"/>
                    <a:miter/>
                  </a:ln>
                </p:spPr>
                <p:txBody>
                  <a:bodyPr rtlCol="0" anchor="ctr"/>
                  <a:lstStyle/>
                  <a:p>
                    <a:endParaRPr lang="en-US"/>
                  </a:p>
                </p:txBody>
              </p:sp>
              <p:sp>
                <p:nvSpPr>
                  <p:cNvPr id="907" name="Freeform 906">
                    <a:extLst>
                      <a:ext uri="{FF2B5EF4-FFF2-40B4-BE49-F238E27FC236}">
                        <a16:creationId xmlns:a16="http://schemas.microsoft.com/office/drawing/2014/main" id="{03FC97B2-D4A7-F4D3-9E0A-0C54400D60B5}"/>
                      </a:ext>
                    </a:extLst>
                  </p:cNvPr>
                  <p:cNvSpPr/>
                  <p:nvPr/>
                </p:nvSpPr>
                <p:spPr>
                  <a:xfrm>
                    <a:off x="8452217" y="6441194"/>
                    <a:ext cx="64019" cy="319032"/>
                  </a:xfrm>
                  <a:custGeom>
                    <a:avLst/>
                    <a:gdLst>
                      <a:gd name="connsiteX0" fmla="*/ 31477 w 64019"/>
                      <a:gd name="connsiteY0" fmla="*/ 319032 h 319032"/>
                      <a:gd name="connsiteX1" fmla="*/ 26142 w 64019"/>
                      <a:gd name="connsiteY1" fmla="*/ 315298 h 319032"/>
                      <a:gd name="connsiteX2" fmla="*/ 0 w 64019"/>
                      <a:gd name="connsiteY2" fmla="*/ 250744 h 319032"/>
                      <a:gd name="connsiteX3" fmla="*/ 0 w 64019"/>
                      <a:gd name="connsiteY3" fmla="*/ 248610 h 319032"/>
                      <a:gd name="connsiteX4" fmla="*/ 0 w 64019"/>
                      <a:gd name="connsiteY4" fmla="*/ 5868 h 319032"/>
                      <a:gd name="connsiteX5" fmla="*/ 1600 w 64019"/>
                      <a:gd name="connsiteY5" fmla="*/ 1600 h 319032"/>
                      <a:gd name="connsiteX6" fmla="*/ 5869 w 64019"/>
                      <a:gd name="connsiteY6" fmla="*/ 0 h 319032"/>
                      <a:gd name="connsiteX7" fmla="*/ 58151 w 64019"/>
                      <a:gd name="connsiteY7" fmla="*/ 0 h 319032"/>
                      <a:gd name="connsiteX8" fmla="*/ 64020 w 64019"/>
                      <a:gd name="connsiteY8" fmla="*/ 5868 h 319032"/>
                      <a:gd name="connsiteX9" fmla="*/ 64020 w 64019"/>
                      <a:gd name="connsiteY9" fmla="*/ 248610 h 319032"/>
                      <a:gd name="connsiteX10" fmla="*/ 64020 w 64019"/>
                      <a:gd name="connsiteY10" fmla="*/ 250744 h 319032"/>
                      <a:gd name="connsiteX11" fmla="*/ 37879 w 64019"/>
                      <a:gd name="connsiteY11" fmla="*/ 315298 h 319032"/>
                      <a:gd name="connsiteX12" fmla="*/ 32544 w 64019"/>
                      <a:gd name="connsiteY12" fmla="*/ 319032 h 319032"/>
                      <a:gd name="connsiteX13" fmla="*/ 10670 w 64019"/>
                      <a:gd name="connsiteY13" fmla="*/ 247543 h 319032"/>
                      <a:gd name="connsiteX14" fmla="*/ 30943 w 64019"/>
                      <a:gd name="connsiteY14" fmla="*/ 298226 h 319032"/>
                      <a:gd name="connsiteX15" fmla="*/ 51216 w 64019"/>
                      <a:gd name="connsiteY15" fmla="*/ 247543 h 319032"/>
                      <a:gd name="connsiteX16" fmla="*/ 51216 w 64019"/>
                      <a:gd name="connsiteY16" fmla="*/ 11203 h 319032"/>
                      <a:gd name="connsiteX17" fmla="*/ 10670 w 64019"/>
                      <a:gd name="connsiteY17" fmla="*/ 11203 h 319032"/>
                      <a:gd name="connsiteX18" fmla="*/ 10670 w 64019"/>
                      <a:gd name="connsiteY18" fmla="*/ 247543 h 319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4019" h="319032">
                        <a:moveTo>
                          <a:pt x="31477" y="319032"/>
                        </a:moveTo>
                        <a:cubicBezTo>
                          <a:pt x="29342" y="319032"/>
                          <a:pt x="27209" y="317432"/>
                          <a:pt x="26142" y="315298"/>
                        </a:cubicBezTo>
                        <a:lnTo>
                          <a:pt x="0" y="250744"/>
                        </a:lnTo>
                        <a:cubicBezTo>
                          <a:pt x="0" y="250211"/>
                          <a:pt x="0" y="249144"/>
                          <a:pt x="0" y="248610"/>
                        </a:cubicBezTo>
                        <a:lnTo>
                          <a:pt x="0" y="5868"/>
                        </a:lnTo>
                        <a:cubicBezTo>
                          <a:pt x="0" y="4268"/>
                          <a:pt x="534" y="2667"/>
                          <a:pt x="1600" y="1600"/>
                        </a:cubicBezTo>
                        <a:cubicBezTo>
                          <a:pt x="2667" y="533"/>
                          <a:pt x="4268" y="0"/>
                          <a:pt x="5869" y="0"/>
                        </a:cubicBezTo>
                        <a:lnTo>
                          <a:pt x="58151" y="0"/>
                        </a:lnTo>
                        <a:cubicBezTo>
                          <a:pt x="61352" y="0"/>
                          <a:pt x="64020" y="2667"/>
                          <a:pt x="64020" y="5868"/>
                        </a:cubicBezTo>
                        <a:lnTo>
                          <a:pt x="64020" y="248610"/>
                        </a:lnTo>
                        <a:cubicBezTo>
                          <a:pt x="64020" y="249144"/>
                          <a:pt x="64020" y="250211"/>
                          <a:pt x="64020" y="250744"/>
                        </a:cubicBezTo>
                        <a:lnTo>
                          <a:pt x="37879" y="315298"/>
                        </a:lnTo>
                        <a:cubicBezTo>
                          <a:pt x="36812" y="317432"/>
                          <a:pt x="34677" y="319032"/>
                          <a:pt x="32544" y="319032"/>
                        </a:cubicBezTo>
                        <a:close/>
                        <a:moveTo>
                          <a:pt x="10670" y="247543"/>
                        </a:moveTo>
                        <a:lnTo>
                          <a:pt x="30943" y="298226"/>
                        </a:lnTo>
                        <a:lnTo>
                          <a:pt x="51216" y="247543"/>
                        </a:lnTo>
                        <a:lnTo>
                          <a:pt x="51216" y="11203"/>
                        </a:lnTo>
                        <a:lnTo>
                          <a:pt x="10670" y="11203"/>
                        </a:lnTo>
                        <a:cubicBezTo>
                          <a:pt x="10670" y="11203"/>
                          <a:pt x="10670" y="247543"/>
                          <a:pt x="10670" y="247543"/>
                        </a:cubicBezTo>
                        <a:close/>
                      </a:path>
                    </a:pathLst>
                  </a:custGeom>
                  <a:grpFill/>
                  <a:ln w="5331" cap="flat">
                    <a:noFill/>
                    <a:prstDash val="solid"/>
                    <a:miter/>
                  </a:ln>
                </p:spPr>
                <p:txBody>
                  <a:bodyPr rtlCol="0" anchor="ctr"/>
                  <a:lstStyle/>
                  <a:p>
                    <a:endParaRPr lang="en-US"/>
                  </a:p>
                </p:txBody>
              </p:sp>
              <p:sp>
                <p:nvSpPr>
                  <p:cNvPr id="908" name="Freeform 907">
                    <a:extLst>
                      <a:ext uri="{FF2B5EF4-FFF2-40B4-BE49-F238E27FC236}">
                        <a16:creationId xmlns:a16="http://schemas.microsoft.com/office/drawing/2014/main" id="{22C00C71-4971-B27D-8403-C0EF770AE1E2}"/>
                      </a:ext>
                    </a:extLst>
                  </p:cNvPr>
                  <p:cNvSpPr/>
                  <p:nvPr/>
                </p:nvSpPr>
                <p:spPr>
                  <a:xfrm>
                    <a:off x="8451150" y="6480139"/>
                    <a:ext cx="64019" cy="11737"/>
                  </a:xfrm>
                  <a:custGeom>
                    <a:avLst/>
                    <a:gdLst>
                      <a:gd name="connsiteX0" fmla="*/ 58151 w 64019"/>
                      <a:gd name="connsiteY0" fmla="*/ 11737 h 11737"/>
                      <a:gd name="connsiteX1" fmla="*/ 5869 w 64019"/>
                      <a:gd name="connsiteY1" fmla="*/ 11737 h 11737"/>
                      <a:gd name="connsiteX2" fmla="*/ 0 w 64019"/>
                      <a:gd name="connsiteY2" fmla="*/ 5868 h 11737"/>
                      <a:gd name="connsiteX3" fmla="*/ 5869 w 64019"/>
                      <a:gd name="connsiteY3" fmla="*/ 0 h 11737"/>
                      <a:gd name="connsiteX4" fmla="*/ 58151 w 64019"/>
                      <a:gd name="connsiteY4" fmla="*/ 0 h 11737"/>
                      <a:gd name="connsiteX5" fmla="*/ 64020 w 64019"/>
                      <a:gd name="connsiteY5" fmla="*/ 5868 h 11737"/>
                      <a:gd name="connsiteX6" fmla="*/ 58151 w 6401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19" h="11737">
                        <a:moveTo>
                          <a:pt x="58151" y="11737"/>
                        </a:moveTo>
                        <a:lnTo>
                          <a:pt x="5869" y="11737"/>
                        </a:lnTo>
                        <a:cubicBezTo>
                          <a:pt x="2667" y="11737"/>
                          <a:pt x="0" y="9070"/>
                          <a:pt x="0" y="5868"/>
                        </a:cubicBezTo>
                        <a:cubicBezTo>
                          <a:pt x="0" y="2667"/>
                          <a:pt x="2667" y="0"/>
                          <a:pt x="5869" y="0"/>
                        </a:cubicBezTo>
                        <a:lnTo>
                          <a:pt x="58151" y="0"/>
                        </a:lnTo>
                        <a:cubicBezTo>
                          <a:pt x="61352" y="0"/>
                          <a:pt x="64020" y="2667"/>
                          <a:pt x="64020" y="5868"/>
                        </a:cubicBezTo>
                        <a:cubicBezTo>
                          <a:pt x="64020" y="9070"/>
                          <a:pt x="61352" y="11737"/>
                          <a:pt x="58151" y="11737"/>
                        </a:cubicBezTo>
                        <a:close/>
                      </a:path>
                    </a:pathLst>
                  </a:custGeom>
                  <a:grpFill/>
                  <a:ln w="5331" cap="flat">
                    <a:noFill/>
                    <a:prstDash val="solid"/>
                    <a:miter/>
                  </a:ln>
                </p:spPr>
                <p:txBody>
                  <a:bodyPr rtlCol="0" anchor="ctr"/>
                  <a:lstStyle/>
                  <a:p>
                    <a:endParaRPr lang="en-US"/>
                  </a:p>
                </p:txBody>
              </p:sp>
            </p:grpSp>
            <p:sp>
              <p:nvSpPr>
                <p:cNvPr id="905" name="Freeform 904">
                  <a:extLst>
                    <a:ext uri="{FF2B5EF4-FFF2-40B4-BE49-F238E27FC236}">
                      <a16:creationId xmlns:a16="http://schemas.microsoft.com/office/drawing/2014/main" id="{68B185AF-3F5B-D8F4-4E9A-F186395EAB6B}"/>
                    </a:ext>
                  </a:extLst>
                </p:cNvPr>
                <p:cNvSpPr/>
                <p:nvPr/>
              </p:nvSpPr>
              <p:spPr>
                <a:xfrm>
                  <a:off x="8477292" y="6683935"/>
                  <a:ext cx="37878" cy="11737"/>
                </a:xfrm>
                <a:custGeom>
                  <a:avLst/>
                  <a:gdLst>
                    <a:gd name="connsiteX0" fmla="*/ 32010 w 37878"/>
                    <a:gd name="connsiteY0" fmla="*/ 11737 h 11737"/>
                    <a:gd name="connsiteX1" fmla="*/ 5868 w 37878"/>
                    <a:gd name="connsiteY1" fmla="*/ 11737 h 11737"/>
                    <a:gd name="connsiteX2" fmla="*/ 0 w 37878"/>
                    <a:gd name="connsiteY2" fmla="*/ 5868 h 11737"/>
                    <a:gd name="connsiteX3" fmla="*/ 5868 w 37878"/>
                    <a:gd name="connsiteY3" fmla="*/ 0 h 11737"/>
                    <a:gd name="connsiteX4" fmla="*/ 32010 w 37878"/>
                    <a:gd name="connsiteY4" fmla="*/ 0 h 11737"/>
                    <a:gd name="connsiteX5" fmla="*/ 37878 w 37878"/>
                    <a:gd name="connsiteY5" fmla="*/ 5868 h 11737"/>
                    <a:gd name="connsiteX6" fmla="*/ 32010 w 37878"/>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78" h="11737">
                      <a:moveTo>
                        <a:pt x="32010" y="11737"/>
                      </a:moveTo>
                      <a:lnTo>
                        <a:pt x="5868" y="11737"/>
                      </a:lnTo>
                      <a:cubicBezTo>
                        <a:pt x="2667" y="11737"/>
                        <a:pt x="0" y="9070"/>
                        <a:pt x="0" y="5868"/>
                      </a:cubicBezTo>
                      <a:cubicBezTo>
                        <a:pt x="0" y="2667"/>
                        <a:pt x="2667" y="0"/>
                        <a:pt x="5868" y="0"/>
                      </a:cubicBezTo>
                      <a:lnTo>
                        <a:pt x="32010" y="0"/>
                      </a:lnTo>
                      <a:cubicBezTo>
                        <a:pt x="35211" y="0"/>
                        <a:pt x="37878" y="2667"/>
                        <a:pt x="37878" y="5868"/>
                      </a:cubicBezTo>
                      <a:cubicBezTo>
                        <a:pt x="37878" y="9070"/>
                        <a:pt x="35211" y="11737"/>
                        <a:pt x="32010" y="11737"/>
                      </a:cubicBezTo>
                      <a:close/>
                    </a:path>
                  </a:pathLst>
                </a:custGeom>
                <a:grpFill/>
                <a:ln w="5331" cap="flat">
                  <a:noFill/>
                  <a:prstDash val="solid"/>
                  <a:miter/>
                </a:ln>
              </p:spPr>
              <p:txBody>
                <a:bodyPr rtlCol="0" anchor="ctr"/>
                <a:lstStyle/>
                <a:p>
                  <a:endParaRPr lang="en-US"/>
                </a:p>
              </p:txBody>
            </p:sp>
          </p:grpSp>
        </p:grpSp>
        <p:grpSp>
          <p:nvGrpSpPr>
            <p:cNvPr id="23" name="Graphic 761">
              <a:extLst>
                <a:ext uri="{FF2B5EF4-FFF2-40B4-BE49-F238E27FC236}">
                  <a16:creationId xmlns:a16="http://schemas.microsoft.com/office/drawing/2014/main" id="{A86245CF-D5C9-19F3-5E1E-10FABB6EF020}"/>
                </a:ext>
              </a:extLst>
            </p:cNvPr>
            <p:cNvGrpSpPr/>
            <p:nvPr/>
          </p:nvGrpSpPr>
          <p:grpSpPr>
            <a:xfrm>
              <a:off x="6503937" y="7943460"/>
              <a:ext cx="373495" cy="407671"/>
              <a:chOff x="8434078" y="7773340"/>
              <a:chExt cx="326500" cy="356376"/>
            </a:xfrm>
            <a:solidFill>
              <a:srgbClr val="404040"/>
            </a:solidFill>
          </p:grpSpPr>
          <p:sp>
            <p:nvSpPr>
              <p:cNvPr id="49" name="Freeform 48">
                <a:extLst>
                  <a:ext uri="{FF2B5EF4-FFF2-40B4-BE49-F238E27FC236}">
                    <a16:creationId xmlns:a16="http://schemas.microsoft.com/office/drawing/2014/main" id="{05CF27D9-530B-1A52-445E-85224C47A158}"/>
                  </a:ext>
                </a:extLst>
              </p:cNvPr>
              <p:cNvSpPr/>
              <p:nvPr/>
            </p:nvSpPr>
            <p:spPr>
              <a:xfrm>
                <a:off x="8641508" y="7985037"/>
                <a:ext cx="119071" cy="144679"/>
              </a:xfrm>
              <a:custGeom>
                <a:avLst/>
                <a:gdLst>
                  <a:gd name="connsiteX0" fmla="*/ 113203 w 119071"/>
                  <a:gd name="connsiteY0" fmla="*/ 144679 h 144679"/>
                  <a:gd name="connsiteX1" fmla="*/ 107334 w 119071"/>
                  <a:gd name="connsiteY1" fmla="*/ 138811 h 144679"/>
                  <a:gd name="connsiteX2" fmla="*/ 107334 w 119071"/>
                  <a:gd name="connsiteY2" fmla="*/ 57719 h 144679"/>
                  <a:gd name="connsiteX3" fmla="*/ 82260 w 119071"/>
                  <a:gd name="connsiteY3" fmla="*/ 27309 h 144679"/>
                  <a:gd name="connsiteX4" fmla="*/ 4369 w 119071"/>
                  <a:gd name="connsiteY4" fmla="*/ 11304 h 144679"/>
                  <a:gd name="connsiteX5" fmla="*/ 101 w 119071"/>
                  <a:gd name="connsiteY5" fmla="*/ 4369 h 144679"/>
                  <a:gd name="connsiteX6" fmla="*/ 7036 w 119071"/>
                  <a:gd name="connsiteY6" fmla="*/ 101 h 144679"/>
                  <a:gd name="connsiteX7" fmla="*/ 84927 w 119071"/>
                  <a:gd name="connsiteY7" fmla="*/ 16106 h 144679"/>
                  <a:gd name="connsiteX8" fmla="*/ 119071 w 119071"/>
                  <a:gd name="connsiteY8" fmla="*/ 57719 h 144679"/>
                  <a:gd name="connsiteX9" fmla="*/ 119071 w 119071"/>
                  <a:gd name="connsiteY9" fmla="*/ 138811 h 144679"/>
                  <a:gd name="connsiteX10" fmla="*/ 113203 w 119071"/>
                  <a:gd name="connsiteY10" fmla="*/ 144679 h 144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071" h="144679">
                    <a:moveTo>
                      <a:pt x="113203" y="144679"/>
                    </a:moveTo>
                    <a:cubicBezTo>
                      <a:pt x="110002" y="144679"/>
                      <a:pt x="107334" y="142012"/>
                      <a:pt x="107334" y="138811"/>
                    </a:cubicBezTo>
                    <a:lnTo>
                      <a:pt x="107334" y="57719"/>
                    </a:lnTo>
                    <a:cubicBezTo>
                      <a:pt x="107334" y="42781"/>
                      <a:pt x="96665" y="29977"/>
                      <a:pt x="82260" y="27309"/>
                    </a:cubicBezTo>
                    <a:lnTo>
                      <a:pt x="4369" y="11304"/>
                    </a:lnTo>
                    <a:cubicBezTo>
                      <a:pt x="1168" y="10771"/>
                      <a:pt x="-432" y="7570"/>
                      <a:pt x="101" y="4369"/>
                    </a:cubicBezTo>
                    <a:cubicBezTo>
                      <a:pt x="635" y="1168"/>
                      <a:pt x="3836" y="-432"/>
                      <a:pt x="7036" y="101"/>
                    </a:cubicBezTo>
                    <a:lnTo>
                      <a:pt x="84927" y="16106"/>
                    </a:lnTo>
                    <a:cubicBezTo>
                      <a:pt x="104667" y="20374"/>
                      <a:pt x="119071" y="37979"/>
                      <a:pt x="119071" y="57719"/>
                    </a:cubicBezTo>
                    <a:lnTo>
                      <a:pt x="119071" y="138811"/>
                    </a:lnTo>
                    <a:cubicBezTo>
                      <a:pt x="119071" y="142012"/>
                      <a:pt x="116404" y="144679"/>
                      <a:pt x="113203" y="144679"/>
                    </a:cubicBezTo>
                    <a:close/>
                  </a:path>
                </a:pathLst>
              </a:custGeom>
              <a:grpFill/>
              <a:ln w="5331"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9243E247-1B28-9D7F-D6B2-BD2F953D93A5}"/>
                  </a:ext>
                </a:extLst>
              </p:cNvPr>
              <p:cNvSpPr/>
              <p:nvPr/>
            </p:nvSpPr>
            <p:spPr>
              <a:xfrm>
                <a:off x="8434078" y="7985056"/>
                <a:ext cx="119211" cy="144660"/>
              </a:xfrm>
              <a:custGeom>
                <a:avLst/>
                <a:gdLst>
                  <a:gd name="connsiteX0" fmla="*/ 5868 w 119211"/>
                  <a:gd name="connsiteY0" fmla="*/ 144660 h 144660"/>
                  <a:gd name="connsiteX1" fmla="*/ 0 w 119211"/>
                  <a:gd name="connsiteY1" fmla="*/ 138792 h 144660"/>
                  <a:gd name="connsiteX2" fmla="*/ 0 w 119211"/>
                  <a:gd name="connsiteY2" fmla="*/ 57700 h 144660"/>
                  <a:gd name="connsiteX3" fmla="*/ 34144 w 119211"/>
                  <a:gd name="connsiteY3" fmla="*/ 16087 h 144660"/>
                  <a:gd name="connsiteX4" fmla="*/ 112035 w 119211"/>
                  <a:gd name="connsiteY4" fmla="*/ 82 h 144660"/>
                  <a:gd name="connsiteX5" fmla="*/ 118970 w 119211"/>
                  <a:gd name="connsiteY5" fmla="*/ 4351 h 144660"/>
                  <a:gd name="connsiteX6" fmla="*/ 114702 w 119211"/>
                  <a:gd name="connsiteY6" fmla="*/ 11286 h 144660"/>
                  <a:gd name="connsiteX7" fmla="*/ 36811 w 119211"/>
                  <a:gd name="connsiteY7" fmla="*/ 27291 h 144660"/>
                  <a:gd name="connsiteX8" fmla="*/ 11737 w 119211"/>
                  <a:gd name="connsiteY8" fmla="*/ 57700 h 144660"/>
                  <a:gd name="connsiteX9" fmla="*/ 11737 w 119211"/>
                  <a:gd name="connsiteY9" fmla="*/ 138792 h 144660"/>
                  <a:gd name="connsiteX10" fmla="*/ 5868 w 119211"/>
                  <a:gd name="connsiteY10" fmla="*/ 144660 h 14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211" h="144660">
                    <a:moveTo>
                      <a:pt x="5868" y="144660"/>
                    </a:moveTo>
                    <a:cubicBezTo>
                      <a:pt x="2667" y="144660"/>
                      <a:pt x="0" y="141993"/>
                      <a:pt x="0" y="138792"/>
                    </a:cubicBezTo>
                    <a:lnTo>
                      <a:pt x="0" y="57700"/>
                    </a:lnTo>
                    <a:cubicBezTo>
                      <a:pt x="0" y="37427"/>
                      <a:pt x="14404" y="19822"/>
                      <a:pt x="34144" y="16087"/>
                    </a:cubicBezTo>
                    <a:lnTo>
                      <a:pt x="112035" y="82"/>
                    </a:lnTo>
                    <a:cubicBezTo>
                      <a:pt x="115236" y="-451"/>
                      <a:pt x="117903" y="1683"/>
                      <a:pt x="118970" y="4351"/>
                    </a:cubicBezTo>
                    <a:cubicBezTo>
                      <a:pt x="120037" y="7018"/>
                      <a:pt x="117370" y="10219"/>
                      <a:pt x="114702" y="11286"/>
                    </a:cubicBezTo>
                    <a:lnTo>
                      <a:pt x="36811" y="27291"/>
                    </a:lnTo>
                    <a:cubicBezTo>
                      <a:pt x="22407" y="30492"/>
                      <a:pt x="11737" y="43296"/>
                      <a:pt x="11737" y="57700"/>
                    </a:cubicBezTo>
                    <a:lnTo>
                      <a:pt x="11737" y="138792"/>
                    </a:lnTo>
                    <a:cubicBezTo>
                      <a:pt x="11737" y="141993"/>
                      <a:pt x="9069" y="144660"/>
                      <a:pt x="5868" y="144660"/>
                    </a:cubicBezTo>
                    <a:close/>
                  </a:path>
                </a:pathLst>
              </a:custGeom>
              <a:grpFill/>
              <a:ln w="5331" cap="flat">
                <a:noFill/>
                <a:prstDash val="solid"/>
                <a:miter/>
              </a:ln>
            </p:spPr>
            <p:txBody>
              <a:bodyPr rtlCol="0" anchor="ctr"/>
              <a:lstStyle/>
              <a:p>
                <a:endParaRPr lang="en-US"/>
              </a:p>
            </p:txBody>
          </p:sp>
          <p:grpSp>
            <p:nvGrpSpPr>
              <p:cNvPr id="51" name="Graphic 761">
                <a:extLst>
                  <a:ext uri="{FF2B5EF4-FFF2-40B4-BE49-F238E27FC236}">
                    <a16:creationId xmlns:a16="http://schemas.microsoft.com/office/drawing/2014/main" id="{25CE9F10-5F5C-CE6F-96A9-E1EB78569A15}"/>
                  </a:ext>
                </a:extLst>
              </p:cNvPr>
              <p:cNvGrpSpPr/>
              <p:nvPr/>
            </p:nvGrpSpPr>
            <p:grpSpPr>
              <a:xfrm>
                <a:off x="8495431" y="7985462"/>
                <a:ext cx="201662" cy="144253"/>
                <a:chOff x="8495431" y="7985462"/>
                <a:chExt cx="201662" cy="144253"/>
              </a:xfrm>
              <a:grpFill/>
            </p:grpSpPr>
            <p:sp>
              <p:nvSpPr>
                <p:cNvPr id="59" name="Freeform 58">
                  <a:extLst>
                    <a:ext uri="{FF2B5EF4-FFF2-40B4-BE49-F238E27FC236}">
                      <a16:creationId xmlns:a16="http://schemas.microsoft.com/office/drawing/2014/main" id="{DCC2C9E5-8A72-E7B5-B99D-83482E1DA80A}"/>
                    </a:ext>
                  </a:extLst>
                </p:cNvPr>
                <p:cNvSpPr/>
                <p:nvPr/>
              </p:nvSpPr>
              <p:spPr>
                <a:xfrm>
                  <a:off x="8502366" y="7990473"/>
                  <a:ext cx="189925" cy="133374"/>
                </a:xfrm>
                <a:custGeom>
                  <a:avLst/>
                  <a:gdLst>
                    <a:gd name="connsiteX0" fmla="*/ 0 w 189925"/>
                    <a:gd name="connsiteY0" fmla="*/ 133375 h 133374"/>
                    <a:gd name="connsiteX1" fmla="*/ 0 w 189925"/>
                    <a:gd name="connsiteY1" fmla="*/ 9603 h 133374"/>
                    <a:gd name="connsiteX2" fmla="*/ 44814 w 189925"/>
                    <a:gd name="connsiteY2" fmla="*/ 0 h 133374"/>
                    <a:gd name="connsiteX3" fmla="*/ 44814 w 189925"/>
                    <a:gd name="connsiteY3" fmla="*/ 87494 h 133374"/>
                    <a:gd name="connsiteX4" fmla="*/ 145112 w 189925"/>
                    <a:gd name="connsiteY4" fmla="*/ 87494 h 133374"/>
                    <a:gd name="connsiteX5" fmla="*/ 145112 w 189925"/>
                    <a:gd name="connsiteY5" fmla="*/ 0 h 133374"/>
                    <a:gd name="connsiteX6" fmla="*/ 189925 w 189925"/>
                    <a:gd name="connsiteY6" fmla="*/ 10137 h 133374"/>
                    <a:gd name="connsiteX7" fmla="*/ 189925 w 189925"/>
                    <a:gd name="connsiteY7" fmla="*/ 133375 h 133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9925" h="133374">
                      <a:moveTo>
                        <a:pt x="0" y="133375"/>
                      </a:moveTo>
                      <a:lnTo>
                        <a:pt x="0" y="9603"/>
                      </a:lnTo>
                      <a:lnTo>
                        <a:pt x="44814" y="0"/>
                      </a:lnTo>
                      <a:lnTo>
                        <a:pt x="44814" y="87494"/>
                      </a:lnTo>
                      <a:lnTo>
                        <a:pt x="145112" y="87494"/>
                      </a:lnTo>
                      <a:lnTo>
                        <a:pt x="145112" y="0"/>
                      </a:lnTo>
                      <a:lnTo>
                        <a:pt x="189925" y="10137"/>
                      </a:lnTo>
                      <a:lnTo>
                        <a:pt x="189925" y="133375"/>
                      </a:lnTo>
                    </a:path>
                  </a:pathLst>
                </a:custGeom>
                <a:solidFill>
                  <a:srgbClr val="EF3E23"/>
                </a:solidFill>
                <a:ln w="5331"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67AEEF37-09C5-BD8E-5408-7F853F33AAA9}"/>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grpSp>
          <p:sp>
            <p:nvSpPr>
              <p:cNvPr id="52" name="Freeform 51">
                <a:extLst>
                  <a:ext uri="{FF2B5EF4-FFF2-40B4-BE49-F238E27FC236}">
                    <a16:creationId xmlns:a16="http://schemas.microsoft.com/office/drawing/2014/main" id="{440D2B56-1976-51C6-0262-531D1505CF97}"/>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09911065-A07A-E67B-482E-E81EC006643C}"/>
                  </a:ext>
                </a:extLst>
              </p:cNvPr>
              <p:cNvSpPr/>
              <p:nvPr/>
            </p:nvSpPr>
            <p:spPr>
              <a:xfrm>
                <a:off x="8515170" y="7889901"/>
                <a:ext cx="165384" cy="100039"/>
              </a:xfrm>
              <a:custGeom>
                <a:avLst/>
                <a:gdLst>
                  <a:gd name="connsiteX0" fmla="*/ 82159 w 165384"/>
                  <a:gd name="connsiteY0" fmla="*/ 100039 h 100039"/>
                  <a:gd name="connsiteX1" fmla="*/ 20807 w 165384"/>
                  <a:gd name="connsiteY1" fmla="*/ 33885 h 100039"/>
                  <a:gd name="connsiteX2" fmla="*/ 0 w 165384"/>
                  <a:gd name="connsiteY2" fmla="*/ 7744 h 100039"/>
                  <a:gd name="connsiteX3" fmla="*/ 5869 w 165384"/>
                  <a:gd name="connsiteY3" fmla="*/ 1875 h 100039"/>
                  <a:gd name="connsiteX4" fmla="*/ 11737 w 165384"/>
                  <a:gd name="connsiteY4" fmla="*/ 7744 h 100039"/>
                  <a:gd name="connsiteX5" fmla="*/ 26142 w 165384"/>
                  <a:gd name="connsiteY5" fmla="*/ 23215 h 100039"/>
                  <a:gd name="connsiteX6" fmla="*/ 31477 w 165384"/>
                  <a:gd name="connsiteY6" fmla="*/ 27483 h 100039"/>
                  <a:gd name="connsiteX7" fmla="*/ 82692 w 165384"/>
                  <a:gd name="connsiteY7" fmla="*/ 88836 h 100039"/>
                  <a:gd name="connsiteX8" fmla="*/ 133908 w 165384"/>
                  <a:gd name="connsiteY8" fmla="*/ 27483 h 100039"/>
                  <a:gd name="connsiteX9" fmla="*/ 139243 w 165384"/>
                  <a:gd name="connsiteY9" fmla="*/ 23215 h 100039"/>
                  <a:gd name="connsiteX10" fmla="*/ 153648 w 165384"/>
                  <a:gd name="connsiteY10" fmla="*/ 7744 h 100039"/>
                  <a:gd name="connsiteX11" fmla="*/ 159516 w 165384"/>
                  <a:gd name="connsiteY11" fmla="*/ 1875 h 100039"/>
                  <a:gd name="connsiteX12" fmla="*/ 165385 w 165384"/>
                  <a:gd name="connsiteY12" fmla="*/ 7744 h 100039"/>
                  <a:gd name="connsiteX13" fmla="*/ 144578 w 165384"/>
                  <a:gd name="connsiteY13" fmla="*/ 33885 h 100039"/>
                  <a:gd name="connsiteX14" fmla="*/ 83226 w 165384"/>
                  <a:gd name="connsiteY14" fmla="*/ 100039 h 100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5384" h="100039">
                    <a:moveTo>
                      <a:pt x="82159" y="100039"/>
                    </a:moveTo>
                    <a:cubicBezTo>
                      <a:pt x="54951" y="100039"/>
                      <a:pt x="31477" y="74431"/>
                      <a:pt x="20807" y="33885"/>
                    </a:cubicBezTo>
                    <a:cubicBezTo>
                      <a:pt x="9070" y="31751"/>
                      <a:pt x="0" y="20548"/>
                      <a:pt x="0" y="7744"/>
                    </a:cubicBezTo>
                    <a:cubicBezTo>
                      <a:pt x="0" y="-5060"/>
                      <a:pt x="2667" y="1875"/>
                      <a:pt x="5869" y="1875"/>
                    </a:cubicBezTo>
                    <a:cubicBezTo>
                      <a:pt x="9070" y="1875"/>
                      <a:pt x="11737" y="4543"/>
                      <a:pt x="11737" y="7744"/>
                    </a:cubicBezTo>
                    <a:cubicBezTo>
                      <a:pt x="11737" y="16280"/>
                      <a:pt x="18139" y="23215"/>
                      <a:pt x="26142" y="23215"/>
                    </a:cubicBezTo>
                    <a:cubicBezTo>
                      <a:pt x="34144" y="23215"/>
                      <a:pt x="30943" y="24816"/>
                      <a:pt x="31477" y="27483"/>
                    </a:cubicBezTo>
                    <a:cubicBezTo>
                      <a:pt x="40012" y="64295"/>
                      <a:pt x="60819" y="88836"/>
                      <a:pt x="82692" y="88836"/>
                    </a:cubicBezTo>
                    <a:cubicBezTo>
                      <a:pt x="104566" y="88836"/>
                      <a:pt x="125372" y="64295"/>
                      <a:pt x="133908" y="27483"/>
                    </a:cubicBezTo>
                    <a:cubicBezTo>
                      <a:pt x="134442" y="24816"/>
                      <a:pt x="136576" y="23215"/>
                      <a:pt x="139243" y="23215"/>
                    </a:cubicBezTo>
                    <a:cubicBezTo>
                      <a:pt x="147246" y="23215"/>
                      <a:pt x="153648" y="16280"/>
                      <a:pt x="153648" y="7744"/>
                    </a:cubicBezTo>
                    <a:cubicBezTo>
                      <a:pt x="153648" y="-792"/>
                      <a:pt x="156315" y="1875"/>
                      <a:pt x="159516" y="1875"/>
                    </a:cubicBezTo>
                    <a:cubicBezTo>
                      <a:pt x="162717" y="1875"/>
                      <a:pt x="165385" y="4543"/>
                      <a:pt x="165385" y="7744"/>
                    </a:cubicBezTo>
                    <a:cubicBezTo>
                      <a:pt x="165385" y="21081"/>
                      <a:pt x="156315" y="31751"/>
                      <a:pt x="144578" y="33885"/>
                    </a:cubicBezTo>
                    <a:cubicBezTo>
                      <a:pt x="133908" y="74431"/>
                      <a:pt x="110434" y="100039"/>
                      <a:pt x="83226" y="100039"/>
                    </a:cubicBezTo>
                    <a:close/>
                  </a:path>
                </a:pathLst>
              </a:custGeom>
              <a:grpFill/>
              <a:ln w="5331"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FD4F1E3E-3BB0-E0A1-4B9D-906C6113A905}"/>
                  </a:ext>
                </a:extLst>
              </p:cNvPr>
              <p:cNvSpPr/>
              <p:nvPr/>
            </p:nvSpPr>
            <p:spPr>
              <a:xfrm>
                <a:off x="8517304" y="7785610"/>
                <a:ext cx="158982" cy="104489"/>
              </a:xfrm>
              <a:custGeom>
                <a:avLst/>
                <a:gdLst>
                  <a:gd name="connsiteX0" fmla="*/ 154181 w 158982"/>
                  <a:gd name="connsiteY0" fmla="*/ 88561 h 104489"/>
                  <a:gd name="connsiteX1" fmla="*/ 148313 w 158982"/>
                  <a:gd name="connsiteY1" fmla="*/ 82692 h 104489"/>
                  <a:gd name="connsiteX2" fmla="*/ 80025 w 158982"/>
                  <a:gd name="connsiteY2" fmla="*/ 11204 h 104489"/>
                  <a:gd name="connsiteX3" fmla="*/ 11737 w 158982"/>
                  <a:gd name="connsiteY3" fmla="*/ 82692 h 104489"/>
                  <a:gd name="connsiteX4" fmla="*/ 5868 w 158982"/>
                  <a:gd name="connsiteY4" fmla="*/ 88561 h 104489"/>
                  <a:gd name="connsiteX5" fmla="*/ 0 w 158982"/>
                  <a:gd name="connsiteY5" fmla="*/ 82692 h 104489"/>
                  <a:gd name="connsiteX6" fmla="*/ 79491 w 158982"/>
                  <a:gd name="connsiteY6" fmla="*/ 0 h 104489"/>
                  <a:gd name="connsiteX7" fmla="*/ 158983 w 158982"/>
                  <a:gd name="connsiteY7" fmla="*/ 82692 h 104489"/>
                  <a:gd name="connsiteX8" fmla="*/ 153114 w 158982"/>
                  <a:gd name="connsiteY8" fmla="*/ 88561 h 10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982" h="104489">
                    <a:moveTo>
                      <a:pt x="154181" y="88561"/>
                    </a:moveTo>
                    <a:cubicBezTo>
                      <a:pt x="150980" y="88561"/>
                      <a:pt x="148313" y="85894"/>
                      <a:pt x="148313" y="82692"/>
                    </a:cubicBezTo>
                    <a:cubicBezTo>
                      <a:pt x="148313" y="43214"/>
                      <a:pt x="117903" y="11204"/>
                      <a:pt x="80025" y="11204"/>
                    </a:cubicBezTo>
                    <a:cubicBezTo>
                      <a:pt x="42147" y="11204"/>
                      <a:pt x="11737" y="43214"/>
                      <a:pt x="11737" y="82692"/>
                    </a:cubicBezTo>
                    <a:cubicBezTo>
                      <a:pt x="11737" y="122171"/>
                      <a:pt x="9070" y="88561"/>
                      <a:pt x="5868" y="88561"/>
                    </a:cubicBezTo>
                    <a:cubicBezTo>
                      <a:pt x="2667" y="88561"/>
                      <a:pt x="0" y="85894"/>
                      <a:pt x="0" y="82692"/>
                    </a:cubicBezTo>
                    <a:cubicBezTo>
                      <a:pt x="0" y="36812"/>
                      <a:pt x="35744" y="0"/>
                      <a:pt x="79491" y="0"/>
                    </a:cubicBezTo>
                    <a:cubicBezTo>
                      <a:pt x="123238" y="0"/>
                      <a:pt x="158983" y="37345"/>
                      <a:pt x="158983" y="82692"/>
                    </a:cubicBezTo>
                    <a:cubicBezTo>
                      <a:pt x="158983" y="128040"/>
                      <a:pt x="156315" y="88561"/>
                      <a:pt x="153114" y="88561"/>
                    </a:cubicBezTo>
                    <a:close/>
                  </a:path>
                </a:pathLst>
              </a:custGeom>
              <a:grpFill/>
              <a:ln w="5331"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320AF2B6-CAF0-C3EA-BB28-28C375B8D4C3}"/>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id="{74654E94-666B-88C5-F977-256F927C7DDB}"/>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20EED659-E558-E560-5869-400C504C6476}"/>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7CFF9DEA-E259-2769-5D79-CC5AEC447539}"/>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grpSp>
        <p:grpSp>
          <p:nvGrpSpPr>
            <p:cNvPr id="24" name="Group 23">
              <a:extLst>
                <a:ext uri="{FF2B5EF4-FFF2-40B4-BE49-F238E27FC236}">
                  <a16:creationId xmlns:a16="http://schemas.microsoft.com/office/drawing/2014/main" id="{3878A85A-398D-BFB3-436F-594790735421}"/>
                </a:ext>
              </a:extLst>
            </p:cNvPr>
            <p:cNvGrpSpPr/>
            <p:nvPr/>
          </p:nvGrpSpPr>
          <p:grpSpPr>
            <a:xfrm>
              <a:off x="332090" y="6789202"/>
              <a:ext cx="694518" cy="591172"/>
              <a:chOff x="75700" y="4460811"/>
              <a:chExt cx="785328" cy="668473"/>
            </a:xfrm>
          </p:grpSpPr>
          <p:grpSp>
            <p:nvGrpSpPr>
              <p:cNvPr id="45" name="Group 44">
                <a:extLst>
                  <a:ext uri="{FF2B5EF4-FFF2-40B4-BE49-F238E27FC236}">
                    <a16:creationId xmlns:a16="http://schemas.microsoft.com/office/drawing/2014/main" id="{67FAF65D-0A87-2EBD-CCE4-50A3F92F2473}"/>
                  </a:ext>
                </a:extLst>
              </p:cNvPr>
              <p:cNvGrpSpPr/>
              <p:nvPr/>
            </p:nvGrpSpPr>
            <p:grpSpPr>
              <a:xfrm>
                <a:off x="75700" y="4460811"/>
                <a:ext cx="785328" cy="668473"/>
                <a:chOff x="457012" y="5595710"/>
                <a:chExt cx="785328" cy="668473"/>
              </a:xfrm>
            </p:grpSpPr>
            <p:sp>
              <p:nvSpPr>
                <p:cNvPr id="47" name="Oval 46">
                  <a:extLst>
                    <a:ext uri="{FF2B5EF4-FFF2-40B4-BE49-F238E27FC236}">
                      <a16:creationId xmlns:a16="http://schemas.microsoft.com/office/drawing/2014/main" id="{EADD699C-43E9-7FED-40E6-364105DB9273}"/>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a:extLst>
                    <a:ext uri="{FF2B5EF4-FFF2-40B4-BE49-F238E27FC236}">
                      <a16:creationId xmlns:a16="http://schemas.microsoft.com/office/drawing/2014/main" id="{DAC1048B-5653-CB59-B54D-0A75E6A272BD}"/>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a:solidFill>
                        <a:schemeClr val="bg1"/>
                      </a:solidFill>
                      <a:latin typeface="Calibri" panose="020F0502020204030204" pitchFamily="34" charset="0"/>
                      <a:ea typeface="Calibri" panose="020F0502020204030204" pitchFamily="34" charset="0"/>
                    </a:rPr>
                    <a:t>02</a:t>
                  </a:r>
                </a:p>
              </p:txBody>
            </p:sp>
          </p:grpSp>
          <p:sp>
            <p:nvSpPr>
              <p:cNvPr id="46" name="TextBox 45">
                <a:extLst>
                  <a:ext uri="{FF2B5EF4-FFF2-40B4-BE49-F238E27FC236}">
                    <a16:creationId xmlns:a16="http://schemas.microsoft.com/office/drawing/2014/main" id="{D3DB8FD0-DD48-F217-6B52-E7164940A949}"/>
                  </a:ext>
                </a:extLst>
              </p:cNvPr>
              <p:cNvSpPr txBox="1"/>
              <p:nvPr/>
            </p:nvSpPr>
            <p:spPr>
              <a:xfrm>
                <a:off x="133074" y="4471260"/>
                <a:ext cx="715355" cy="335695"/>
              </a:xfrm>
              <a:prstGeom prst="rect">
                <a:avLst/>
              </a:prstGeom>
              <a:noFill/>
            </p:spPr>
            <p:txBody>
              <a:bodyPr wrap="square">
                <a:spAutoFit/>
              </a:bodyPr>
              <a:lstStyle/>
              <a:p>
                <a:pPr marL="0" marR="73025" indent="0" algn="ctr">
                  <a:lnSpc>
                    <a:spcPct val="107000"/>
                  </a:lnSpc>
                  <a:spcBef>
                    <a:spcPts val="120"/>
                  </a:spcBef>
                  <a:buNone/>
                </a:pPr>
                <a:r>
                  <a:rPr lang="en-US" sz="1300" b="1">
                    <a:solidFill>
                      <a:schemeClr val="bg1"/>
                    </a:solidFill>
                    <a:latin typeface="Calibri" panose="020F0502020204030204" pitchFamily="34" charset="0"/>
                    <a:ea typeface="Calibri" panose="020F0502020204030204" pitchFamily="34" charset="0"/>
                  </a:rPr>
                  <a:t>PASO</a:t>
                </a:r>
              </a:p>
            </p:txBody>
          </p:sp>
        </p:grpSp>
        <p:grpSp>
          <p:nvGrpSpPr>
            <p:cNvPr id="25" name="Group 24">
              <a:extLst>
                <a:ext uri="{FF2B5EF4-FFF2-40B4-BE49-F238E27FC236}">
                  <a16:creationId xmlns:a16="http://schemas.microsoft.com/office/drawing/2014/main" id="{599BFC87-6135-D11C-AE75-975070558B4E}"/>
                </a:ext>
              </a:extLst>
            </p:cNvPr>
            <p:cNvGrpSpPr/>
            <p:nvPr/>
          </p:nvGrpSpPr>
          <p:grpSpPr>
            <a:xfrm>
              <a:off x="2293193" y="7604793"/>
              <a:ext cx="694518" cy="591172"/>
              <a:chOff x="87062" y="4460811"/>
              <a:chExt cx="785328" cy="668473"/>
            </a:xfrm>
          </p:grpSpPr>
          <p:grpSp>
            <p:nvGrpSpPr>
              <p:cNvPr id="41" name="Group 40">
                <a:extLst>
                  <a:ext uri="{FF2B5EF4-FFF2-40B4-BE49-F238E27FC236}">
                    <a16:creationId xmlns:a16="http://schemas.microsoft.com/office/drawing/2014/main" id="{C2E11EBC-BC70-D27D-D726-615F260C1BCD}"/>
                  </a:ext>
                </a:extLst>
              </p:cNvPr>
              <p:cNvGrpSpPr/>
              <p:nvPr/>
            </p:nvGrpSpPr>
            <p:grpSpPr>
              <a:xfrm>
                <a:off x="87062" y="4460811"/>
                <a:ext cx="785328" cy="668473"/>
                <a:chOff x="468374" y="5595710"/>
                <a:chExt cx="785328" cy="668473"/>
              </a:xfrm>
            </p:grpSpPr>
            <p:sp>
              <p:nvSpPr>
                <p:cNvPr id="43" name="Oval 42">
                  <a:extLst>
                    <a:ext uri="{FF2B5EF4-FFF2-40B4-BE49-F238E27FC236}">
                      <a16:creationId xmlns:a16="http://schemas.microsoft.com/office/drawing/2014/main" id="{AFE1AA62-7904-9936-5041-6D9B2C701AB5}"/>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Box 43">
                  <a:extLst>
                    <a:ext uri="{FF2B5EF4-FFF2-40B4-BE49-F238E27FC236}">
                      <a16:creationId xmlns:a16="http://schemas.microsoft.com/office/drawing/2014/main" id="{709BB2C4-E654-7D4D-A4AA-E65B691C86B7}"/>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a:solidFill>
                        <a:schemeClr val="bg1"/>
                      </a:solidFill>
                      <a:latin typeface="Calibri" panose="020F0502020204030204" pitchFamily="34" charset="0"/>
                      <a:ea typeface="Calibri" panose="020F0502020204030204" pitchFamily="34" charset="0"/>
                    </a:rPr>
                    <a:t>03</a:t>
                  </a:r>
                </a:p>
              </p:txBody>
            </p:sp>
          </p:grpSp>
          <p:sp>
            <p:nvSpPr>
              <p:cNvPr id="42" name="TextBox 41">
                <a:extLst>
                  <a:ext uri="{FF2B5EF4-FFF2-40B4-BE49-F238E27FC236}">
                    <a16:creationId xmlns:a16="http://schemas.microsoft.com/office/drawing/2014/main" id="{1B94477B-061D-EA38-3F34-2F20644777D2}"/>
                  </a:ext>
                </a:extLst>
              </p:cNvPr>
              <p:cNvSpPr txBox="1"/>
              <p:nvPr/>
            </p:nvSpPr>
            <p:spPr>
              <a:xfrm>
                <a:off x="133073" y="4470001"/>
                <a:ext cx="708406" cy="335695"/>
              </a:xfrm>
              <a:prstGeom prst="rect">
                <a:avLst/>
              </a:prstGeom>
              <a:noFill/>
            </p:spPr>
            <p:txBody>
              <a:bodyPr wrap="square">
                <a:spAutoFit/>
              </a:bodyPr>
              <a:lstStyle/>
              <a:p>
                <a:pPr marL="0" marR="73025" indent="0" algn="ctr">
                  <a:lnSpc>
                    <a:spcPct val="107000"/>
                  </a:lnSpc>
                  <a:spcBef>
                    <a:spcPts val="120"/>
                  </a:spcBef>
                  <a:buNone/>
                </a:pPr>
                <a:r>
                  <a:rPr lang="en-US" sz="1300" b="1">
                    <a:solidFill>
                      <a:schemeClr val="bg1"/>
                    </a:solidFill>
                    <a:latin typeface="Calibri" panose="020F0502020204030204" pitchFamily="34" charset="0"/>
                    <a:ea typeface="Calibri" panose="020F0502020204030204" pitchFamily="34" charset="0"/>
                  </a:rPr>
                  <a:t>PASO</a:t>
                </a:r>
              </a:p>
            </p:txBody>
          </p:sp>
        </p:grpSp>
        <p:grpSp>
          <p:nvGrpSpPr>
            <p:cNvPr id="26" name="Group 25">
              <a:extLst>
                <a:ext uri="{FF2B5EF4-FFF2-40B4-BE49-F238E27FC236}">
                  <a16:creationId xmlns:a16="http://schemas.microsoft.com/office/drawing/2014/main" id="{E54326C6-AE2F-D4B4-E6B0-78D265113F92}"/>
                </a:ext>
              </a:extLst>
            </p:cNvPr>
            <p:cNvGrpSpPr/>
            <p:nvPr/>
          </p:nvGrpSpPr>
          <p:grpSpPr>
            <a:xfrm>
              <a:off x="2626464" y="5616894"/>
              <a:ext cx="702277" cy="591172"/>
              <a:chOff x="75700" y="4460811"/>
              <a:chExt cx="794101" cy="668473"/>
            </a:xfrm>
          </p:grpSpPr>
          <p:grpSp>
            <p:nvGrpSpPr>
              <p:cNvPr id="37" name="Group 36">
                <a:extLst>
                  <a:ext uri="{FF2B5EF4-FFF2-40B4-BE49-F238E27FC236}">
                    <a16:creationId xmlns:a16="http://schemas.microsoft.com/office/drawing/2014/main" id="{067EB239-7FC3-A3AB-8BCD-340845AD9142}"/>
                  </a:ext>
                </a:extLst>
              </p:cNvPr>
              <p:cNvGrpSpPr/>
              <p:nvPr/>
            </p:nvGrpSpPr>
            <p:grpSpPr>
              <a:xfrm>
                <a:off x="75700" y="4460811"/>
                <a:ext cx="785328" cy="668473"/>
                <a:chOff x="457012" y="5595710"/>
                <a:chExt cx="785328" cy="668473"/>
              </a:xfrm>
            </p:grpSpPr>
            <p:sp>
              <p:nvSpPr>
                <p:cNvPr id="39" name="Oval 38">
                  <a:extLst>
                    <a:ext uri="{FF2B5EF4-FFF2-40B4-BE49-F238E27FC236}">
                      <a16:creationId xmlns:a16="http://schemas.microsoft.com/office/drawing/2014/main" id="{3EC804DC-8976-0638-BE28-D2A0B4682C62}"/>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3E061B54-8383-062C-4ABD-FD0B1B96F1B4}"/>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a:solidFill>
                        <a:schemeClr val="bg1"/>
                      </a:solidFill>
                      <a:latin typeface="Calibri" panose="020F0502020204030204" pitchFamily="34" charset="0"/>
                      <a:ea typeface="Calibri" panose="020F0502020204030204" pitchFamily="34" charset="0"/>
                    </a:rPr>
                    <a:t>04</a:t>
                  </a:r>
                </a:p>
              </p:txBody>
            </p:sp>
          </p:grpSp>
          <p:sp>
            <p:nvSpPr>
              <p:cNvPr id="38" name="TextBox 37">
                <a:extLst>
                  <a:ext uri="{FF2B5EF4-FFF2-40B4-BE49-F238E27FC236}">
                    <a16:creationId xmlns:a16="http://schemas.microsoft.com/office/drawing/2014/main" id="{165C838F-62D4-FDDE-5866-233A82132C82}"/>
                  </a:ext>
                </a:extLst>
              </p:cNvPr>
              <p:cNvSpPr txBox="1"/>
              <p:nvPr/>
            </p:nvSpPr>
            <p:spPr>
              <a:xfrm>
                <a:off x="133074" y="4471260"/>
                <a:ext cx="736727" cy="335695"/>
              </a:xfrm>
              <a:prstGeom prst="rect">
                <a:avLst/>
              </a:prstGeom>
              <a:noFill/>
            </p:spPr>
            <p:txBody>
              <a:bodyPr wrap="square">
                <a:spAutoFit/>
              </a:bodyPr>
              <a:lstStyle/>
              <a:p>
                <a:pPr marL="0" marR="73025" indent="0" algn="ctr">
                  <a:lnSpc>
                    <a:spcPct val="107000"/>
                  </a:lnSpc>
                  <a:spcBef>
                    <a:spcPts val="120"/>
                  </a:spcBef>
                  <a:buNone/>
                </a:pPr>
                <a:r>
                  <a:rPr lang="en-US" sz="1300" b="1">
                    <a:solidFill>
                      <a:schemeClr val="bg1"/>
                    </a:solidFill>
                    <a:latin typeface="Calibri" panose="020F0502020204030204" pitchFamily="34" charset="0"/>
                    <a:ea typeface="Calibri" panose="020F0502020204030204" pitchFamily="34" charset="0"/>
                  </a:rPr>
                  <a:t>PASO</a:t>
                </a:r>
              </a:p>
            </p:txBody>
          </p:sp>
        </p:grpSp>
        <p:grpSp>
          <p:nvGrpSpPr>
            <p:cNvPr id="27" name="Group 26">
              <a:extLst>
                <a:ext uri="{FF2B5EF4-FFF2-40B4-BE49-F238E27FC236}">
                  <a16:creationId xmlns:a16="http://schemas.microsoft.com/office/drawing/2014/main" id="{78D6D1F5-8F7D-F8E8-F787-0CDF176E07ED}"/>
                </a:ext>
              </a:extLst>
            </p:cNvPr>
            <p:cNvGrpSpPr/>
            <p:nvPr/>
          </p:nvGrpSpPr>
          <p:grpSpPr>
            <a:xfrm>
              <a:off x="4456938" y="6693742"/>
              <a:ext cx="694518" cy="591172"/>
              <a:chOff x="75700" y="4460811"/>
              <a:chExt cx="785328" cy="668473"/>
            </a:xfrm>
          </p:grpSpPr>
          <p:grpSp>
            <p:nvGrpSpPr>
              <p:cNvPr id="33" name="Group 32">
                <a:extLst>
                  <a:ext uri="{FF2B5EF4-FFF2-40B4-BE49-F238E27FC236}">
                    <a16:creationId xmlns:a16="http://schemas.microsoft.com/office/drawing/2014/main" id="{AF21EF4C-F843-EFFE-3445-771150B54732}"/>
                  </a:ext>
                </a:extLst>
              </p:cNvPr>
              <p:cNvGrpSpPr/>
              <p:nvPr/>
            </p:nvGrpSpPr>
            <p:grpSpPr>
              <a:xfrm>
                <a:off x="75700" y="4460811"/>
                <a:ext cx="785328" cy="668473"/>
                <a:chOff x="457012" y="5595710"/>
                <a:chExt cx="785328" cy="668473"/>
              </a:xfrm>
            </p:grpSpPr>
            <p:sp>
              <p:nvSpPr>
                <p:cNvPr id="35" name="Oval 34">
                  <a:extLst>
                    <a:ext uri="{FF2B5EF4-FFF2-40B4-BE49-F238E27FC236}">
                      <a16:creationId xmlns:a16="http://schemas.microsoft.com/office/drawing/2014/main" id="{D8FA3A64-A369-C9BE-0CED-C3007BFBC283}"/>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0CBF3DC6-2F77-D23F-BF4A-B038603E4256}"/>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a:solidFill>
                        <a:schemeClr val="bg1"/>
                      </a:solidFill>
                      <a:latin typeface="Calibri" panose="020F0502020204030204" pitchFamily="34" charset="0"/>
                      <a:ea typeface="Calibri" panose="020F0502020204030204" pitchFamily="34" charset="0"/>
                    </a:rPr>
                    <a:t>05</a:t>
                  </a:r>
                </a:p>
              </p:txBody>
            </p:sp>
          </p:grpSp>
          <p:sp>
            <p:nvSpPr>
              <p:cNvPr id="34" name="TextBox 33">
                <a:extLst>
                  <a:ext uri="{FF2B5EF4-FFF2-40B4-BE49-F238E27FC236}">
                    <a16:creationId xmlns:a16="http://schemas.microsoft.com/office/drawing/2014/main" id="{9E1893DF-66BE-4FA1-4FA9-ED80BFFD4FD1}"/>
                  </a:ext>
                </a:extLst>
              </p:cNvPr>
              <p:cNvSpPr txBox="1"/>
              <p:nvPr/>
            </p:nvSpPr>
            <p:spPr>
              <a:xfrm>
                <a:off x="117609" y="4471260"/>
                <a:ext cx="727954" cy="335695"/>
              </a:xfrm>
              <a:prstGeom prst="rect">
                <a:avLst/>
              </a:prstGeom>
              <a:noFill/>
            </p:spPr>
            <p:txBody>
              <a:bodyPr wrap="square">
                <a:spAutoFit/>
              </a:bodyPr>
              <a:lstStyle/>
              <a:p>
                <a:pPr marL="0" marR="73025" indent="0" algn="ctr">
                  <a:lnSpc>
                    <a:spcPct val="107000"/>
                  </a:lnSpc>
                  <a:spcBef>
                    <a:spcPts val="120"/>
                  </a:spcBef>
                  <a:buNone/>
                </a:pPr>
                <a:r>
                  <a:rPr lang="en-US" sz="1300" b="1">
                    <a:solidFill>
                      <a:schemeClr val="bg1"/>
                    </a:solidFill>
                    <a:latin typeface="Calibri" panose="020F0502020204030204" pitchFamily="34" charset="0"/>
                    <a:ea typeface="Calibri" panose="020F0502020204030204" pitchFamily="34" charset="0"/>
                  </a:rPr>
                  <a:t>PASO</a:t>
                </a:r>
              </a:p>
            </p:txBody>
          </p:sp>
        </p:grpSp>
        <p:grpSp>
          <p:nvGrpSpPr>
            <p:cNvPr id="28" name="Group 27">
              <a:extLst>
                <a:ext uri="{FF2B5EF4-FFF2-40B4-BE49-F238E27FC236}">
                  <a16:creationId xmlns:a16="http://schemas.microsoft.com/office/drawing/2014/main" id="{BA9A81CC-17D7-116D-406D-65B240A28922}"/>
                </a:ext>
              </a:extLst>
            </p:cNvPr>
            <p:cNvGrpSpPr/>
            <p:nvPr/>
          </p:nvGrpSpPr>
          <p:grpSpPr>
            <a:xfrm>
              <a:off x="5480456" y="8413684"/>
              <a:ext cx="694518" cy="591172"/>
              <a:chOff x="75700" y="4460811"/>
              <a:chExt cx="785328" cy="668473"/>
            </a:xfrm>
          </p:grpSpPr>
          <p:grpSp>
            <p:nvGrpSpPr>
              <p:cNvPr id="29" name="Group 28">
                <a:extLst>
                  <a:ext uri="{FF2B5EF4-FFF2-40B4-BE49-F238E27FC236}">
                    <a16:creationId xmlns:a16="http://schemas.microsoft.com/office/drawing/2014/main" id="{DA56C352-DA65-CB7E-87CF-7117E8C16693}"/>
                  </a:ext>
                </a:extLst>
              </p:cNvPr>
              <p:cNvGrpSpPr/>
              <p:nvPr/>
            </p:nvGrpSpPr>
            <p:grpSpPr>
              <a:xfrm>
                <a:off x="75700" y="4460811"/>
                <a:ext cx="785328" cy="668473"/>
                <a:chOff x="457012" y="5595710"/>
                <a:chExt cx="785328" cy="668473"/>
              </a:xfrm>
            </p:grpSpPr>
            <p:sp>
              <p:nvSpPr>
                <p:cNvPr id="31" name="Oval 30">
                  <a:extLst>
                    <a:ext uri="{FF2B5EF4-FFF2-40B4-BE49-F238E27FC236}">
                      <a16:creationId xmlns:a16="http://schemas.microsoft.com/office/drawing/2014/main" id="{E7E6CD3D-DF2F-01E9-1D7D-675FB1B79386}"/>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3919F7A3-EF23-03BD-0B4D-F6EF7694C87E}"/>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a:solidFill>
                        <a:schemeClr val="bg1"/>
                      </a:solidFill>
                      <a:latin typeface="Calibri" panose="020F0502020204030204" pitchFamily="34" charset="0"/>
                      <a:ea typeface="Calibri" panose="020F0502020204030204" pitchFamily="34" charset="0"/>
                    </a:rPr>
                    <a:t>06</a:t>
                  </a:r>
                </a:p>
              </p:txBody>
            </p:sp>
          </p:grpSp>
          <p:sp>
            <p:nvSpPr>
              <p:cNvPr id="30" name="TextBox 29">
                <a:extLst>
                  <a:ext uri="{FF2B5EF4-FFF2-40B4-BE49-F238E27FC236}">
                    <a16:creationId xmlns:a16="http://schemas.microsoft.com/office/drawing/2014/main" id="{5FF2E6E6-E192-DFC9-BACF-1306DD768C81}"/>
                  </a:ext>
                </a:extLst>
              </p:cNvPr>
              <p:cNvSpPr txBox="1"/>
              <p:nvPr/>
            </p:nvSpPr>
            <p:spPr>
              <a:xfrm>
                <a:off x="84714" y="4471260"/>
                <a:ext cx="727954" cy="335695"/>
              </a:xfrm>
              <a:prstGeom prst="rect">
                <a:avLst/>
              </a:prstGeom>
              <a:noFill/>
            </p:spPr>
            <p:txBody>
              <a:bodyPr wrap="square">
                <a:spAutoFit/>
              </a:bodyPr>
              <a:lstStyle/>
              <a:p>
                <a:pPr marL="0" marR="73025" indent="0" algn="ctr">
                  <a:lnSpc>
                    <a:spcPct val="107000"/>
                  </a:lnSpc>
                  <a:spcBef>
                    <a:spcPts val="120"/>
                  </a:spcBef>
                  <a:buNone/>
                </a:pPr>
                <a:r>
                  <a:rPr lang="en-US" sz="1300" b="1">
                    <a:solidFill>
                      <a:schemeClr val="bg1"/>
                    </a:solidFill>
                    <a:latin typeface="Calibri" panose="020F0502020204030204" pitchFamily="34" charset="0"/>
                    <a:ea typeface="Calibri" panose="020F0502020204030204" pitchFamily="34" charset="0"/>
                  </a:rPr>
                  <a:t>PASO</a:t>
                </a:r>
              </a:p>
            </p:txBody>
          </p:sp>
        </p:grpSp>
      </p:grpSp>
      <p:sp>
        <p:nvSpPr>
          <p:cNvPr id="896" name="TextBox 1124">
            <a:extLst>
              <a:ext uri="{FF2B5EF4-FFF2-40B4-BE49-F238E27FC236}">
                <a16:creationId xmlns:a16="http://schemas.microsoft.com/office/drawing/2014/main" id="{FE5281CA-C0D6-A6CE-E237-4FB051235DC6}"/>
              </a:ext>
            </a:extLst>
          </p:cNvPr>
          <p:cNvSpPr txBox="1"/>
          <p:nvPr/>
        </p:nvSpPr>
        <p:spPr>
          <a:xfrm>
            <a:off x="479781" y="2242312"/>
            <a:ext cx="4506177" cy="1977849"/>
          </a:xfrm>
          <a:prstGeom prst="rect">
            <a:avLst/>
          </a:prstGeom>
          <a:noFill/>
        </p:spPr>
        <p:txBody>
          <a:bodyPr wrap="square" lIns="91440" tIns="45720" rIns="91440" bIns="45720" anchor="t">
            <a:spAutoFit/>
          </a:bodyPr>
          <a:lstStyle/>
          <a:p>
            <a:pPr>
              <a:lnSpc>
                <a:spcPts val="2100"/>
              </a:lnSpc>
              <a:buClr>
                <a:srgbClr val="000000"/>
              </a:buClr>
            </a:pPr>
            <a:r>
              <a:rPr lang="es-ES" sz="2000" dirty="0">
                <a:solidFill>
                  <a:schemeClr val="bg1"/>
                </a:solidFill>
                <a:latin typeface="Calibri"/>
                <a:ea typeface="Calibri"/>
                <a:cs typeface="Calibri"/>
              </a:rPr>
              <a:t>Bienvenido a </a:t>
            </a:r>
            <a:r>
              <a:rPr lang="es-ES" sz="2000" b="1" i="1" err="1">
                <a:solidFill>
                  <a:schemeClr val="bg1"/>
                </a:solidFill>
                <a:latin typeface="Calibri"/>
                <a:ea typeface="Calibri"/>
                <a:cs typeface="Calibri"/>
              </a:rPr>
              <a:t>Welcome</a:t>
            </a:r>
            <a:r>
              <a:rPr lang="es-ES" sz="2000" b="1" i="1" dirty="0">
                <a:solidFill>
                  <a:schemeClr val="bg1"/>
                </a:solidFill>
                <a:latin typeface="Calibri"/>
                <a:ea typeface="Calibri"/>
                <a:cs typeface="Calibri"/>
              </a:rPr>
              <a:t> </a:t>
            </a:r>
            <a:r>
              <a:rPr lang="es-ES" sz="2000" b="1" i="1" err="1">
                <a:solidFill>
                  <a:schemeClr val="bg1"/>
                </a:solidFill>
                <a:latin typeface="Calibri"/>
                <a:ea typeface="Calibri"/>
                <a:cs typeface="Calibri"/>
              </a:rPr>
              <a:t>Work</a:t>
            </a:r>
            <a:r>
              <a:rPr lang="es-ES" sz="2000" b="1" i="1" dirty="0">
                <a:solidFill>
                  <a:schemeClr val="bg1"/>
                </a:solidFill>
                <a:latin typeface="Calibri"/>
                <a:ea typeface="Calibri"/>
                <a:cs typeface="Calibri"/>
              </a:rPr>
              <a:t>: Guía Paso a Paso para la contratación e inclusión de personas refugiadas</a:t>
            </a:r>
            <a:r>
              <a:rPr lang="es-ES" sz="2000" dirty="0">
                <a:solidFill>
                  <a:schemeClr val="bg1"/>
                </a:solidFill>
                <a:latin typeface="Calibri"/>
                <a:ea typeface="Calibri"/>
                <a:cs typeface="Calibri"/>
              </a:rPr>
              <a:t>. Esta guía muestra, a través de prácticas inclusivas, cómo construir un entorno laboral adecuado para las personas refugiadas.</a:t>
            </a:r>
            <a:endParaRPr lang="en-US" sz="2000" dirty="0">
              <a:solidFill>
                <a:schemeClr val="bg1"/>
              </a:solidFill>
              <a:latin typeface="Calibri"/>
              <a:ea typeface="Calibri"/>
              <a:cs typeface="Calibri"/>
            </a:endParaRPr>
          </a:p>
          <a:p>
            <a:pPr>
              <a:lnSpc>
                <a:spcPts val="2100"/>
              </a:lnSpc>
              <a:buClr>
                <a:srgbClr val="000000"/>
              </a:buClr>
            </a:pPr>
            <a:endParaRPr lang="en-US" sz="2000" dirty="0">
              <a:solidFill>
                <a:schemeClr val="bg1"/>
              </a:solidFill>
              <a:latin typeface="Calibri" panose="020F0502020204030204" pitchFamily="34" charset="0"/>
              <a:cs typeface="Calibri" panose="020F0502020204030204" pitchFamily="34" charset="0"/>
            </a:endParaRPr>
          </a:p>
        </p:txBody>
      </p:sp>
      <p:sp>
        <p:nvSpPr>
          <p:cNvPr id="897" name="Text Placeholder 10">
            <a:extLst>
              <a:ext uri="{FF2B5EF4-FFF2-40B4-BE49-F238E27FC236}">
                <a16:creationId xmlns:a16="http://schemas.microsoft.com/office/drawing/2014/main" id="{1FB6AD27-54C0-3B5A-218E-1218D99916D7}"/>
              </a:ext>
            </a:extLst>
          </p:cNvPr>
          <p:cNvSpPr txBox="1">
            <a:spLocks/>
          </p:cNvSpPr>
          <p:nvPr/>
        </p:nvSpPr>
        <p:spPr>
          <a:xfrm>
            <a:off x="2948268" y="7826694"/>
            <a:ext cx="1755613"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s-ES" sz="1500" b="1" kern="100" dirty="0">
                <a:solidFill>
                  <a:srgbClr val="404040"/>
                </a:solidFill>
                <a:latin typeface="Calibri"/>
                <a:ea typeface="Aptos" panose="020B0004020202020204" pitchFamily="34" charset="0"/>
                <a:cs typeface="Calibri"/>
              </a:rPr>
              <a:t>Proceso de acogida y orientación adaptados al sector</a:t>
            </a:r>
            <a:endParaRPr lang="en-US" sz="1500" b="1" kern="100" dirty="0">
              <a:solidFill>
                <a:srgbClr val="404040"/>
              </a:solidFill>
              <a:effectLst/>
              <a:latin typeface="Calibri"/>
              <a:ea typeface="Aptos" panose="020B0004020202020204" pitchFamily="34" charset="0"/>
              <a:cs typeface="Calibri"/>
            </a:endParaRPr>
          </a:p>
        </p:txBody>
      </p:sp>
    </p:spTree>
    <p:extLst>
      <p:ext uri="{BB962C8B-B14F-4D97-AF65-F5344CB8AC3E}">
        <p14:creationId xmlns:p14="http://schemas.microsoft.com/office/powerpoint/2010/main" val="5195865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Placeholder 39">
            <a:extLst>
              <a:ext uri="{FF2B5EF4-FFF2-40B4-BE49-F238E27FC236}">
                <a16:creationId xmlns:a16="http://schemas.microsoft.com/office/drawing/2014/main" id="{415A0A8D-714A-6421-CED9-C0B4CB17852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40949" b="25262"/>
          <a:stretch/>
        </p:blipFill>
        <p:spPr>
          <a:xfrm>
            <a:off x="981221" y="539645"/>
            <a:ext cx="6578454" cy="2222225"/>
          </a:xfrm>
        </p:spPr>
      </p:pic>
      <p:sp>
        <p:nvSpPr>
          <p:cNvPr id="45" name="Rectangle 44">
            <a:extLst>
              <a:ext uri="{FF2B5EF4-FFF2-40B4-BE49-F238E27FC236}">
                <a16:creationId xmlns:a16="http://schemas.microsoft.com/office/drawing/2014/main" id="{628BEEA1-D888-9F7A-189E-80677ECDF3E3}"/>
              </a:ext>
            </a:extLst>
          </p:cNvPr>
          <p:cNvSpPr/>
          <p:nvPr/>
        </p:nvSpPr>
        <p:spPr>
          <a:xfrm>
            <a:off x="6605249" y="203822"/>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Text Placeholder 7">
            <a:extLst>
              <a:ext uri="{FF2B5EF4-FFF2-40B4-BE49-F238E27FC236}">
                <a16:creationId xmlns:a16="http://schemas.microsoft.com/office/drawing/2014/main" id="{0F2F8A90-A2CD-7E70-4406-13593850D0A6}"/>
              </a:ext>
            </a:extLst>
          </p:cNvPr>
          <p:cNvSpPr txBox="1">
            <a:spLocks/>
          </p:cNvSpPr>
          <p:nvPr/>
        </p:nvSpPr>
        <p:spPr>
          <a:xfrm>
            <a:off x="4487520" y="3631478"/>
            <a:ext cx="2836299" cy="5998738"/>
          </a:xfrm>
          <a:prstGeom prst="rect">
            <a:avLst/>
          </a:prstGeom>
        </p:spPr>
        <p:txBody>
          <a:bodyPr vert="horz" lIns="91440" tIns="45720" rIns="91440" bIns="45720" rtlCol="0" anchor="t">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640"/>
              </a:lnSpc>
              <a:spcBef>
                <a:spcPts val="0"/>
              </a:spcBef>
            </a:pPr>
            <a:r>
              <a:rPr lang="es-ES" sz="1600" b="0" dirty="0"/>
              <a:t>Organizar actividades para fomentar el espíritu de equipo</a:t>
            </a:r>
            <a:r>
              <a:rPr lang="en-GB" sz="1600" b="0" dirty="0"/>
              <a:t>	3</a:t>
            </a:r>
          </a:p>
          <a:p>
            <a:pPr>
              <a:lnSpc>
                <a:spcPts val="1640"/>
              </a:lnSpc>
              <a:spcBef>
                <a:spcPts val="0"/>
              </a:spcBef>
            </a:pPr>
            <a:r>
              <a:rPr lang="es-ES" sz="1600" b="0" dirty="0"/>
              <a:t>Organizar talleres de sensibilización y educación</a:t>
            </a:r>
            <a:r>
              <a:rPr lang="en-GB" sz="1600" b="0" dirty="0"/>
              <a:t>	3</a:t>
            </a:r>
          </a:p>
          <a:p>
            <a:pPr>
              <a:lnSpc>
                <a:spcPts val="1640"/>
              </a:lnSpc>
              <a:spcBef>
                <a:spcPts val="0"/>
              </a:spcBef>
            </a:pPr>
            <a:r>
              <a:rPr lang="es-ES" sz="1600" b="0" dirty="0">
                <a:latin typeface="Calibri"/>
                <a:ea typeface="Open Sans"/>
                <a:cs typeface="Calibri"/>
              </a:rPr>
              <a:t>Reconocer las contribuciones de las personas migrantes y refugiadas </a:t>
            </a:r>
            <a:r>
              <a:rPr lang="en-GB" sz="1600" b="0" dirty="0">
                <a:latin typeface="Calibri"/>
                <a:ea typeface="Open Sans"/>
                <a:cs typeface="Calibri"/>
              </a:rPr>
              <a:t>	3</a:t>
            </a:r>
          </a:p>
          <a:p>
            <a:pPr>
              <a:lnSpc>
                <a:spcPts val="1640"/>
              </a:lnSpc>
              <a:spcBef>
                <a:spcPts val="0"/>
              </a:spcBef>
            </a:pPr>
            <a:r>
              <a:rPr lang="en-GB" sz="1600" b="0" dirty="0" err="1"/>
              <a:t>Estrategias</a:t>
            </a:r>
            <a:r>
              <a:rPr lang="en-GB" sz="1600" b="0" dirty="0"/>
              <a:t> para </a:t>
            </a:r>
            <a:r>
              <a:rPr lang="en-GB" sz="1600" b="0" dirty="0" err="1"/>
              <a:t>contratar</a:t>
            </a:r>
            <a:r>
              <a:rPr lang="en-GB" sz="1600" b="0" dirty="0"/>
              <a:t> a personas </a:t>
            </a:r>
            <a:r>
              <a:rPr lang="en-GB" sz="1600" b="0" dirty="0" err="1"/>
              <a:t>refugiadas</a:t>
            </a:r>
            <a:r>
              <a:rPr lang="en-GB" sz="1600" b="0" dirty="0"/>
              <a:t>	5</a:t>
            </a:r>
          </a:p>
          <a:p>
            <a:pPr>
              <a:lnSpc>
                <a:spcPts val="1640"/>
              </a:lnSpc>
              <a:spcBef>
                <a:spcPts val="0"/>
              </a:spcBef>
            </a:pPr>
            <a:endParaRPr lang="en-GB" sz="1600" b="0" dirty="0"/>
          </a:p>
          <a:p>
            <a:pPr>
              <a:lnSpc>
                <a:spcPts val="1640"/>
              </a:lnSpc>
              <a:spcBef>
                <a:spcPts val="0"/>
              </a:spcBef>
            </a:pPr>
            <a:r>
              <a:rPr lang="en-GB" sz="1600" b="0" dirty="0" err="1"/>
              <a:t>Fomentar</a:t>
            </a:r>
            <a:r>
              <a:rPr lang="en-GB" sz="1600" b="0" dirty="0"/>
              <a:t> las </a:t>
            </a:r>
            <a:r>
              <a:rPr lang="en-GB" sz="1600" b="0" dirty="0" err="1"/>
              <a:t>relaciones</a:t>
            </a:r>
            <a:r>
              <a:rPr lang="en-GB" sz="1600" b="0" dirty="0"/>
              <a:t> </a:t>
            </a:r>
            <a:r>
              <a:rPr lang="en-GB" sz="1600" b="0" dirty="0" err="1"/>
              <a:t>sociales</a:t>
            </a:r>
            <a:r>
              <a:rPr lang="en-GB" sz="1600" b="0" dirty="0"/>
              <a:t>	5</a:t>
            </a:r>
          </a:p>
          <a:p>
            <a:pPr>
              <a:lnSpc>
                <a:spcPts val="1639"/>
              </a:lnSpc>
              <a:spcBef>
                <a:spcPts val="0"/>
              </a:spcBef>
            </a:pPr>
            <a:endParaRPr lang="en-GB" sz="1600" b="0" dirty="0">
              <a:latin typeface="Calibri"/>
              <a:ea typeface="Open Sans"/>
              <a:cs typeface="Calibri"/>
            </a:endParaRPr>
          </a:p>
          <a:p>
            <a:pPr>
              <a:lnSpc>
                <a:spcPts val="1640"/>
              </a:lnSpc>
              <a:spcBef>
                <a:spcPts val="0"/>
              </a:spcBef>
            </a:pPr>
            <a:r>
              <a:rPr lang="es-ES" sz="1600" b="0" dirty="0"/>
              <a:t>Crear canales de retroalimentación accesibles</a:t>
            </a:r>
            <a:r>
              <a:rPr lang="en-GB" sz="1600" b="0" dirty="0"/>
              <a:t>	5</a:t>
            </a:r>
          </a:p>
          <a:p>
            <a:pPr>
              <a:lnSpc>
                <a:spcPts val="1640"/>
              </a:lnSpc>
              <a:spcBef>
                <a:spcPts val="0"/>
              </a:spcBef>
            </a:pPr>
            <a:r>
              <a:rPr lang="en-GB" sz="1600" b="0" dirty="0" err="1"/>
              <a:t>Practicar</a:t>
            </a:r>
            <a:r>
              <a:rPr lang="en-GB" sz="1600" b="0" dirty="0"/>
              <a:t> </a:t>
            </a:r>
            <a:r>
              <a:rPr lang="en-GB" sz="1600" b="0" dirty="0" err="1"/>
              <a:t>el</a:t>
            </a:r>
            <a:r>
              <a:rPr lang="en-GB" sz="1600" b="0" dirty="0"/>
              <a:t> </a:t>
            </a:r>
            <a:r>
              <a:rPr lang="en-GB" sz="1600" b="0" dirty="0" err="1"/>
              <a:t>liderazgo</a:t>
            </a:r>
            <a:r>
              <a:rPr lang="en-GB" sz="1600" b="0" dirty="0"/>
              <a:t> </a:t>
            </a:r>
            <a:r>
              <a:rPr lang="en-GB" sz="1600" b="0" dirty="0" err="1"/>
              <a:t>inclusivo</a:t>
            </a:r>
            <a:r>
              <a:rPr lang="en-GB" sz="1600" b="0" dirty="0"/>
              <a:t>	5</a:t>
            </a:r>
          </a:p>
          <a:p>
            <a:pPr>
              <a:lnSpc>
                <a:spcPts val="1640"/>
              </a:lnSpc>
              <a:spcBef>
                <a:spcPts val="0"/>
              </a:spcBef>
            </a:pPr>
            <a:endParaRPr lang="en-GB" sz="1600" b="0" dirty="0"/>
          </a:p>
          <a:p>
            <a:pPr>
              <a:lnSpc>
                <a:spcPts val="1640"/>
              </a:lnSpc>
              <a:spcBef>
                <a:spcPts val="0"/>
              </a:spcBef>
            </a:pPr>
            <a:r>
              <a:rPr lang="en-GB" sz="1600" b="0" dirty="0" err="1"/>
              <a:t>Realizar</a:t>
            </a:r>
            <a:r>
              <a:rPr lang="en-GB" sz="1600" b="0" dirty="0"/>
              <a:t> </a:t>
            </a:r>
            <a:r>
              <a:rPr lang="en-GB" sz="1600" b="0" dirty="0" err="1"/>
              <a:t>revisiones</a:t>
            </a:r>
            <a:r>
              <a:rPr lang="en-GB" sz="1600" b="0" dirty="0"/>
              <a:t> </a:t>
            </a:r>
            <a:r>
              <a:rPr lang="en-GB" sz="1600" b="0" dirty="0" err="1"/>
              <a:t>periódicas</a:t>
            </a:r>
            <a:endParaRPr lang="en-GB" sz="1600" b="0" dirty="0"/>
          </a:p>
          <a:p>
            <a:pPr>
              <a:lnSpc>
                <a:spcPts val="1640"/>
              </a:lnSpc>
              <a:spcBef>
                <a:spcPts val="0"/>
              </a:spcBef>
            </a:pPr>
            <a:endParaRPr lang="en-GB" sz="1600" b="0" dirty="0"/>
          </a:p>
          <a:p>
            <a:pPr>
              <a:lnSpc>
                <a:spcPts val="1640"/>
              </a:lnSpc>
              <a:spcBef>
                <a:spcPts val="0"/>
              </a:spcBef>
            </a:pPr>
            <a:r>
              <a:rPr lang="en-GB" sz="1600" b="0" dirty="0"/>
              <a:t>	6</a:t>
            </a:r>
          </a:p>
          <a:p>
            <a:pPr>
              <a:lnSpc>
                <a:spcPts val="1640"/>
              </a:lnSpc>
              <a:spcBef>
                <a:spcPts val="0"/>
              </a:spcBef>
            </a:pPr>
            <a:r>
              <a:rPr lang="es-ES" sz="1600" b="0" dirty="0">
                <a:latin typeface="Calibri"/>
                <a:ea typeface="Open Sans"/>
                <a:cs typeface="Calibri"/>
              </a:rPr>
              <a:t>Desarrollar políticas para el equipo</a:t>
            </a:r>
          </a:p>
          <a:p>
            <a:pPr>
              <a:lnSpc>
                <a:spcPts val="1640"/>
              </a:lnSpc>
              <a:spcBef>
                <a:spcPts val="0"/>
              </a:spcBef>
            </a:pPr>
            <a:r>
              <a:rPr lang="en-GB" sz="1600" b="0" dirty="0">
                <a:latin typeface="Calibri"/>
                <a:ea typeface="Open Sans"/>
                <a:cs typeface="Calibri"/>
              </a:rPr>
              <a:t>	6</a:t>
            </a:r>
          </a:p>
          <a:p>
            <a:pPr>
              <a:lnSpc>
                <a:spcPts val="1639"/>
              </a:lnSpc>
              <a:spcBef>
                <a:spcPts val="0"/>
              </a:spcBef>
            </a:pPr>
            <a:r>
              <a:rPr lang="en-GB" sz="1600" b="0" err="1">
                <a:latin typeface="Calibri"/>
                <a:ea typeface="Open Sans"/>
                <a:cs typeface="Calibri"/>
              </a:rPr>
              <a:t>Compromiso</a:t>
            </a:r>
            <a:r>
              <a:rPr lang="en-GB" sz="1600" b="0" dirty="0">
                <a:latin typeface="Calibri"/>
                <a:ea typeface="Open Sans"/>
                <a:cs typeface="Calibri"/>
              </a:rPr>
              <a:t> con la comunidad	6</a:t>
            </a:r>
            <a:endParaRPr lang="en-GB"/>
          </a:p>
          <a:p>
            <a:pPr>
              <a:lnSpc>
                <a:spcPts val="1640"/>
              </a:lnSpc>
              <a:spcBef>
                <a:spcPts val="0"/>
              </a:spcBef>
            </a:pPr>
            <a:endParaRPr lang="en-GB" sz="1600" b="0" dirty="0"/>
          </a:p>
          <a:p>
            <a:pPr>
              <a:lnSpc>
                <a:spcPts val="1639"/>
              </a:lnSpc>
              <a:spcBef>
                <a:spcPts val="0"/>
              </a:spcBef>
            </a:pPr>
            <a:r>
              <a:rPr lang="en-GB" sz="1600" b="0" dirty="0">
                <a:latin typeface="Calibri"/>
                <a:ea typeface="Calibri"/>
                <a:cs typeface="Calibri"/>
              </a:rPr>
              <a:t>Organizaciones de </a:t>
            </a:r>
            <a:r>
              <a:rPr lang="en-GB" sz="1600" b="0" dirty="0" err="1">
                <a:latin typeface="Calibri"/>
                <a:ea typeface="Calibri"/>
                <a:cs typeface="Calibri"/>
              </a:rPr>
              <a:t>apoyo</a:t>
            </a:r>
            <a:r>
              <a:rPr lang="en-GB" sz="1600" b="0" dirty="0">
                <a:latin typeface="Calibri"/>
                <a:ea typeface="Calibri"/>
                <a:cs typeface="Calibri"/>
              </a:rPr>
              <a:t> 7</a:t>
            </a:r>
            <a:endParaRPr lang="en-GB" dirty="0" err="1"/>
          </a:p>
          <a:p>
            <a:pPr>
              <a:lnSpc>
                <a:spcPts val="1639"/>
              </a:lnSpc>
              <a:spcBef>
                <a:spcPts val="0"/>
              </a:spcBef>
            </a:pPr>
            <a:endParaRPr lang="en-GB" sz="1600" b="0" dirty="0">
              <a:ea typeface="Calibri"/>
            </a:endParaRPr>
          </a:p>
          <a:p>
            <a:pPr>
              <a:lnSpc>
                <a:spcPts val="1640"/>
              </a:lnSpc>
              <a:spcBef>
                <a:spcPts val="0"/>
              </a:spcBef>
            </a:pPr>
            <a:endParaRPr lang="en-GB" sz="1600" b="0" dirty="0"/>
          </a:p>
          <a:p>
            <a:pPr>
              <a:lnSpc>
                <a:spcPts val="1640"/>
              </a:lnSpc>
              <a:spcBef>
                <a:spcPts val="0"/>
              </a:spcBef>
            </a:pPr>
            <a:endParaRPr lang="en-GB" sz="1600" b="0" dirty="0"/>
          </a:p>
          <a:p>
            <a:pPr>
              <a:lnSpc>
                <a:spcPts val="1640"/>
              </a:lnSpc>
              <a:spcBef>
                <a:spcPts val="0"/>
              </a:spcBef>
            </a:pPr>
            <a:endParaRPr lang="en-GB" sz="1600" b="0" dirty="0"/>
          </a:p>
          <a:p>
            <a:pPr>
              <a:lnSpc>
                <a:spcPts val="1640"/>
              </a:lnSpc>
              <a:spcBef>
                <a:spcPts val="0"/>
              </a:spcBef>
            </a:pPr>
            <a:endParaRPr lang="en-GB" sz="1600" b="0" dirty="0"/>
          </a:p>
          <a:p>
            <a:pPr>
              <a:lnSpc>
                <a:spcPts val="1640"/>
              </a:lnSpc>
              <a:spcBef>
                <a:spcPts val="0"/>
              </a:spcBef>
            </a:pPr>
            <a:endParaRPr lang="en-GB" sz="1600" b="0" dirty="0"/>
          </a:p>
          <a:p>
            <a:pPr>
              <a:lnSpc>
                <a:spcPts val="1640"/>
              </a:lnSpc>
              <a:spcBef>
                <a:spcPts val="0"/>
              </a:spcBef>
            </a:pPr>
            <a:endParaRPr lang="en-GB" sz="1600" b="0" dirty="0"/>
          </a:p>
        </p:txBody>
      </p:sp>
      <p:grpSp>
        <p:nvGrpSpPr>
          <p:cNvPr id="71" name="Group 70">
            <a:extLst>
              <a:ext uri="{FF2B5EF4-FFF2-40B4-BE49-F238E27FC236}">
                <a16:creationId xmlns:a16="http://schemas.microsoft.com/office/drawing/2014/main" id="{1640F7B7-5368-BC8A-0B2D-9A7CE4759383}"/>
              </a:ext>
            </a:extLst>
          </p:cNvPr>
          <p:cNvGrpSpPr/>
          <p:nvPr/>
        </p:nvGrpSpPr>
        <p:grpSpPr>
          <a:xfrm>
            <a:off x="3482142" y="3571895"/>
            <a:ext cx="1291994" cy="533005"/>
            <a:chOff x="3604437" y="5408752"/>
            <a:chExt cx="1291994" cy="533005"/>
          </a:xfrm>
        </p:grpSpPr>
        <p:cxnSp>
          <p:nvCxnSpPr>
            <p:cNvPr id="58" name="Straight Connector 57">
              <a:extLst>
                <a:ext uri="{FF2B5EF4-FFF2-40B4-BE49-F238E27FC236}">
                  <a16:creationId xmlns:a16="http://schemas.microsoft.com/office/drawing/2014/main" id="{B9574A28-4574-611A-1A5F-5F7C3B840BC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a16="http://schemas.microsoft.com/office/drawing/2014/main" id="{A39A4785-7282-A3C7-6F85-7EE7DC5027DE}"/>
                </a:ext>
              </a:extLst>
            </p:cNvPr>
            <p:cNvGrpSpPr/>
            <p:nvPr/>
          </p:nvGrpSpPr>
          <p:grpSpPr>
            <a:xfrm>
              <a:off x="4122748" y="5408752"/>
              <a:ext cx="773683" cy="533005"/>
              <a:chOff x="558011" y="5595711"/>
              <a:chExt cx="817028" cy="562866"/>
            </a:xfrm>
          </p:grpSpPr>
          <p:sp>
            <p:nvSpPr>
              <p:cNvPr id="60" name="Oval 59">
                <a:extLst>
                  <a:ext uri="{FF2B5EF4-FFF2-40B4-BE49-F238E27FC236}">
                    <a16:creationId xmlns:a16="http://schemas.microsoft.com/office/drawing/2014/main" id="{18ABCF73-8018-97AB-11FC-E6B7411CF843}"/>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TextBox 60">
                <a:extLst>
                  <a:ext uri="{FF2B5EF4-FFF2-40B4-BE49-F238E27FC236}">
                    <a16:creationId xmlns:a16="http://schemas.microsoft.com/office/drawing/2014/main" id="{232745E1-2542-AEE4-F1DA-E778E10C24B2}"/>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grpSp>
      <p:grpSp>
        <p:nvGrpSpPr>
          <p:cNvPr id="73" name="Group 72">
            <a:extLst>
              <a:ext uri="{FF2B5EF4-FFF2-40B4-BE49-F238E27FC236}">
                <a16:creationId xmlns:a16="http://schemas.microsoft.com/office/drawing/2014/main" id="{37F60A95-DD39-9AB9-DDA6-F4F302EDB5CA}"/>
              </a:ext>
            </a:extLst>
          </p:cNvPr>
          <p:cNvGrpSpPr/>
          <p:nvPr/>
        </p:nvGrpSpPr>
        <p:grpSpPr>
          <a:xfrm>
            <a:off x="3482142" y="4210820"/>
            <a:ext cx="1291994" cy="533005"/>
            <a:chOff x="3604437" y="5408752"/>
            <a:chExt cx="1291994" cy="533005"/>
          </a:xfrm>
        </p:grpSpPr>
        <p:cxnSp>
          <p:nvCxnSpPr>
            <p:cNvPr id="74" name="Straight Connector 73">
              <a:extLst>
                <a:ext uri="{FF2B5EF4-FFF2-40B4-BE49-F238E27FC236}">
                  <a16:creationId xmlns:a16="http://schemas.microsoft.com/office/drawing/2014/main" id="{6B915E9C-219B-C9EB-63A5-78BCBBBDB01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75" name="Group 74">
              <a:extLst>
                <a:ext uri="{FF2B5EF4-FFF2-40B4-BE49-F238E27FC236}">
                  <a16:creationId xmlns:a16="http://schemas.microsoft.com/office/drawing/2014/main" id="{30C4F7EC-C71E-BA8F-AB3F-C9D8DBEE9557}"/>
                </a:ext>
              </a:extLst>
            </p:cNvPr>
            <p:cNvGrpSpPr/>
            <p:nvPr/>
          </p:nvGrpSpPr>
          <p:grpSpPr>
            <a:xfrm>
              <a:off x="4122748" y="5408752"/>
              <a:ext cx="773683" cy="533005"/>
              <a:chOff x="558011" y="5595711"/>
              <a:chExt cx="817028" cy="562866"/>
            </a:xfrm>
          </p:grpSpPr>
          <p:sp>
            <p:nvSpPr>
              <p:cNvPr id="76" name="Oval 75">
                <a:extLst>
                  <a:ext uri="{FF2B5EF4-FFF2-40B4-BE49-F238E27FC236}">
                    <a16:creationId xmlns:a16="http://schemas.microsoft.com/office/drawing/2014/main" id="{231C270E-0580-F860-9C34-E5C2D4BEE4B5}"/>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TextBox 76">
                <a:extLst>
                  <a:ext uri="{FF2B5EF4-FFF2-40B4-BE49-F238E27FC236}">
                    <a16:creationId xmlns:a16="http://schemas.microsoft.com/office/drawing/2014/main" id="{824C463A-FC0E-8669-EE00-6F3A1B4D0065}"/>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grpSp>
      <p:grpSp>
        <p:nvGrpSpPr>
          <p:cNvPr id="79" name="Group 78">
            <a:extLst>
              <a:ext uri="{FF2B5EF4-FFF2-40B4-BE49-F238E27FC236}">
                <a16:creationId xmlns:a16="http://schemas.microsoft.com/office/drawing/2014/main" id="{A246EFDD-5060-D8D3-3702-27C2B77354FE}"/>
              </a:ext>
            </a:extLst>
          </p:cNvPr>
          <p:cNvGrpSpPr/>
          <p:nvPr/>
        </p:nvGrpSpPr>
        <p:grpSpPr>
          <a:xfrm>
            <a:off x="3482142" y="4807307"/>
            <a:ext cx="1291994" cy="533005"/>
            <a:chOff x="3604437" y="5408752"/>
            <a:chExt cx="1291994" cy="533005"/>
          </a:xfrm>
        </p:grpSpPr>
        <p:cxnSp>
          <p:nvCxnSpPr>
            <p:cNvPr id="80" name="Straight Connector 79">
              <a:extLst>
                <a:ext uri="{FF2B5EF4-FFF2-40B4-BE49-F238E27FC236}">
                  <a16:creationId xmlns:a16="http://schemas.microsoft.com/office/drawing/2014/main" id="{2FC90A4B-E5DB-2679-C443-C91F73568D38}"/>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81" name="Group 80">
              <a:extLst>
                <a:ext uri="{FF2B5EF4-FFF2-40B4-BE49-F238E27FC236}">
                  <a16:creationId xmlns:a16="http://schemas.microsoft.com/office/drawing/2014/main" id="{BB9BB443-C370-DF75-75B9-EE8357D0C32B}"/>
                </a:ext>
              </a:extLst>
            </p:cNvPr>
            <p:cNvGrpSpPr/>
            <p:nvPr/>
          </p:nvGrpSpPr>
          <p:grpSpPr>
            <a:xfrm>
              <a:off x="4122748" y="5408752"/>
              <a:ext cx="773683" cy="533005"/>
              <a:chOff x="558011" y="5595711"/>
              <a:chExt cx="817028" cy="562866"/>
            </a:xfrm>
          </p:grpSpPr>
          <p:sp>
            <p:nvSpPr>
              <p:cNvPr id="82" name="Oval 81">
                <a:extLst>
                  <a:ext uri="{FF2B5EF4-FFF2-40B4-BE49-F238E27FC236}">
                    <a16:creationId xmlns:a16="http://schemas.microsoft.com/office/drawing/2014/main" id="{744A69A4-0E14-F691-0C4A-8B68350CAB39}"/>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TextBox 82">
                <a:extLst>
                  <a:ext uri="{FF2B5EF4-FFF2-40B4-BE49-F238E27FC236}">
                    <a16:creationId xmlns:a16="http://schemas.microsoft.com/office/drawing/2014/main" id="{B6705073-1C42-A699-CAD9-B334FEAC786A}"/>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grpSp>
      <p:grpSp>
        <p:nvGrpSpPr>
          <p:cNvPr id="85" name="Group 84">
            <a:extLst>
              <a:ext uri="{FF2B5EF4-FFF2-40B4-BE49-F238E27FC236}">
                <a16:creationId xmlns:a16="http://schemas.microsoft.com/office/drawing/2014/main" id="{5CB85A68-CBD3-1292-E414-534C67644E17}"/>
              </a:ext>
            </a:extLst>
          </p:cNvPr>
          <p:cNvGrpSpPr/>
          <p:nvPr/>
        </p:nvGrpSpPr>
        <p:grpSpPr>
          <a:xfrm>
            <a:off x="3482142" y="5388419"/>
            <a:ext cx="1291994" cy="533005"/>
            <a:chOff x="3604437" y="5408752"/>
            <a:chExt cx="1291994" cy="533005"/>
          </a:xfrm>
        </p:grpSpPr>
        <p:cxnSp>
          <p:nvCxnSpPr>
            <p:cNvPr id="86" name="Straight Connector 85">
              <a:extLst>
                <a:ext uri="{FF2B5EF4-FFF2-40B4-BE49-F238E27FC236}">
                  <a16:creationId xmlns:a16="http://schemas.microsoft.com/office/drawing/2014/main" id="{BA84E178-5147-B594-6432-D1B23BF283EB}"/>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87" name="Group 86">
              <a:extLst>
                <a:ext uri="{FF2B5EF4-FFF2-40B4-BE49-F238E27FC236}">
                  <a16:creationId xmlns:a16="http://schemas.microsoft.com/office/drawing/2014/main" id="{8FE59F8A-166A-6411-408A-D68E3AADD0D3}"/>
                </a:ext>
              </a:extLst>
            </p:cNvPr>
            <p:cNvGrpSpPr/>
            <p:nvPr/>
          </p:nvGrpSpPr>
          <p:grpSpPr>
            <a:xfrm>
              <a:off x="4122748" y="5408752"/>
              <a:ext cx="773683" cy="533005"/>
              <a:chOff x="558011" y="5595711"/>
              <a:chExt cx="817028" cy="562866"/>
            </a:xfrm>
          </p:grpSpPr>
          <p:sp>
            <p:nvSpPr>
              <p:cNvPr id="88" name="Oval 87">
                <a:extLst>
                  <a:ext uri="{FF2B5EF4-FFF2-40B4-BE49-F238E27FC236}">
                    <a16:creationId xmlns:a16="http://schemas.microsoft.com/office/drawing/2014/main" id="{D563028B-1C93-F04C-C8EA-972978A21C02}"/>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TextBox 88">
                <a:extLst>
                  <a:ext uri="{FF2B5EF4-FFF2-40B4-BE49-F238E27FC236}">
                    <a16:creationId xmlns:a16="http://schemas.microsoft.com/office/drawing/2014/main" id="{FEA0DDEF-183F-5933-C7AB-81BCD0A4C500}"/>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04</a:t>
                </a:r>
              </a:p>
            </p:txBody>
          </p:sp>
        </p:grpSp>
      </p:grpSp>
      <p:sp>
        <p:nvSpPr>
          <p:cNvPr id="108" name="Slide Number Placeholder 17">
            <a:extLst>
              <a:ext uri="{FF2B5EF4-FFF2-40B4-BE49-F238E27FC236}">
                <a16:creationId xmlns:a16="http://schemas.microsoft.com/office/drawing/2014/main" id="{ECC2F61F-AC93-8976-6D88-A6D7912FF9CA}"/>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3</a:t>
            </a:fld>
            <a:endParaRPr lang="en-US" dirty="0"/>
          </a:p>
        </p:txBody>
      </p:sp>
      <p:grpSp>
        <p:nvGrpSpPr>
          <p:cNvPr id="43" name="Group 42">
            <a:extLst>
              <a:ext uri="{FF2B5EF4-FFF2-40B4-BE49-F238E27FC236}">
                <a16:creationId xmlns:a16="http://schemas.microsoft.com/office/drawing/2014/main" id="{8C50B30F-23B2-8F47-D872-13409AAC146D}"/>
              </a:ext>
            </a:extLst>
          </p:cNvPr>
          <p:cNvGrpSpPr/>
          <p:nvPr/>
        </p:nvGrpSpPr>
        <p:grpSpPr>
          <a:xfrm>
            <a:off x="3482142" y="5987886"/>
            <a:ext cx="1291994" cy="533005"/>
            <a:chOff x="3604437" y="5408752"/>
            <a:chExt cx="1291994" cy="533005"/>
          </a:xfrm>
        </p:grpSpPr>
        <p:cxnSp>
          <p:nvCxnSpPr>
            <p:cNvPr id="44" name="Straight Connector 43">
              <a:extLst>
                <a:ext uri="{FF2B5EF4-FFF2-40B4-BE49-F238E27FC236}">
                  <a16:creationId xmlns:a16="http://schemas.microsoft.com/office/drawing/2014/main" id="{3E52749C-219F-F748-B975-5DBC18399A10}"/>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46" name="Group 45">
              <a:extLst>
                <a:ext uri="{FF2B5EF4-FFF2-40B4-BE49-F238E27FC236}">
                  <a16:creationId xmlns:a16="http://schemas.microsoft.com/office/drawing/2014/main" id="{CA1EB710-E85F-26DE-5FA7-B8B774FDB106}"/>
                </a:ext>
              </a:extLst>
            </p:cNvPr>
            <p:cNvGrpSpPr/>
            <p:nvPr/>
          </p:nvGrpSpPr>
          <p:grpSpPr>
            <a:xfrm>
              <a:off x="4122748" y="5408752"/>
              <a:ext cx="773683" cy="533005"/>
              <a:chOff x="558011" y="5595711"/>
              <a:chExt cx="817028" cy="562866"/>
            </a:xfrm>
          </p:grpSpPr>
          <p:sp>
            <p:nvSpPr>
              <p:cNvPr id="47" name="Oval 46">
                <a:extLst>
                  <a:ext uri="{FF2B5EF4-FFF2-40B4-BE49-F238E27FC236}">
                    <a16:creationId xmlns:a16="http://schemas.microsoft.com/office/drawing/2014/main" id="{87190075-80EB-9C4D-4B55-2E62FA175287}"/>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TextBox 47">
                <a:extLst>
                  <a:ext uri="{FF2B5EF4-FFF2-40B4-BE49-F238E27FC236}">
                    <a16:creationId xmlns:a16="http://schemas.microsoft.com/office/drawing/2014/main" id="{3FAF6265-D1DB-B3A9-0920-CB5F48044DB8}"/>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05</a:t>
                </a:r>
              </a:p>
            </p:txBody>
          </p:sp>
        </p:grpSp>
      </p:grpSp>
      <p:grpSp>
        <p:nvGrpSpPr>
          <p:cNvPr id="49" name="Group 48">
            <a:extLst>
              <a:ext uri="{FF2B5EF4-FFF2-40B4-BE49-F238E27FC236}">
                <a16:creationId xmlns:a16="http://schemas.microsoft.com/office/drawing/2014/main" id="{A56857D1-B50B-E564-C18A-B7C940650F0E}"/>
              </a:ext>
            </a:extLst>
          </p:cNvPr>
          <p:cNvGrpSpPr/>
          <p:nvPr/>
        </p:nvGrpSpPr>
        <p:grpSpPr>
          <a:xfrm>
            <a:off x="3482142" y="6577808"/>
            <a:ext cx="1291994" cy="533005"/>
            <a:chOff x="3604437" y="5408752"/>
            <a:chExt cx="1291994" cy="533005"/>
          </a:xfrm>
        </p:grpSpPr>
        <p:cxnSp>
          <p:nvCxnSpPr>
            <p:cNvPr id="50" name="Straight Connector 49">
              <a:extLst>
                <a:ext uri="{FF2B5EF4-FFF2-40B4-BE49-F238E27FC236}">
                  <a16:creationId xmlns:a16="http://schemas.microsoft.com/office/drawing/2014/main" id="{C16278C3-16BA-1490-9D59-F3D89CB4DE7C}"/>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1" name="Group 50">
              <a:extLst>
                <a:ext uri="{FF2B5EF4-FFF2-40B4-BE49-F238E27FC236}">
                  <a16:creationId xmlns:a16="http://schemas.microsoft.com/office/drawing/2014/main" id="{435593F6-91E1-FD10-E851-42AC0E040AA1}"/>
                </a:ext>
              </a:extLst>
            </p:cNvPr>
            <p:cNvGrpSpPr/>
            <p:nvPr/>
          </p:nvGrpSpPr>
          <p:grpSpPr>
            <a:xfrm>
              <a:off x="4122748" y="5408752"/>
              <a:ext cx="773683" cy="533005"/>
              <a:chOff x="558011" y="5595711"/>
              <a:chExt cx="817028" cy="562866"/>
            </a:xfrm>
          </p:grpSpPr>
          <p:sp>
            <p:nvSpPr>
              <p:cNvPr id="52" name="Oval 51">
                <a:extLst>
                  <a:ext uri="{FF2B5EF4-FFF2-40B4-BE49-F238E27FC236}">
                    <a16:creationId xmlns:a16="http://schemas.microsoft.com/office/drawing/2014/main" id="{1794A8AC-A602-95B2-936F-2E258371D51F}"/>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TextBox 52">
                <a:extLst>
                  <a:ext uri="{FF2B5EF4-FFF2-40B4-BE49-F238E27FC236}">
                    <a16:creationId xmlns:a16="http://schemas.microsoft.com/office/drawing/2014/main" id="{F3CB90BF-6E4A-A28B-0F2E-88B5FCFBB4CB}"/>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06</a:t>
                </a:r>
              </a:p>
            </p:txBody>
          </p:sp>
        </p:grpSp>
      </p:grpSp>
      <p:grpSp>
        <p:nvGrpSpPr>
          <p:cNvPr id="54" name="Group 53">
            <a:extLst>
              <a:ext uri="{FF2B5EF4-FFF2-40B4-BE49-F238E27FC236}">
                <a16:creationId xmlns:a16="http://schemas.microsoft.com/office/drawing/2014/main" id="{F108B8BC-DDD3-59D2-59B3-352DDC2838F2}"/>
              </a:ext>
            </a:extLst>
          </p:cNvPr>
          <p:cNvGrpSpPr/>
          <p:nvPr/>
        </p:nvGrpSpPr>
        <p:grpSpPr>
          <a:xfrm>
            <a:off x="3482142" y="7173272"/>
            <a:ext cx="1291994" cy="533005"/>
            <a:chOff x="3604437" y="5408752"/>
            <a:chExt cx="1291994" cy="533005"/>
          </a:xfrm>
        </p:grpSpPr>
        <p:cxnSp>
          <p:nvCxnSpPr>
            <p:cNvPr id="55" name="Straight Connector 54">
              <a:extLst>
                <a:ext uri="{FF2B5EF4-FFF2-40B4-BE49-F238E27FC236}">
                  <a16:creationId xmlns:a16="http://schemas.microsoft.com/office/drawing/2014/main" id="{196B53C1-A6D7-5A63-CE23-358D14E6C895}"/>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6" name="Group 55">
              <a:extLst>
                <a:ext uri="{FF2B5EF4-FFF2-40B4-BE49-F238E27FC236}">
                  <a16:creationId xmlns:a16="http://schemas.microsoft.com/office/drawing/2014/main" id="{C3EA233C-95CD-50A2-6AB6-47D3345966F5}"/>
                </a:ext>
              </a:extLst>
            </p:cNvPr>
            <p:cNvGrpSpPr/>
            <p:nvPr/>
          </p:nvGrpSpPr>
          <p:grpSpPr>
            <a:xfrm>
              <a:off x="4122748" y="5408752"/>
              <a:ext cx="773683" cy="533005"/>
              <a:chOff x="558011" y="5595711"/>
              <a:chExt cx="817028" cy="562866"/>
            </a:xfrm>
          </p:grpSpPr>
          <p:sp>
            <p:nvSpPr>
              <p:cNvPr id="62" name="Oval 61">
                <a:extLst>
                  <a:ext uri="{FF2B5EF4-FFF2-40B4-BE49-F238E27FC236}">
                    <a16:creationId xmlns:a16="http://schemas.microsoft.com/office/drawing/2014/main" id="{731B814C-D006-DA28-3146-1382BE7C3624}"/>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TextBox 62">
                <a:extLst>
                  <a:ext uri="{FF2B5EF4-FFF2-40B4-BE49-F238E27FC236}">
                    <a16:creationId xmlns:a16="http://schemas.microsoft.com/office/drawing/2014/main" id="{4A499EF4-DB91-6E10-C764-073507EC73D9}"/>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07</a:t>
                </a:r>
              </a:p>
            </p:txBody>
          </p:sp>
        </p:grpSp>
      </p:grpSp>
      <p:grpSp>
        <p:nvGrpSpPr>
          <p:cNvPr id="65" name="Group 64">
            <a:extLst>
              <a:ext uri="{FF2B5EF4-FFF2-40B4-BE49-F238E27FC236}">
                <a16:creationId xmlns:a16="http://schemas.microsoft.com/office/drawing/2014/main" id="{098C72C9-1C95-B815-D652-E4B76F99C005}"/>
              </a:ext>
            </a:extLst>
          </p:cNvPr>
          <p:cNvGrpSpPr/>
          <p:nvPr/>
        </p:nvGrpSpPr>
        <p:grpSpPr>
          <a:xfrm>
            <a:off x="3482142" y="7781477"/>
            <a:ext cx="1291994" cy="533005"/>
            <a:chOff x="3604437" y="5408752"/>
            <a:chExt cx="1291994" cy="533005"/>
          </a:xfrm>
        </p:grpSpPr>
        <p:cxnSp>
          <p:nvCxnSpPr>
            <p:cNvPr id="66" name="Straight Connector 65">
              <a:extLst>
                <a:ext uri="{FF2B5EF4-FFF2-40B4-BE49-F238E27FC236}">
                  <a16:creationId xmlns:a16="http://schemas.microsoft.com/office/drawing/2014/main" id="{5D4B5DCE-D3A3-90EF-8523-7538A637E50B}"/>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67" name="Group 66">
              <a:extLst>
                <a:ext uri="{FF2B5EF4-FFF2-40B4-BE49-F238E27FC236}">
                  <a16:creationId xmlns:a16="http://schemas.microsoft.com/office/drawing/2014/main" id="{4278D983-3CB1-C685-B83B-BF64B19D170F}"/>
                </a:ext>
              </a:extLst>
            </p:cNvPr>
            <p:cNvGrpSpPr/>
            <p:nvPr/>
          </p:nvGrpSpPr>
          <p:grpSpPr>
            <a:xfrm>
              <a:off x="4122748" y="5408752"/>
              <a:ext cx="773683" cy="533005"/>
              <a:chOff x="558011" y="5595711"/>
              <a:chExt cx="817028" cy="562866"/>
            </a:xfrm>
          </p:grpSpPr>
          <p:sp>
            <p:nvSpPr>
              <p:cNvPr id="68" name="Oval 67">
                <a:extLst>
                  <a:ext uri="{FF2B5EF4-FFF2-40B4-BE49-F238E27FC236}">
                    <a16:creationId xmlns:a16="http://schemas.microsoft.com/office/drawing/2014/main" id="{FE11D402-D1AC-43BB-A922-AE70FB7FE5BC}"/>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TextBox 68">
                <a:extLst>
                  <a:ext uri="{FF2B5EF4-FFF2-40B4-BE49-F238E27FC236}">
                    <a16:creationId xmlns:a16="http://schemas.microsoft.com/office/drawing/2014/main" id="{214D8F71-F344-6D44-50A9-240EF2876CE5}"/>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08</a:t>
                </a:r>
              </a:p>
            </p:txBody>
          </p:sp>
        </p:grpSp>
      </p:grpSp>
      <p:grpSp>
        <p:nvGrpSpPr>
          <p:cNvPr id="70" name="Group 69">
            <a:extLst>
              <a:ext uri="{FF2B5EF4-FFF2-40B4-BE49-F238E27FC236}">
                <a16:creationId xmlns:a16="http://schemas.microsoft.com/office/drawing/2014/main" id="{469F1EF0-003C-C764-D959-0DF12A29FC3D}"/>
              </a:ext>
            </a:extLst>
          </p:cNvPr>
          <p:cNvGrpSpPr/>
          <p:nvPr/>
        </p:nvGrpSpPr>
        <p:grpSpPr>
          <a:xfrm>
            <a:off x="3482142" y="8417039"/>
            <a:ext cx="1291994" cy="533005"/>
            <a:chOff x="3604437" y="5408752"/>
            <a:chExt cx="1291994" cy="533005"/>
          </a:xfrm>
        </p:grpSpPr>
        <p:cxnSp>
          <p:nvCxnSpPr>
            <p:cNvPr id="72" name="Straight Connector 71">
              <a:extLst>
                <a:ext uri="{FF2B5EF4-FFF2-40B4-BE49-F238E27FC236}">
                  <a16:creationId xmlns:a16="http://schemas.microsoft.com/office/drawing/2014/main" id="{52751711-BF87-CE40-2432-6F595076FC9D}"/>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78" name="Group 77">
              <a:extLst>
                <a:ext uri="{FF2B5EF4-FFF2-40B4-BE49-F238E27FC236}">
                  <a16:creationId xmlns:a16="http://schemas.microsoft.com/office/drawing/2014/main" id="{59759901-822E-89B5-AC29-EDCD99C24E02}"/>
                </a:ext>
              </a:extLst>
            </p:cNvPr>
            <p:cNvGrpSpPr/>
            <p:nvPr/>
          </p:nvGrpSpPr>
          <p:grpSpPr>
            <a:xfrm>
              <a:off x="4122748" y="5408752"/>
              <a:ext cx="773683" cy="533005"/>
              <a:chOff x="558011" y="5595711"/>
              <a:chExt cx="817028" cy="562866"/>
            </a:xfrm>
          </p:grpSpPr>
          <p:sp>
            <p:nvSpPr>
              <p:cNvPr id="84" name="Oval 83">
                <a:extLst>
                  <a:ext uri="{FF2B5EF4-FFF2-40B4-BE49-F238E27FC236}">
                    <a16:creationId xmlns:a16="http://schemas.microsoft.com/office/drawing/2014/main" id="{97AF721F-54EA-DB66-3E3D-EE50B95295EE}"/>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0" name="TextBox 89">
                <a:extLst>
                  <a:ext uri="{FF2B5EF4-FFF2-40B4-BE49-F238E27FC236}">
                    <a16:creationId xmlns:a16="http://schemas.microsoft.com/office/drawing/2014/main" id="{5A31FC9D-E1F3-36DF-4648-672033E79AA4}"/>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09</a:t>
                </a:r>
              </a:p>
            </p:txBody>
          </p:sp>
        </p:grpSp>
      </p:grpSp>
      <p:grpSp>
        <p:nvGrpSpPr>
          <p:cNvPr id="91" name="Group 90">
            <a:extLst>
              <a:ext uri="{FF2B5EF4-FFF2-40B4-BE49-F238E27FC236}">
                <a16:creationId xmlns:a16="http://schemas.microsoft.com/office/drawing/2014/main" id="{E398D005-33E6-D0E2-6EA6-21CF41EAC93E}"/>
              </a:ext>
            </a:extLst>
          </p:cNvPr>
          <p:cNvGrpSpPr/>
          <p:nvPr/>
        </p:nvGrpSpPr>
        <p:grpSpPr>
          <a:xfrm>
            <a:off x="3482142" y="9014510"/>
            <a:ext cx="1291994" cy="533005"/>
            <a:chOff x="3604437" y="5408752"/>
            <a:chExt cx="1291994" cy="533005"/>
          </a:xfrm>
        </p:grpSpPr>
        <p:cxnSp>
          <p:nvCxnSpPr>
            <p:cNvPr id="92" name="Straight Connector 91">
              <a:extLst>
                <a:ext uri="{FF2B5EF4-FFF2-40B4-BE49-F238E27FC236}">
                  <a16:creationId xmlns:a16="http://schemas.microsoft.com/office/drawing/2014/main" id="{89346AB2-13B8-0815-800A-B41B05778E1A}"/>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93" name="Group 92">
              <a:extLst>
                <a:ext uri="{FF2B5EF4-FFF2-40B4-BE49-F238E27FC236}">
                  <a16:creationId xmlns:a16="http://schemas.microsoft.com/office/drawing/2014/main" id="{A1245D0E-C48C-ECE5-6DE9-0D1DB29A2648}"/>
                </a:ext>
              </a:extLst>
            </p:cNvPr>
            <p:cNvGrpSpPr/>
            <p:nvPr/>
          </p:nvGrpSpPr>
          <p:grpSpPr>
            <a:xfrm>
              <a:off x="4122748" y="5408752"/>
              <a:ext cx="773683" cy="533005"/>
              <a:chOff x="558011" y="5595711"/>
              <a:chExt cx="817028" cy="562866"/>
            </a:xfrm>
          </p:grpSpPr>
          <p:sp>
            <p:nvSpPr>
              <p:cNvPr id="94" name="Oval 93">
                <a:extLst>
                  <a:ext uri="{FF2B5EF4-FFF2-40B4-BE49-F238E27FC236}">
                    <a16:creationId xmlns:a16="http://schemas.microsoft.com/office/drawing/2014/main" id="{69973F49-1917-670E-3A11-CDC344B46CAB}"/>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5" name="TextBox 94">
                <a:extLst>
                  <a:ext uri="{FF2B5EF4-FFF2-40B4-BE49-F238E27FC236}">
                    <a16:creationId xmlns:a16="http://schemas.microsoft.com/office/drawing/2014/main" id="{C1A0F3C0-6383-FD21-1DBC-0AA3103A3D9D}"/>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10</a:t>
                </a:r>
              </a:p>
            </p:txBody>
          </p:sp>
        </p:grpSp>
      </p:grpSp>
      <p:sp>
        <p:nvSpPr>
          <p:cNvPr id="102" name="Freeform 101">
            <a:extLst>
              <a:ext uri="{FF2B5EF4-FFF2-40B4-BE49-F238E27FC236}">
                <a16:creationId xmlns:a16="http://schemas.microsoft.com/office/drawing/2014/main" id="{AF8ACC17-5B2E-581D-8D21-294D3190054C}"/>
              </a:ext>
            </a:extLst>
          </p:cNvPr>
          <p:cNvSpPr/>
          <p:nvPr/>
        </p:nvSpPr>
        <p:spPr>
          <a:xfrm>
            <a:off x="1" y="2202626"/>
            <a:ext cx="3590365" cy="7876093"/>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solidFill>
            <a:srgbClr val="EF3E23"/>
          </a:solidFill>
          <a:ln w="30808" cap="flat">
            <a:noFill/>
            <a:prstDash val="solid"/>
            <a:miter/>
          </a:ln>
        </p:spPr>
        <p:txBody>
          <a:bodyPr rtlCol="0" anchor="ctr"/>
          <a:lstStyle/>
          <a:p>
            <a:endParaRPr lang="en-US"/>
          </a:p>
        </p:txBody>
      </p:sp>
      <p:grpSp>
        <p:nvGrpSpPr>
          <p:cNvPr id="103" name="Group 102">
            <a:extLst>
              <a:ext uri="{FF2B5EF4-FFF2-40B4-BE49-F238E27FC236}">
                <a16:creationId xmlns:a16="http://schemas.microsoft.com/office/drawing/2014/main" id="{8BC913EA-B99C-786C-FDBF-35783D5F4386}"/>
              </a:ext>
            </a:extLst>
          </p:cNvPr>
          <p:cNvGrpSpPr/>
          <p:nvPr/>
        </p:nvGrpSpPr>
        <p:grpSpPr>
          <a:xfrm>
            <a:off x="-1" y="2461509"/>
            <a:ext cx="5950635" cy="553998"/>
            <a:chOff x="-406401" y="2300249"/>
            <a:chExt cx="5450124" cy="779383"/>
          </a:xfrm>
        </p:grpSpPr>
        <p:sp>
          <p:nvSpPr>
            <p:cNvPr id="104" name="Rectangle 103">
              <a:extLst>
                <a:ext uri="{FF2B5EF4-FFF2-40B4-BE49-F238E27FC236}">
                  <a16:creationId xmlns:a16="http://schemas.microsoft.com/office/drawing/2014/main" id="{700B4CA0-CF0A-7DB7-02E2-04F7C2280E67}"/>
                </a:ext>
              </a:extLst>
            </p:cNvPr>
            <p:cNvSpPr/>
            <p:nvPr/>
          </p:nvSpPr>
          <p:spPr>
            <a:xfrm>
              <a:off x="-406401" y="2322376"/>
              <a:ext cx="5450124"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05" name="TextBox 104">
              <a:extLst>
                <a:ext uri="{FF2B5EF4-FFF2-40B4-BE49-F238E27FC236}">
                  <a16:creationId xmlns:a16="http://schemas.microsoft.com/office/drawing/2014/main" id="{799FDB48-D941-928D-9D42-18043DCF7914}"/>
                </a:ext>
              </a:extLst>
            </p:cNvPr>
            <p:cNvSpPr txBox="1"/>
            <p:nvPr/>
          </p:nvSpPr>
          <p:spPr>
            <a:xfrm>
              <a:off x="201449" y="2300249"/>
              <a:ext cx="4567694" cy="779383"/>
            </a:xfrm>
            <a:prstGeom prst="rect">
              <a:avLst/>
            </a:prstGeom>
            <a:noFill/>
          </p:spPr>
          <p:txBody>
            <a:bodyPr wrap="none" rtlCol="0">
              <a:spAutoFit/>
            </a:bodyPr>
            <a:lstStyle/>
            <a:p>
              <a:r>
                <a:rPr lang="en-US" sz="3000" b="1" dirty="0">
                  <a:solidFill>
                    <a:schemeClr val="bg1"/>
                  </a:solidFill>
                  <a:latin typeface="Calibri" panose="020F0502020204030204" pitchFamily="34" charset="0"/>
                  <a:cs typeface="Calibri" panose="020F0502020204030204" pitchFamily="34" charset="0"/>
                </a:rPr>
                <a:t>PASO 06 - </a:t>
              </a:r>
              <a:r>
                <a:rPr lang="en-US" sz="3000" b="1" dirty="0" err="1">
                  <a:solidFill>
                    <a:schemeClr val="bg1"/>
                  </a:solidFill>
                  <a:latin typeface="Calibri" panose="020F0502020204030204" pitchFamily="34" charset="0"/>
                  <a:cs typeface="Calibri" panose="020F0502020204030204" pitchFamily="34" charset="0"/>
                </a:rPr>
                <a:t>Promover</a:t>
              </a:r>
              <a:r>
                <a:rPr lang="en-US" sz="3000" b="1" dirty="0">
                  <a:solidFill>
                    <a:schemeClr val="bg1"/>
                  </a:solidFill>
                  <a:latin typeface="Calibri" panose="020F0502020204030204" pitchFamily="34" charset="0"/>
                  <a:cs typeface="Calibri" panose="020F0502020204030204" pitchFamily="34" charset="0"/>
                </a:rPr>
                <a:t> </a:t>
              </a:r>
              <a:r>
                <a:rPr lang="en-US" sz="3000" b="1" dirty="0" err="1">
                  <a:solidFill>
                    <a:schemeClr val="bg1"/>
                  </a:solidFill>
                  <a:latin typeface="Calibri" panose="020F0502020204030204" pitchFamily="34" charset="0"/>
                  <a:cs typeface="Calibri" panose="020F0502020204030204" pitchFamily="34" charset="0"/>
                </a:rPr>
                <a:t>una</a:t>
              </a:r>
              <a:r>
                <a:rPr lang="en-US" sz="3000" b="1" dirty="0">
                  <a:solidFill>
                    <a:schemeClr val="bg1"/>
                  </a:solidFill>
                  <a:latin typeface="Calibri" panose="020F0502020204030204" pitchFamily="34" charset="0"/>
                  <a:cs typeface="Calibri" panose="020F0502020204030204" pitchFamily="34" charset="0"/>
                </a:rPr>
                <a:t> Cultura </a:t>
              </a:r>
            </a:p>
          </p:txBody>
        </p:sp>
      </p:grpSp>
      <p:grpSp>
        <p:nvGrpSpPr>
          <p:cNvPr id="106" name="Group 105">
            <a:extLst>
              <a:ext uri="{FF2B5EF4-FFF2-40B4-BE49-F238E27FC236}">
                <a16:creationId xmlns:a16="http://schemas.microsoft.com/office/drawing/2014/main" id="{98A2DF7A-4580-00C3-4927-FF7634EB1D65}"/>
              </a:ext>
            </a:extLst>
          </p:cNvPr>
          <p:cNvGrpSpPr/>
          <p:nvPr/>
        </p:nvGrpSpPr>
        <p:grpSpPr>
          <a:xfrm>
            <a:off x="1204064" y="6808869"/>
            <a:ext cx="2403974" cy="3744394"/>
            <a:chOff x="4387351" y="4867570"/>
            <a:chExt cx="581843" cy="906270"/>
          </a:xfrm>
          <a:solidFill>
            <a:schemeClr val="bg1">
              <a:alpha val="20641"/>
            </a:schemeClr>
          </a:solidFill>
        </p:grpSpPr>
        <p:grpSp>
          <p:nvGrpSpPr>
            <p:cNvPr id="107" name="Graphic 7">
              <a:extLst>
                <a:ext uri="{FF2B5EF4-FFF2-40B4-BE49-F238E27FC236}">
                  <a16:creationId xmlns:a16="http://schemas.microsoft.com/office/drawing/2014/main" id="{DCEEE8A5-474B-D4C3-CF17-12CCB3437D6F}"/>
                </a:ext>
              </a:extLst>
            </p:cNvPr>
            <p:cNvGrpSpPr/>
            <p:nvPr/>
          </p:nvGrpSpPr>
          <p:grpSpPr>
            <a:xfrm>
              <a:off x="4388301" y="4867570"/>
              <a:ext cx="580893" cy="324279"/>
              <a:chOff x="4388301" y="4867570"/>
              <a:chExt cx="580893" cy="324279"/>
            </a:xfrm>
            <a:grpFill/>
          </p:grpSpPr>
          <p:sp>
            <p:nvSpPr>
              <p:cNvPr id="113" name="Freeform 112">
                <a:extLst>
                  <a:ext uri="{FF2B5EF4-FFF2-40B4-BE49-F238E27FC236}">
                    <a16:creationId xmlns:a16="http://schemas.microsoft.com/office/drawing/2014/main" id="{3D53517B-5C01-5750-AA98-8945744EDCA8}"/>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114" name="Freeform 113">
                <a:extLst>
                  <a:ext uri="{FF2B5EF4-FFF2-40B4-BE49-F238E27FC236}">
                    <a16:creationId xmlns:a16="http://schemas.microsoft.com/office/drawing/2014/main" id="{03175E04-618C-C4CC-50D9-C7B38243A135}"/>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109" name="Freeform 108">
              <a:extLst>
                <a:ext uri="{FF2B5EF4-FFF2-40B4-BE49-F238E27FC236}">
                  <a16:creationId xmlns:a16="http://schemas.microsoft.com/office/drawing/2014/main" id="{F289350B-431D-27E0-2466-112064E39D05}"/>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110" name="Graphic 7">
              <a:extLst>
                <a:ext uri="{FF2B5EF4-FFF2-40B4-BE49-F238E27FC236}">
                  <a16:creationId xmlns:a16="http://schemas.microsoft.com/office/drawing/2014/main" id="{EA09DC5B-AD9A-0832-3FAC-F75D099CB938}"/>
                </a:ext>
              </a:extLst>
            </p:cNvPr>
            <p:cNvGrpSpPr/>
            <p:nvPr/>
          </p:nvGrpSpPr>
          <p:grpSpPr>
            <a:xfrm>
              <a:off x="4387351" y="5189947"/>
              <a:ext cx="580893" cy="583893"/>
              <a:chOff x="4387351" y="5189947"/>
              <a:chExt cx="580893" cy="583893"/>
            </a:xfrm>
            <a:grpFill/>
          </p:grpSpPr>
          <p:sp>
            <p:nvSpPr>
              <p:cNvPr id="111" name="Freeform 110">
                <a:extLst>
                  <a:ext uri="{FF2B5EF4-FFF2-40B4-BE49-F238E27FC236}">
                    <a16:creationId xmlns:a16="http://schemas.microsoft.com/office/drawing/2014/main" id="{3F40409D-45A3-E3CB-1505-1EABB7D8B41A}"/>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112" name="Freeform 111">
                <a:extLst>
                  <a:ext uri="{FF2B5EF4-FFF2-40B4-BE49-F238E27FC236}">
                    <a16:creationId xmlns:a16="http://schemas.microsoft.com/office/drawing/2014/main" id="{474F645C-2B89-3F68-E7B0-55986AC19DA7}"/>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115" name="TextBox 114">
            <a:extLst>
              <a:ext uri="{FF2B5EF4-FFF2-40B4-BE49-F238E27FC236}">
                <a16:creationId xmlns:a16="http://schemas.microsoft.com/office/drawing/2014/main" id="{58B1432B-5491-B4D0-5ACE-F8CD092D1B67}"/>
              </a:ext>
            </a:extLst>
          </p:cNvPr>
          <p:cNvSpPr txBox="1"/>
          <p:nvPr/>
        </p:nvSpPr>
        <p:spPr>
          <a:xfrm>
            <a:off x="704957" y="3880455"/>
            <a:ext cx="2532540" cy="2041585"/>
          </a:xfrm>
          <a:prstGeom prst="rect">
            <a:avLst/>
          </a:prstGeom>
          <a:noFill/>
        </p:spPr>
        <p:txBody>
          <a:bodyPr wrap="square" lIns="91440" tIns="45720" rIns="91440" bIns="45720" anchor="t">
            <a:spAutoFit/>
          </a:bodyPr>
          <a:lstStyle/>
          <a:p>
            <a:pPr>
              <a:lnSpc>
                <a:spcPts val="1860"/>
              </a:lnSpc>
              <a:buClr>
                <a:srgbClr val="000000"/>
              </a:buClr>
            </a:pPr>
            <a:r>
              <a:rPr lang="es-ES" sz="1800" dirty="0">
                <a:solidFill>
                  <a:schemeClr val="bg1"/>
                </a:solidFill>
                <a:latin typeface="Calibri"/>
                <a:ea typeface="Calibri"/>
                <a:cs typeface="Calibri"/>
              </a:rPr>
              <a:t>Esta sección informa acerca de las formas de fomentar entornos inclusivos en el que todas las personas trabajadoras refugiadas se sientan valoradas y comprometidas.</a:t>
            </a:r>
            <a:endParaRPr lang="en-US" sz="1800" dirty="0">
              <a:solidFill>
                <a:schemeClr val="bg1"/>
              </a:solidFill>
              <a:latin typeface="Calibri"/>
              <a:ea typeface="Calibri"/>
              <a:cs typeface="Calibri"/>
            </a:endParaRPr>
          </a:p>
        </p:txBody>
      </p:sp>
      <p:grpSp>
        <p:nvGrpSpPr>
          <p:cNvPr id="116" name="Group 115">
            <a:extLst>
              <a:ext uri="{FF2B5EF4-FFF2-40B4-BE49-F238E27FC236}">
                <a16:creationId xmlns:a16="http://schemas.microsoft.com/office/drawing/2014/main" id="{9273F0C8-66A3-0F82-73B0-8DDA1EE90AA2}"/>
              </a:ext>
            </a:extLst>
          </p:cNvPr>
          <p:cNvGrpSpPr/>
          <p:nvPr/>
        </p:nvGrpSpPr>
        <p:grpSpPr>
          <a:xfrm>
            <a:off x="-223257" y="2967661"/>
            <a:ext cx="4226136" cy="1015663"/>
            <a:chOff x="-759954" y="2116183"/>
            <a:chExt cx="6692598" cy="1428869"/>
          </a:xfrm>
        </p:grpSpPr>
        <p:sp>
          <p:nvSpPr>
            <p:cNvPr id="117" name="Rectangle 116">
              <a:extLst>
                <a:ext uri="{FF2B5EF4-FFF2-40B4-BE49-F238E27FC236}">
                  <a16:creationId xmlns:a16="http://schemas.microsoft.com/office/drawing/2014/main" id="{F4A5B8A3-C64A-B713-99A5-56A876810A0E}"/>
                </a:ext>
              </a:extLst>
            </p:cNvPr>
            <p:cNvSpPr/>
            <p:nvPr/>
          </p:nvSpPr>
          <p:spPr>
            <a:xfrm>
              <a:off x="-406400" y="2179441"/>
              <a:ext cx="6339044" cy="698629"/>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18" name="TextBox 117">
              <a:extLst>
                <a:ext uri="{FF2B5EF4-FFF2-40B4-BE49-F238E27FC236}">
                  <a16:creationId xmlns:a16="http://schemas.microsoft.com/office/drawing/2014/main" id="{B6FD0F43-7526-5597-AF7C-51A830252AF8}"/>
                </a:ext>
              </a:extLst>
            </p:cNvPr>
            <p:cNvSpPr txBox="1"/>
            <p:nvPr/>
          </p:nvSpPr>
          <p:spPr>
            <a:xfrm>
              <a:off x="-759954" y="2116183"/>
              <a:ext cx="6409370" cy="1428869"/>
            </a:xfrm>
            <a:prstGeom prst="rect">
              <a:avLst/>
            </a:prstGeom>
            <a:noFill/>
          </p:spPr>
          <p:txBody>
            <a:bodyPr wrap="square" rtlCol="0">
              <a:spAutoFit/>
            </a:bodyPr>
            <a:lstStyle/>
            <a:p>
              <a:r>
                <a:rPr lang="en-US" sz="3000" b="1" dirty="0" err="1">
                  <a:solidFill>
                    <a:schemeClr val="bg1"/>
                  </a:solidFill>
                  <a:latin typeface="Calibri" panose="020F0502020204030204" pitchFamily="34" charset="0"/>
                  <a:cs typeface="Calibri" panose="020F0502020204030204" pitchFamily="34" charset="0"/>
                </a:rPr>
                <a:t>Inclusiva</a:t>
              </a:r>
              <a:r>
                <a:rPr lang="en-US" sz="3000" b="1" dirty="0">
                  <a:solidFill>
                    <a:schemeClr val="bg1"/>
                  </a:solidFill>
                  <a:latin typeface="Calibri" panose="020F0502020204030204" pitchFamily="34" charset="0"/>
                  <a:cs typeface="Calibri" panose="020F0502020204030204" pitchFamily="34" charset="0"/>
                </a:rPr>
                <a:t> </a:t>
              </a:r>
              <a:r>
                <a:rPr lang="en-US" sz="3000" b="1" dirty="0" err="1">
                  <a:solidFill>
                    <a:schemeClr val="bg1"/>
                  </a:solidFill>
                  <a:latin typeface="Calibri" panose="020F0502020204030204" pitchFamily="34" charset="0"/>
                  <a:cs typeface="Calibri" panose="020F0502020204030204" pitchFamily="34" charset="0"/>
                </a:rPr>
                <a:t>en</a:t>
              </a:r>
              <a:r>
                <a:rPr lang="en-US" sz="3000" b="1" dirty="0">
                  <a:solidFill>
                    <a:schemeClr val="bg1"/>
                  </a:solidFill>
                  <a:latin typeface="Calibri" panose="020F0502020204030204" pitchFamily="34" charset="0"/>
                  <a:cs typeface="Calibri" panose="020F0502020204030204" pitchFamily="34" charset="0"/>
                </a:rPr>
                <a:t> la Obra</a:t>
              </a:r>
            </a:p>
            <a:p>
              <a:endParaRPr lang="en-US" sz="3000" b="1" dirty="0">
                <a:solidFill>
                  <a:schemeClr val="bg1"/>
                </a:solidFill>
                <a:latin typeface="Calibri" panose="020F0502020204030204" pitchFamily="34" charset="0"/>
                <a:cs typeface="Calibri" panose="020F0502020204030204" pitchFamily="34" charset="0"/>
              </a:endParaRPr>
            </a:p>
          </p:txBody>
        </p:sp>
      </p:grpSp>
      <p:grpSp>
        <p:nvGrpSpPr>
          <p:cNvPr id="2" name="Group 90">
            <a:extLst>
              <a:ext uri="{FF2B5EF4-FFF2-40B4-BE49-F238E27FC236}">
                <a16:creationId xmlns:a16="http://schemas.microsoft.com/office/drawing/2014/main" id="{D1D7FFB7-6956-9B6C-BBAC-8AEF335501E4}"/>
              </a:ext>
            </a:extLst>
          </p:cNvPr>
          <p:cNvGrpSpPr/>
          <p:nvPr/>
        </p:nvGrpSpPr>
        <p:grpSpPr>
          <a:xfrm>
            <a:off x="3586692" y="9631156"/>
            <a:ext cx="1186888" cy="533005"/>
            <a:chOff x="3709543" y="5408752"/>
            <a:chExt cx="1186888" cy="533005"/>
          </a:xfrm>
        </p:grpSpPr>
        <p:cxnSp>
          <p:nvCxnSpPr>
            <p:cNvPr id="3" name="Straight Connector 91">
              <a:extLst>
                <a:ext uri="{FF2B5EF4-FFF2-40B4-BE49-F238E27FC236}">
                  <a16:creationId xmlns:a16="http://schemas.microsoft.com/office/drawing/2014/main" id="{90BAEC11-CC83-DA6C-4205-B90A99CA1CF9}"/>
                </a:ext>
              </a:extLst>
            </p:cNvPr>
            <p:cNvCxnSpPr>
              <a:cxnSpLocks/>
            </p:cNvCxnSpPr>
            <p:nvPr/>
          </p:nvCxnSpPr>
          <p:spPr>
            <a:xfrm flipH="1" flipV="1">
              <a:off x="3709543" y="5703980"/>
              <a:ext cx="65878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4" name="Group 92">
              <a:extLst>
                <a:ext uri="{FF2B5EF4-FFF2-40B4-BE49-F238E27FC236}">
                  <a16:creationId xmlns:a16="http://schemas.microsoft.com/office/drawing/2014/main" id="{C56A2422-2CDA-FE83-C250-7F848D3C481E}"/>
                </a:ext>
              </a:extLst>
            </p:cNvPr>
            <p:cNvGrpSpPr/>
            <p:nvPr/>
          </p:nvGrpSpPr>
          <p:grpSpPr>
            <a:xfrm>
              <a:off x="4122748" y="5408752"/>
              <a:ext cx="773683" cy="533005"/>
              <a:chOff x="558011" y="5595711"/>
              <a:chExt cx="817028" cy="562866"/>
            </a:xfrm>
          </p:grpSpPr>
          <p:sp>
            <p:nvSpPr>
              <p:cNvPr id="5" name="Oval 93">
                <a:extLst>
                  <a:ext uri="{FF2B5EF4-FFF2-40B4-BE49-F238E27FC236}">
                    <a16:creationId xmlns:a16="http://schemas.microsoft.com/office/drawing/2014/main" id="{EC89A168-73FD-54EA-5E95-17D5D3237319}"/>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94">
                <a:extLst>
                  <a:ext uri="{FF2B5EF4-FFF2-40B4-BE49-F238E27FC236}">
                    <a16:creationId xmlns:a16="http://schemas.microsoft.com/office/drawing/2014/main" id="{97BF1949-7734-94DA-ACE1-076ED4A810B9}"/>
                  </a:ext>
                </a:extLst>
              </p:cNvPr>
              <p:cNvSpPr txBox="1"/>
              <p:nvPr/>
            </p:nvSpPr>
            <p:spPr>
              <a:xfrm>
                <a:off x="563179" y="5605461"/>
                <a:ext cx="811860" cy="532902"/>
              </a:xfrm>
              <a:prstGeom prst="rect">
                <a:avLst/>
              </a:prstGeom>
              <a:noFill/>
            </p:spPr>
            <p:txBody>
              <a:bodyPr wrap="square" lIns="91440" tIns="45720" rIns="91440" bIns="45720" anchor="t">
                <a:spAutoFit/>
              </a:bodyPr>
              <a:lstStyle/>
              <a:p>
                <a:pPr marL="0" marR="73025" indent="0">
                  <a:lnSpc>
                    <a:spcPct val="107000"/>
                  </a:lnSpc>
                  <a:spcBef>
                    <a:spcPts val="120"/>
                  </a:spcBef>
                  <a:buNone/>
                </a:pPr>
                <a:r>
                  <a:rPr lang="en-US" sz="2600" b="1" dirty="0">
                    <a:solidFill>
                      <a:schemeClr val="bg1"/>
                    </a:solidFill>
                    <a:latin typeface="Calibri"/>
                    <a:ea typeface="Calibri"/>
                    <a:cs typeface="Calibri"/>
                  </a:rPr>
                  <a:t>11</a:t>
                </a:r>
                <a:endParaRPr lang="en-US" sz="2600" b="1" dirty="0">
                  <a:solidFill>
                    <a:schemeClr val="bg1"/>
                  </a:solidFill>
                  <a:latin typeface="Calibri" panose="020F0502020204030204" pitchFamily="34" charset="0"/>
                  <a:ea typeface="Calibri" panose="020F0502020204030204" pitchFamily="34" charset="0"/>
                </a:endParaRPr>
              </a:p>
            </p:txBody>
          </p:sp>
        </p:grpSp>
      </p:grpSp>
    </p:spTree>
    <p:extLst>
      <p:ext uri="{BB962C8B-B14F-4D97-AF65-F5344CB8AC3E}">
        <p14:creationId xmlns:p14="http://schemas.microsoft.com/office/powerpoint/2010/main" val="1721580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3AC1A3-C66F-495F-69F2-45F619DCE79D}"/>
            </a:ext>
          </a:extLst>
        </p:cNvPr>
        <p:cNvGrpSpPr/>
        <p:nvPr/>
      </p:nvGrpSpPr>
      <p:grpSpPr>
        <a:xfrm>
          <a:off x="0" y="0"/>
          <a:ext cx="0" cy="0"/>
          <a:chOff x="0" y="0"/>
          <a:chExt cx="0" cy="0"/>
        </a:xfrm>
      </p:grpSpPr>
      <p:sp>
        <p:nvSpPr>
          <p:cNvPr id="23" name="Slide Number Placeholder 17">
            <a:extLst>
              <a:ext uri="{FF2B5EF4-FFF2-40B4-BE49-F238E27FC236}">
                <a16:creationId xmlns:a16="http://schemas.microsoft.com/office/drawing/2014/main" id="{5BDF4BC6-88D7-0C55-377F-393EB9AF1051}"/>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4</a:t>
            </a:fld>
            <a:endParaRPr lang="en-US" dirty="0"/>
          </a:p>
        </p:txBody>
      </p:sp>
      <p:sp>
        <p:nvSpPr>
          <p:cNvPr id="24" name="Text Placeholder 7">
            <a:extLst>
              <a:ext uri="{FF2B5EF4-FFF2-40B4-BE49-F238E27FC236}">
                <a16:creationId xmlns:a16="http://schemas.microsoft.com/office/drawing/2014/main" id="{B998C06B-9E93-7F9B-6448-6711AC419DDA}"/>
              </a:ext>
            </a:extLst>
          </p:cNvPr>
          <p:cNvSpPr txBox="1">
            <a:spLocks/>
          </p:cNvSpPr>
          <p:nvPr/>
        </p:nvSpPr>
        <p:spPr>
          <a:xfrm>
            <a:off x="1417665" y="3128179"/>
            <a:ext cx="5371485"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n-GB" sz="2200" dirty="0" err="1">
                <a:solidFill>
                  <a:srgbClr val="EF3E23"/>
                </a:solidFill>
              </a:rPr>
              <a:t>Organizar</a:t>
            </a:r>
            <a:r>
              <a:rPr lang="en-GB" sz="2200" dirty="0">
                <a:solidFill>
                  <a:srgbClr val="EF3E23"/>
                </a:solidFill>
              </a:rPr>
              <a:t> </a:t>
            </a:r>
            <a:r>
              <a:rPr lang="en-GB" sz="2200" dirty="0" err="1">
                <a:solidFill>
                  <a:srgbClr val="EF3E23"/>
                </a:solidFill>
              </a:rPr>
              <a:t>actividades</a:t>
            </a:r>
            <a:r>
              <a:rPr lang="en-GB" sz="2200" dirty="0">
                <a:solidFill>
                  <a:srgbClr val="EF3E23"/>
                </a:solidFill>
              </a:rPr>
              <a:t> para </a:t>
            </a:r>
            <a:r>
              <a:rPr lang="en-GB" sz="2200" dirty="0" err="1">
                <a:solidFill>
                  <a:srgbClr val="EF3E23"/>
                </a:solidFill>
              </a:rPr>
              <a:t>fomentar</a:t>
            </a:r>
            <a:r>
              <a:rPr lang="en-GB" sz="2200" dirty="0">
                <a:solidFill>
                  <a:srgbClr val="EF3E23"/>
                </a:solidFill>
              </a:rPr>
              <a:t> </a:t>
            </a:r>
            <a:r>
              <a:rPr lang="en-GB" sz="2200" dirty="0" err="1">
                <a:solidFill>
                  <a:srgbClr val="EF3E23"/>
                </a:solidFill>
              </a:rPr>
              <a:t>el</a:t>
            </a:r>
            <a:r>
              <a:rPr lang="en-GB" sz="2200" dirty="0">
                <a:solidFill>
                  <a:srgbClr val="EF3E23"/>
                </a:solidFill>
              </a:rPr>
              <a:t> </a:t>
            </a:r>
            <a:r>
              <a:rPr lang="en-GB" sz="2200" dirty="0" err="1">
                <a:solidFill>
                  <a:srgbClr val="EF3E23"/>
                </a:solidFill>
              </a:rPr>
              <a:t>espíritu</a:t>
            </a:r>
            <a:r>
              <a:rPr lang="en-GB" sz="2200" dirty="0">
                <a:solidFill>
                  <a:srgbClr val="EF3E23"/>
                </a:solidFill>
              </a:rPr>
              <a:t> de </a:t>
            </a:r>
            <a:r>
              <a:rPr lang="en-GB" sz="2200" dirty="0" err="1">
                <a:solidFill>
                  <a:srgbClr val="EF3E23"/>
                </a:solidFill>
              </a:rPr>
              <a:t>equipo</a:t>
            </a:r>
            <a:endParaRPr lang="en-GB" sz="2200" dirty="0">
              <a:solidFill>
                <a:srgbClr val="EF3E23"/>
              </a:solidFill>
            </a:endParaRPr>
          </a:p>
          <a:p>
            <a:pPr>
              <a:lnSpc>
                <a:spcPts val="2340"/>
              </a:lnSpc>
              <a:spcBef>
                <a:spcPts val="0"/>
              </a:spcBef>
            </a:pPr>
            <a:endParaRPr lang="en-GB" sz="2200" dirty="0">
              <a:solidFill>
                <a:srgbClr val="EF3E23"/>
              </a:solidFill>
            </a:endParaRPr>
          </a:p>
          <a:p>
            <a:pPr>
              <a:lnSpc>
                <a:spcPts val="2340"/>
              </a:lnSpc>
              <a:spcBef>
                <a:spcPts val="0"/>
              </a:spcBef>
            </a:pPr>
            <a:endParaRPr lang="en-GB" sz="2200" dirty="0">
              <a:solidFill>
                <a:srgbClr val="EF3E23"/>
              </a:solidFill>
            </a:endParaRPr>
          </a:p>
        </p:txBody>
      </p:sp>
      <p:cxnSp>
        <p:nvCxnSpPr>
          <p:cNvPr id="25" name="Straight Connector 24">
            <a:extLst>
              <a:ext uri="{FF2B5EF4-FFF2-40B4-BE49-F238E27FC236}">
                <a16:creationId xmlns:a16="http://schemas.microsoft.com/office/drawing/2014/main" id="{301C32FC-E72E-9F2F-2A41-886BFA673634}"/>
              </a:ext>
            </a:extLst>
          </p:cNvPr>
          <p:cNvCxnSpPr>
            <a:cxnSpLocks/>
          </p:cNvCxnSpPr>
          <p:nvPr/>
        </p:nvCxnSpPr>
        <p:spPr>
          <a:xfrm flipH="1">
            <a:off x="23743" y="3409945"/>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26" name="Group 25">
            <a:extLst>
              <a:ext uri="{FF2B5EF4-FFF2-40B4-BE49-F238E27FC236}">
                <a16:creationId xmlns:a16="http://schemas.microsoft.com/office/drawing/2014/main" id="{4BD17FF5-8D51-2D4F-8BBE-C791E736AD2F}"/>
              </a:ext>
            </a:extLst>
          </p:cNvPr>
          <p:cNvGrpSpPr/>
          <p:nvPr/>
        </p:nvGrpSpPr>
        <p:grpSpPr>
          <a:xfrm>
            <a:off x="758806" y="3147042"/>
            <a:ext cx="780507" cy="533005"/>
            <a:chOff x="558011" y="5595711"/>
            <a:chExt cx="824234" cy="562866"/>
          </a:xfrm>
        </p:grpSpPr>
        <p:sp>
          <p:nvSpPr>
            <p:cNvPr id="27" name="Oval 26">
              <a:extLst>
                <a:ext uri="{FF2B5EF4-FFF2-40B4-BE49-F238E27FC236}">
                  <a16:creationId xmlns:a16="http://schemas.microsoft.com/office/drawing/2014/main" id="{27974D2A-8D78-8463-1914-905EFCE3CC0F}"/>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TextBox 27">
              <a:extLst>
                <a:ext uri="{FF2B5EF4-FFF2-40B4-BE49-F238E27FC236}">
                  <a16:creationId xmlns:a16="http://schemas.microsoft.com/office/drawing/2014/main" id="{FDD30806-EBEC-BDB1-4DB6-FEFCC666E754}"/>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sp>
        <p:nvSpPr>
          <p:cNvPr id="29" name="Text Placeholder 3">
            <a:extLst>
              <a:ext uri="{FF2B5EF4-FFF2-40B4-BE49-F238E27FC236}">
                <a16:creationId xmlns:a16="http://schemas.microsoft.com/office/drawing/2014/main" id="{BDBE36BF-1765-D9A0-884C-6C29E6FC9D37}"/>
              </a:ext>
            </a:extLst>
          </p:cNvPr>
          <p:cNvSpPr txBox="1">
            <a:spLocks/>
          </p:cNvSpPr>
          <p:nvPr/>
        </p:nvSpPr>
        <p:spPr>
          <a:xfrm>
            <a:off x="1417665" y="3762126"/>
            <a:ext cx="5692997" cy="1729214"/>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s-ES" sz="1250" dirty="0">
                <a:latin typeface="Calibri"/>
                <a:ea typeface="Open Sans"/>
                <a:cs typeface="Calibri"/>
              </a:rPr>
              <a:t>Organizar actividades in situ, como charlas informativas o descansos compartidos, para fomentar la comunicación abierta.</a:t>
            </a:r>
          </a:p>
          <a:p>
            <a:pPr marL="171450" indent="-171450">
              <a:buClr>
                <a:srgbClr val="5DC7D0"/>
              </a:buClr>
              <a:buFont typeface="Arial" panose="020B0604020202020204" pitchFamily="34" charset="0"/>
              <a:buChar char="•"/>
            </a:pPr>
            <a:r>
              <a:rPr lang="es-ES" sz="1250" dirty="0">
                <a:latin typeface="Calibri"/>
                <a:ea typeface="Open Sans"/>
                <a:cs typeface="Calibri"/>
              </a:rPr>
              <a:t>Crear oportunidades para que las personas trabajadoras colaboren y fomenten la confianza. </a:t>
            </a:r>
          </a:p>
          <a:p>
            <a:pPr marL="171450" indent="-171450">
              <a:buClr>
                <a:srgbClr val="5DC7D0"/>
              </a:buClr>
              <a:buFont typeface="Arial" panose="020B0604020202020204" pitchFamily="34" charset="0"/>
              <a:buChar char="•"/>
            </a:pPr>
            <a:r>
              <a:rPr lang="es-ES" sz="1250" dirty="0">
                <a:latin typeface="Calibri"/>
                <a:ea typeface="Open Sans"/>
                <a:cs typeface="Calibri"/>
              </a:rPr>
              <a:t>Asignar personas mentoras para dirigir talleres con el fin de que las personas refugiadas mejoren sus competencias.</a:t>
            </a:r>
          </a:p>
          <a:p>
            <a:pPr marL="171450" indent="-171450">
              <a:buClr>
                <a:srgbClr val="5DC7D0"/>
              </a:buClr>
              <a:buFont typeface="Arial" panose="020B0604020202020204" pitchFamily="34" charset="0"/>
              <a:buChar char="•"/>
            </a:pPr>
            <a:r>
              <a:rPr lang="es-ES" sz="1250" dirty="0">
                <a:latin typeface="Calibri"/>
                <a:ea typeface="Open Sans"/>
                <a:cs typeface="Calibri"/>
              </a:rPr>
              <a:t>Organizar actividades diurnas fuera de los centros de trabajo que incluyan ejercicios sobre el trabajo en equipo.</a:t>
            </a:r>
          </a:p>
          <a:p>
            <a:pPr marL="171450" indent="-171450">
              <a:buClr>
                <a:srgbClr val="5DC7D0"/>
              </a:buClr>
              <a:buFont typeface="Arial" panose="020B0604020202020204" pitchFamily="34" charset="0"/>
              <a:buChar char="•"/>
            </a:pPr>
            <a:r>
              <a:rPr lang="es-ES" sz="1250" dirty="0">
                <a:latin typeface="Calibri"/>
                <a:ea typeface="Open Sans"/>
                <a:cs typeface="Calibri"/>
              </a:rPr>
              <a:t>Crear espacios para la relajación y la interacción social con el fin de fomentar las relaciones sociales.</a:t>
            </a: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endParaRPr lang="en-GB" dirty="0"/>
          </a:p>
        </p:txBody>
      </p:sp>
      <p:sp>
        <p:nvSpPr>
          <p:cNvPr id="30" name="Text Placeholder 7">
            <a:extLst>
              <a:ext uri="{FF2B5EF4-FFF2-40B4-BE49-F238E27FC236}">
                <a16:creationId xmlns:a16="http://schemas.microsoft.com/office/drawing/2014/main" id="{E101E90F-596D-114B-D656-F950514AE685}"/>
              </a:ext>
            </a:extLst>
          </p:cNvPr>
          <p:cNvSpPr txBox="1">
            <a:spLocks/>
          </p:cNvSpPr>
          <p:nvPr/>
        </p:nvSpPr>
        <p:spPr>
          <a:xfrm>
            <a:off x="1417666" y="5857927"/>
            <a:ext cx="5813313"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s-ES" sz="2200" dirty="0">
                <a:solidFill>
                  <a:srgbClr val="EF3E23"/>
                </a:solidFill>
              </a:rPr>
              <a:t>Organizar talleres de sensibilización y educación</a:t>
            </a:r>
            <a:endParaRPr lang="en-GB" sz="2200" dirty="0">
              <a:solidFill>
                <a:srgbClr val="EF3E23"/>
              </a:solidFill>
            </a:endParaRPr>
          </a:p>
        </p:txBody>
      </p:sp>
      <p:cxnSp>
        <p:nvCxnSpPr>
          <p:cNvPr id="31" name="Straight Connector 30">
            <a:extLst>
              <a:ext uri="{FF2B5EF4-FFF2-40B4-BE49-F238E27FC236}">
                <a16:creationId xmlns:a16="http://schemas.microsoft.com/office/drawing/2014/main" id="{622A419E-13CB-7ED7-3A28-17B11831D55B}"/>
              </a:ext>
            </a:extLst>
          </p:cNvPr>
          <p:cNvCxnSpPr>
            <a:cxnSpLocks/>
          </p:cNvCxnSpPr>
          <p:nvPr/>
        </p:nvCxnSpPr>
        <p:spPr>
          <a:xfrm flipH="1">
            <a:off x="11043" y="6005442"/>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32" name="Group 31">
            <a:extLst>
              <a:ext uri="{FF2B5EF4-FFF2-40B4-BE49-F238E27FC236}">
                <a16:creationId xmlns:a16="http://schemas.microsoft.com/office/drawing/2014/main" id="{86A6E76B-C254-C748-8C39-2F4942D938A3}"/>
              </a:ext>
            </a:extLst>
          </p:cNvPr>
          <p:cNvGrpSpPr/>
          <p:nvPr/>
        </p:nvGrpSpPr>
        <p:grpSpPr>
          <a:xfrm>
            <a:off x="746106" y="5742539"/>
            <a:ext cx="780507" cy="533005"/>
            <a:chOff x="558011" y="5595711"/>
            <a:chExt cx="824234" cy="562866"/>
          </a:xfrm>
        </p:grpSpPr>
        <p:sp>
          <p:nvSpPr>
            <p:cNvPr id="33" name="Oval 32">
              <a:extLst>
                <a:ext uri="{FF2B5EF4-FFF2-40B4-BE49-F238E27FC236}">
                  <a16:creationId xmlns:a16="http://schemas.microsoft.com/office/drawing/2014/main" id="{1AAC0FDA-D0FB-BE5C-AC13-3BAED00485B9}"/>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E6D53B2D-AFD2-FA0F-5CD7-9D3D767B12AB}"/>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sp>
        <p:nvSpPr>
          <p:cNvPr id="35" name="Text Placeholder 3">
            <a:extLst>
              <a:ext uri="{FF2B5EF4-FFF2-40B4-BE49-F238E27FC236}">
                <a16:creationId xmlns:a16="http://schemas.microsoft.com/office/drawing/2014/main" id="{CAE45C87-7A8C-7B85-FCDB-DF0D2FF6F1A5}"/>
              </a:ext>
            </a:extLst>
          </p:cNvPr>
          <p:cNvSpPr txBox="1">
            <a:spLocks/>
          </p:cNvSpPr>
          <p:nvPr/>
        </p:nvSpPr>
        <p:spPr>
          <a:xfrm>
            <a:off x="1417667" y="6202171"/>
            <a:ext cx="5692996" cy="130141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s-ES" sz="1250" dirty="0"/>
              <a:t>Impartir sesiones de formación sobre sensibilidad cultural e inclusión para toda la plantilla.</a:t>
            </a:r>
          </a:p>
          <a:p>
            <a:pPr marL="171450" indent="-171450">
              <a:buClr>
                <a:srgbClr val="5DC7D0"/>
              </a:buClr>
              <a:buFont typeface="Arial" panose="020B0604020202020204" pitchFamily="34" charset="0"/>
              <a:buChar char="•"/>
            </a:pPr>
            <a:r>
              <a:rPr lang="es-ES" sz="1250" dirty="0"/>
              <a:t>Proporcionar información sobre los antecedentes de las personas refugiadas y las ventajas que ello supone en el ámbito laboral.</a:t>
            </a:r>
          </a:p>
          <a:p>
            <a:pPr marL="171450" indent="-171450">
              <a:buClr>
                <a:srgbClr val="5DC7D0"/>
              </a:buClr>
              <a:buFont typeface="Arial" panose="020B0604020202020204" pitchFamily="34" charset="0"/>
              <a:buChar char="•"/>
            </a:pPr>
            <a:r>
              <a:rPr lang="es-ES" sz="1250" dirty="0"/>
              <a:t>Compartir testimonios de personas refugiadas que han progresado en el sector de la construcción.</a:t>
            </a:r>
          </a:p>
          <a:p>
            <a:pPr marL="171450" indent="-171450">
              <a:buClr>
                <a:srgbClr val="5DC7D0"/>
              </a:buClr>
              <a:buFont typeface="Arial" panose="020B0604020202020204" pitchFamily="34" charset="0"/>
              <a:buChar char="•"/>
            </a:pPr>
            <a:r>
              <a:rPr lang="es-ES" sz="1250" dirty="0"/>
              <a:t>Dotar a la dirección y a los/as supervisores/as de herramientas para gestionar las diferencias culturales.</a:t>
            </a:r>
            <a:endParaRPr lang="en-GB" sz="1250" dirty="0"/>
          </a:p>
          <a:p>
            <a:endParaRPr lang="en-GB" dirty="0"/>
          </a:p>
        </p:txBody>
      </p:sp>
      <p:sp>
        <p:nvSpPr>
          <p:cNvPr id="37" name="Text Placeholder 7">
            <a:extLst>
              <a:ext uri="{FF2B5EF4-FFF2-40B4-BE49-F238E27FC236}">
                <a16:creationId xmlns:a16="http://schemas.microsoft.com/office/drawing/2014/main" id="{66F6CB5B-D14E-AD56-28F9-FAE81EE5B525}"/>
              </a:ext>
            </a:extLst>
          </p:cNvPr>
          <p:cNvSpPr txBox="1">
            <a:spLocks/>
          </p:cNvSpPr>
          <p:nvPr/>
        </p:nvSpPr>
        <p:spPr>
          <a:xfrm>
            <a:off x="1478471" y="8033819"/>
            <a:ext cx="5648441" cy="463873"/>
          </a:xfrm>
          <a:prstGeom prst="rect">
            <a:avLst/>
          </a:prstGeom>
        </p:spPr>
        <p:txBody>
          <a:bodyPr vert="horz" lIns="91440" tIns="45720" rIns="91440" bIns="45720" rtlCol="0" anchor="t">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s-ES" sz="2200" dirty="0">
                <a:solidFill>
                  <a:srgbClr val="EF3E23"/>
                </a:solidFill>
                <a:latin typeface="Calibri"/>
                <a:ea typeface="Open Sans"/>
                <a:cs typeface="Calibri"/>
              </a:rPr>
              <a:t>Reconocer las contribuciones de las personas migrantes y refugiadas</a:t>
            </a:r>
            <a:endParaRPr lang="en-GB" sz="2200" dirty="0">
              <a:solidFill>
                <a:srgbClr val="EF3E23"/>
              </a:solidFill>
              <a:latin typeface="Calibri"/>
              <a:ea typeface="Open Sans"/>
              <a:cs typeface="Calibri"/>
            </a:endParaRPr>
          </a:p>
        </p:txBody>
      </p:sp>
      <p:cxnSp>
        <p:nvCxnSpPr>
          <p:cNvPr id="38" name="Straight Connector 37">
            <a:extLst>
              <a:ext uri="{FF2B5EF4-FFF2-40B4-BE49-F238E27FC236}">
                <a16:creationId xmlns:a16="http://schemas.microsoft.com/office/drawing/2014/main" id="{27241654-BDE6-15AF-409A-F5DCB982667E}"/>
              </a:ext>
            </a:extLst>
          </p:cNvPr>
          <p:cNvCxnSpPr>
            <a:cxnSpLocks/>
          </p:cNvCxnSpPr>
          <p:nvPr/>
        </p:nvCxnSpPr>
        <p:spPr>
          <a:xfrm flipH="1">
            <a:off x="-10807" y="8352506"/>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39" name="Group 38">
            <a:extLst>
              <a:ext uri="{FF2B5EF4-FFF2-40B4-BE49-F238E27FC236}">
                <a16:creationId xmlns:a16="http://schemas.microsoft.com/office/drawing/2014/main" id="{5CB8F4B8-BA66-8C95-76D3-DB343211C14E}"/>
              </a:ext>
            </a:extLst>
          </p:cNvPr>
          <p:cNvGrpSpPr/>
          <p:nvPr/>
        </p:nvGrpSpPr>
        <p:grpSpPr>
          <a:xfrm>
            <a:off x="724256" y="8089603"/>
            <a:ext cx="780507" cy="533005"/>
            <a:chOff x="558011" y="5595711"/>
            <a:chExt cx="824234" cy="562866"/>
          </a:xfrm>
        </p:grpSpPr>
        <p:sp>
          <p:nvSpPr>
            <p:cNvPr id="40" name="Oval 39">
              <a:extLst>
                <a:ext uri="{FF2B5EF4-FFF2-40B4-BE49-F238E27FC236}">
                  <a16:creationId xmlns:a16="http://schemas.microsoft.com/office/drawing/2014/main" id="{21367E4B-743D-B131-F89C-FB5A08AB8FA1}"/>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Box 40">
              <a:extLst>
                <a:ext uri="{FF2B5EF4-FFF2-40B4-BE49-F238E27FC236}">
                  <a16:creationId xmlns:a16="http://schemas.microsoft.com/office/drawing/2014/main" id="{3A669421-7D08-2A7E-A000-223BC68FD6DF}"/>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sp>
        <p:nvSpPr>
          <p:cNvPr id="42" name="Text Placeholder 3">
            <a:extLst>
              <a:ext uri="{FF2B5EF4-FFF2-40B4-BE49-F238E27FC236}">
                <a16:creationId xmlns:a16="http://schemas.microsoft.com/office/drawing/2014/main" id="{9B5E17BA-2340-3930-1791-39BC78A1D381}"/>
              </a:ext>
            </a:extLst>
          </p:cNvPr>
          <p:cNvSpPr txBox="1">
            <a:spLocks/>
          </p:cNvSpPr>
          <p:nvPr/>
        </p:nvSpPr>
        <p:spPr>
          <a:xfrm>
            <a:off x="1433916" y="8699918"/>
            <a:ext cx="5268149" cy="1231899"/>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s-ES" sz="1250" dirty="0">
                <a:latin typeface="Calibri"/>
                <a:ea typeface="Open Sans"/>
                <a:cs typeface="Calibri"/>
              </a:rPr>
              <a:t>Reconocer los esfuerzos y logros de las personas migrantes y refugiadas durante las reuniones o a través de programas de reconocimiento de las personas trabajadoras.</a:t>
            </a:r>
          </a:p>
          <a:p>
            <a:pPr marL="171450" indent="-171450">
              <a:buClr>
                <a:srgbClr val="5DC7D0"/>
              </a:buClr>
              <a:buFont typeface="Arial" panose="020B0604020202020204" pitchFamily="34" charset="0"/>
              <a:buChar char="•"/>
            </a:pPr>
            <a:r>
              <a:rPr lang="es-ES" sz="1250" dirty="0">
                <a:latin typeface="Calibri"/>
                <a:ea typeface="Open Sans"/>
                <a:cs typeface="Calibri"/>
              </a:rPr>
              <a:t>Destacar las historias de éxito para demostrar el valor que aportan a su equipo.</a:t>
            </a:r>
          </a:p>
          <a:p>
            <a:pPr marL="171450" indent="-171450">
              <a:buClr>
                <a:srgbClr val="5DC7D0"/>
              </a:buClr>
              <a:buFont typeface="Arial" panose="020B0604020202020204" pitchFamily="34" charset="0"/>
              <a:buChar char="•"/>
            </a:pPr>
            <a:r>
              <a:rPr lang="es-ES" sz="1250" dirty="0">
                <a:latin typeface="Calibri"/>
                <a:ea typeface="Open Sans"/>
                <a:cs typeface="Calibri"/>
              </a:rPr>
              <a:t>Poner en marcha una iniciativa para elegir a la persona trabajadora del mes.</a:t>
            </a:r>
          </a:p>
          <a:p>
            <a:pPr marL="171450" indent="-171450">
              <a:buClr>
                <a:srgbClr val="5DC7D0"/>
              </a:buClr>
              <a:buFont typeface="Arial" panose="020B0604020202020204" pitchFamily="34" charset="0"/>
              <a:buChar char="•"/>
            </a:pPr>
            <a:r>
              <a:rPr lang="es-ES" sz="1250" dirty="0">
                <a:latin typeface="Calibri"/>
                <a:ea typeface="Open Sans"/>
                <a:cs typeface="Calibri"/>
              </a:rPr>
              <a:t>Implementar programas de reconocimiento para equipos y personas que promuevan la inclusión.</a:t>
            </a:r>
            <a:endParaRPr lang="en-GB" sz="1250" dirty="0"/>
          </a:p>
          <a:p>
            <a:pPr marL="171450" indent="-171450">
              <a:buClr>
                <a:srgbClr val="5DC7D0"/>
              </a:buClr>
              <a:buFont typeface="Arial" panose="020B0604020202020204" pitchFamily="34" charset="0"/>
              <a:buChar char="•"/>
            </a:pPr>
            <a:endParaRPr lang="en-GB" sz="1250" dirty="0"/>
          </a:p>
        </p:txBody>
      </p:sp>
      <p:sp>
        <p:nvSpPr>
          <p:cNvPr id="43" name="Rectangle 42">
            <a:extLst>
              <a:ext uri="{FF2B5EF4-FFF2-40B4-BE49-F238E27FC236}">
                <a16:creationId xmlns:a16="http://schemas.microsoft.com/office/drawing/2014/main" id="{314798FA-C9E6-6B44-12EF-82BB5DBB2AFA}"/>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4" name="Picture 43">
            <a:extLst>
              <a:ext uri="{FF2B5EF4-FFF2-40B4-BE49-F238E27FC236}">
                <a16:creationId xmlns:a16="http://schemas.microsoft.com/office/drawing/2014/main" id="{5EE7F97C-498E-FCC5-6260-4F72D1B810F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55585" b="18951"/>
          <a:stretch/>
        </p:blipFill>
        <p:spPr>
          <a:xfrm>
            <a:off x="-1" y="-139148"/>
            <a:ext cx="7559675" cy="2717248"/>
          </a:xfrm>
          <a:prstGeom prst="rect">
            <a:avLst/>
          </a:prstGeom>
        </p:spPr>
      </p:pic>
    </p:spTree>
    <p:extLst>
      <p:ext uri="{BB962C8B-B14F-4D97-AF65-F5344CB8AC3E}">
        <p14:creationId xmlns:p14="http://schemas.microsoft.com/office/powerpoint/2010/main" val="9829168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610421-AFD4-EFF9-27F8-EB4684CAB84F}"/>
            </a:ext>
          </a:extLst>
        </p:cNvPr>
        <p:cNvGrpSpPr/>
        <p:nvPr/>
      </p:nvGrpSpPr>
      <p:grpSpPr>
        <a:xfrm>
          <a:off x="0" y="0"/>
          <a:ext cx="0" cy="0"/>
          <a:chOff x="0" y="0"/>
          <a:chExt cx="0" cy="0"/>
        </a:xfrm>
      </p:grpSpPr>
      <p:sp>
        <p:nvSpPr>
          <p:cNvPr id="64" name="Slide Number Placeholder 17">
            <a:extLst>
              <a:ext uri="{FF2B5EF4-FFF2-40B4-BE49-F238E27FC236}">
                <a16:creationId xmlns:a16="http://schemas.microsoft.com/office/drawing/2014/main" id="{2DCD5263-6520-0E9B-CCB0-BAD8E217CD4B}"/>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5</a:t>
            </a:fld>
            <a:endParaRPr lang="en-US" dirty="0"/>
          </a:p>
        </p:txBody>
      </p:sp>
      <p:sp>
        <p:nvSpPr>
          <p:cNvPr id="15" name="Text Placeholder 7">
            <a:extLst>
              <a:ext uri="{FF2B5EF4-FFF2-40B4-BE49-F238E27FC236}">
                <a16:creationId xmlns:a16="http://schemas.microsoft.com/office/drawing/2014/main" id="{6F3E6BF6-3ED3-A98E-EE01-CE0E8CC457F9}"/>
              </a:ext>
            </a:extLst>
          </p:cNvPr>
          <p:cNvSpPr txBox="1">
            <a:spLocks/>
          </p:cNvSpPr>
          <p:nvPr/>
        </p:nvSpPr>
        <p:spPr>
          <a:xfrm>
            <a:off x="1397345" y="702110"/>
            <a:ext cx="5926474"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s-ES" sz="2200" dirty="0">
                <a:solidFill>
                  <a:srgbClr val="EF3E23"/>
                </a:solidFill>
              </a:rPr>
              <a:t>Estrategias para contratar a personas refugiadas</a:t>
            </a:r>
            <a:endParaRPr lang="en-GB" sz="2200" dirty="0">
              <a:solidFill>
                <a:srgbClr val="EF3E23"/>
              </a:solidFill>
            </a:endParaRPr>
          </a:p>
        </p:txBody>
      </p:sp>
      <p:cxnSp>
        <p:nvCxnSpPr>
          <p:cNvPr id="16" name="Straight Connector 15">
            <a:extLst>
              <a:ext uri="{FF2B5EF4-FFF2-40B4-BE49-F238E27FC236}">
                <a16:creationId xmlns:a16="http://schemas.microsoft.com/office/drawing/2014/main" id="{917667A4-2709-2D67-0633-F1A48F4FEDE9}"/>
              </a:ext>
            </a:extLst>
          </p:cNvPr>
          <p:cNvCxnSpPr>
            <a:cxnSpLocks/>
          </p:cNvCxnSpPr>
          <p:nvPr/>
        </p:nvCxnSpPr>
        <p:spPr>
          <a:xfrm flipH="1">
            <a:off x="3423" y="849625"/>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D4A4E43B-7C15-6F3B-69F4-50EBD73A5A2A}"/>
              </a:ext>
            </a:extLst>
          </p:cNvPr>
          <p:cNvGrpSpPr/>
          <p:nvPr/>
        </p:nvGrpSpPr>
        <p:grpSpPr>
          <a:xfrm>
            <a:off x="720164" y="586722"/>
            <a:ext cx="780507" cy="533005"/>
            <a:chOff x="558011" y="5595711"/>
            <a:chExt cx="824234" cy="562866"/>
          </a:xfrm>
        </p:grpSpPr>
        <p:sp>
          <p:nvSpPr>
            <p:cNvPr id="18" name="Oval 17">
              <a:extLst>
                <a:ext uri="{FF2B5EF4-FFF2-40B4-BE49-F238E27FC236}">
                  <a16:creationId xmlns:a16="http://schemas.microsoft.com/office/drawing/2014/main" id="{EBF6C382-39B2-1362-BA5B-573896891214}"/>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extBox 18">
              <a:extLst>
                <a:ext uri="{FF2B5EF4-FFF2-40B4-BE49-F238E27FC236}">
                  <a16:creationId xmlns:a16="http://schemas.microsoft.com/office/drawing/2014/main" id="{4B8C2014-248C-653C-4C21-8A22793FEF5D}"/>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04</a:t>
              </a:r>
            </a:p>
          </p:txBody>
        </p:sp>
      </p:grpSp>
      <p:sp>
        <p:nvSpPr>
          <p:cNvPr id="20" name="Text Placeholder 3">
            <a:extLst>
              <a:ext uri="{FF2B5EF4-FFF2-40B4-BE49-F238E27FC236}">
                <a16:creationId xmlns:a16="http://schemas.microsoft.com/office/drawing/2014/main" id="{4DCCCE84-3763-9D21-689D-49A8D7480232}"/>
              </a:ext>
            </a:extLst>
          </p:cNvPr>
          <p:cNvSpPr txBox="1">
            <a:spLocks/>
          </p:cNvSpPr>
          <p:nvPr/>
        </p:nvSpPr>
        <p:spPr>
          <a:xfrm>
            <a:off x="1386584" y="1036492"/>
            <a:ext cx="5572414" cy="1729214"/>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s-ES" sz="1250" dirty="0">
                <a:latin typeface="Calibri"/>
                <a:ea typeface="Open Sans"/>
                <a:cs typeface="Calibri"/>
              </a:rPr>
              <a:t>Establecer relaciones con las organizaciones locales de personas refugiadas y las ONG para ayudar en la integración.</a:t>
            </a:r>
          </a:p>
          <a:p>
            <a:pPr marL="171450" indent="-171450">
              <a:buClr>
                <a:srgbClr val="5DC7D0"/>
              </a:buClr>
              <a:buFont typeface="Arial" panose="020B0604020202020204" pitchFamily="34" charset="0"/>
              <a:buChar char="•"/>
            </a:pPr>
            <a:r>
              <a:rPr lang="es-ES" sz="1250" dirty="0">
                <a:latin typeface="Calibri"/>
                <a:ea typeface="Open Sans"/>
                <a:cs typeface="Calibri"/>
              </a:rPr>
              <a:t>Buscar instituciones educativas que ofrezcan programas de formación para personas refugiadas.</a:t>
            </a:r>
          </a:p>
          <a:p>
            <a:pPr marL="171450" indent="-171450">
              <a:buClr>
                <a:srgbClr val="5DC7D0"/>
              </a:buClr>
              <a:buFont typeface="Arial" panose="020B0604020202020204" pitchFamily="34" charset="0"/>
              <a:buChar char="•"/>
            </a:pPr>
            <a:r>
              <a:rPr lang="es-ES" sz="1250" dirty="0">
                <a:latin typeface="Calibri"/>
                <a:ea typeface="Open Sans"/>
                <a:cs typeface="Calibri"/>
              </a:rPr>
              <a:t>Colaborar con los organismos gubernamentales para incentivar la contratación inclusiva.</a:t>
            </a:r>
          </a:p>
          <a:p>
            <a:pPr marL="171450" indent="-171450">
              <a:buClr>
                <a:srgbClr val="5DC7D0"/>
              </a:buClr>
              <a:buFont typeface="Arial" panose="020B0604020202020204" pitchFamily="34" charset="0"/>
              <a:buChar char="•"/>
            </a:pPr>
            <a:r>
              <a:rPr lang="es-ES" sz="1250" dirty="0"/>
              <a:t>Dirigir campañas de búsqueda de personal a las comunidades de personas refugiadas.</a:t>
            </a:r>
          </a:p>
          <a:p>
            <a:pPr marL="171450" indent="-171450">
              <a:buClr>
                <a:srgbClr val="5DC7D0"/>
              </a:buClr>
              <a:buFont typeface="Arial" panose="020B0604020202020204" pitchFamily="34" charset="0"/>
              <a:buChar char="•"/>
            </a:pPr>
            <a:r>
              <a:rPr lang="es-ES" sz="1250" dirty="0"/>
              <a:t>Simplificar los procesos de solicitud para adaptarlos a los distintos niveles del idioma.</a:t>
            </a:r>
          </a:p>
          <a:p>
            <a:pPr marL="171450" indent="-171450">
              <a:buClr>
                <a:srgbClr val="5DC7D0"/>
              </a:buClr>
              <a:buFont typeface="Arial" panose="020B0604020202020204" pitchFamily="34" charset="0"/>
              <a:buChar char="•"/>
            </a:pPr>
            <a:r>
              <a:rPr lang="es-ES" sz="1250" dirty="0"/>
              <a:t>Ofrecer apoyo durante el proceso de contratación en materia de competencias lingüísticas.</a:t>
            </a: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endParaRPr lang="en-GB" dirty="0"/>
          </a:p>
        </p:txBody>
      </p:sp>
      <p:sp>
        <p:nvSpPr>
          <p:cNvPr id="21" name="Text Placeholder 7">
            <a:extLst>
              <a:ext uri="{FF2B5EF4-FFF2-40B4-BE49-F238E27FC236}">
                <a16:creationId xmlns:a16="http://schemas.microsoft.com/office/drawing/2014/main" id="{7DC16CE6-391C-2CC5-9829-60B954FBBF83}"/>
              </a:ext>
            </a:extLst>
          </p:cNvPr>
          <p:cNvSpPr txBox="1">
            <a:spLocks/>
          </p:cNvSpPr>
          <p:nvPr/>
        </p:nvSpPr>
        <p:spPr>
          <a:xfrm>
            <a:off x="1466862" y="3330036"/>
            <a:ext cx="5310259"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n-GB" sz="2200" dirty="0" err="1">
                <a:solidFill>
                  <a:srgbClr val="EF3E23"/>
                </a:solidFill>
              </a:rPr>
              <a:t>Fomentar</a:t>
            </a:r>
            <a:r>
              <a:rPr lang="en-GB" sz="2200" dirty="0">
                <a:solidFill>
                  <a:srgbClr val="EF3E23"/>
                </a:solidFill>
              </a:rPr>
              <a:t> las </a:t>
            </a:r>
            <a:r>
              <a:rPr lang="en-GB" sz="2200" dirty="0" err="1">
                <a:solidFill>
                  <a:srgbClr val="EF3E23"/>
                </a:solidFill>
              </a:rPr>
              <a:t>relaciones</a:t>
            </a:r>
            <a:r>
              <a:rPr lang="en-GB" sz="2200" dirty="0">
                <a:solidFill>
                  <a:srgbClr val="EF3E23"/>
                </a:solidFill>
              </a:rPr>
              <a:t> </a:t>
            </a:r>
            <a:r>
              <a:rPr lang="en-GB" sz="2200" dirty="0" err="1">
                <a:solidFill>
                  <a:srgbClr val="EF3E23"/>
                </a:solidFill>
              </a:rPr>
              <a:t>sociales</a:t>
            </a:r>
            <a:endParaRPr lang="en-GB" sz="2200" dirty="0">
              <a:solidFill>
                <a:srgbClr val="EF3E23"/>
              </a:solidFill>
            </a:endParaRPr>
          </a:p>
        </p:txBody>
      </p:sp>
      <p:cxnSp>
        <p:nvCxnSpPr>
          <p:cNvPr id="22" name="Straight Connector 21">
            <a:extLst>
              <a:ext uri="{FF2B5EF4-FFF2-40B4-BE49-F238E27FC236}">
                <a16:creationId xmlns:a16="http://schemas.microsoft.com/office/drawing/2014/main" id="{0208D020-8355-638E-1F19-AB593F753109}"/>
              </a:ext>
            </a:extLst>
          </p:cNvPr>
          <p:cNvCxnSpPr>
            <a:cxnSpLocks/>
          </p:cNvCxnSpPr>
          <p:nvPr/>
        </p:nvCxnSpPr>
        <p:spPr>
          <a:xfrm flipH="1">
            <a:off x="62620" y="3541506"/>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0F94F5E6-92F6-C931-E0A8-A70CBF931970}"/>
              </a:ext>
            </a:extLst>
          </p:cNvPr>
          <p:cNvGrpSpPr/>
          <p:nvPr/>
        </p:nvGrpSpPr>
        <p:grpSpPr>
          <a:xfrm>
            <a:off x="720164" y="3279957"/>
            <a:ext cx="780507" cy="533005"/>
            <a:chOff x="558011" y="5595711"/>
            <a:chExt cx="824234" cy="562866"/>
          </a:xfrm>
        </p:grpSpPr>
        <p:sp>
          <p:nvSpPr>
            <p:cNvPr id="24" name="Oval 23">
              <a:extLst>
                <a:ext uri="{FF2B5EF4-FFF2-40B4-BE49-F238E27FC236}">
                  <a16:creationId xmlns:a16="http://schemas.microsoft.com/office/drawing/2014/main" id="{A20F5235-A152-F3AF-4156-3C2253477BE5}"/>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TextBox 24">
              <a:extLst>
                <a:ext uri="{FF2B5EF4-FFF2-40B4-BE49-F238E27FC236}">
                  <a16:creationId xmlns:a16="http://schemas.microsoft.com/office/drawing/2014/main" id="{05200F34-03B3-625A-3F90-7C42EAC2DB04}"/>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05</a:t>
              </a:r>
            </a:p>
          </p:txBody>
        </p:sp>
      </p:grpSp>
      <p:sp>
        <p:nvSpPr>
          <p:cNvPr id="26" name="Text Placeholder 3">
            <a:extLst>
              <a:ext uri="{FF2B5EF4-FFF2-40B4-BE49-F238E27FC236}">
                <a16:creationId xmlns:a16="http://schemas.microsoft.com/office/drawing/2014/main" id="{3EFB428B-FABF-7C68-CAF8-47FD421BC5B9}"/>
              </a:ext>
            </a:extLst>
          </p:cNvPr>
          <p:cNvSpPr txBox="1">
            <a:spLocks/>
          </p:cNvSpPr>
          <p:nvPr/>
        </p:nvSpPr>
        <p:spPr>
          <a:xfrm>
            <a:off x="1397346" y="3683924"/>
            <a:ext cx="5550891" cy="130141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s-ES" sz="1250" dirty="0">
                <a:latin typeface="Calibri"/>
                <a:ea typeface="Open Sans"/>
                <a:cs typeface="Calibri"/>
              </a:rPr>
              <a:t>Incorporar actividades informales como almuerzos compartidos, celebrar logros importantes o eventos para fomentar la mentalidad de equipo.</a:t>
            </a:r>
          </a:p>
          <a:p>
            <a:pPr marL="171450" indent="-171450">
              <a:buClr>
                <a:srgbClr val="5DC7D0"/>
              </a:buClr>
              <a:buFont typeface="Arial" panose="020B0604020202020204" pitchFamily="34" charset="0"/>
              <a:buChar char="•"/>
            </a:pPr>
            <a:r>
              <a:rPr lang="es-ES" sz="1250" dirty="0">
                <a:latin typeface="Calibri"/>
                <a:ea typeface="Open Sans"/>
                <a:cs typeface="Calibri"/>
              </a:rPr>
              <a:t>Incluir elementos culturales, como comida o tradiciones, para hacer que las personas migrantes y refugiadas se sientan bienvenidas.</a:t>
            </a:r>
          </a:p>
          <a:p>
            <a:pPr marL="171450" indent="-171450">
              <a:buClr>
                <a:srgbClr val="5DC7D0"/>
              </a:buClr>
              <a:buFont typeface="Arial" panose="020B0604020202020204" pitchFamily="34" charset="0"/>
              <a:buChar char="•"/>
            </a:pPr>
            <a:r>
              <a:rPr lang="es-ES" sz="1250" dirty="0">
                <a:latin typeface="Calibri"/>
                <a:ea typeface="Open Sans"/>
                <a:cs typeface="Calibri"/>
              </a:rPr>
              <a:t>Destacar las historias de éxito de las personas migrantes y refugiadas dentro de la empresa.</a:t>
            </a:r>
          </a:p>
          <a:p>
            <a:pPr marL="171450" indent="-171450">
              <a:buClr>
                <a:srgbClr val="5DC7D0"/>
              </a:buClr>
              <a:buFont typeface="Arial" panose="020B0604020202020204" pitchFamily="34" charset="0"/>
              <a:buChar char="•"/>
            </a:pPr>
            <a:r>
              <a:rPr lang="es-ES" sz="1250" dirty="0">
                <a:latin typeface="Calibri"/>
                <a:ea typeface="Open Sans"/>
                <a:cs typeface="Calibri"/>
              </a:rPr>
              <a:t>Utilizar materiales visuales para mostrar la diversidad en el ámbito laboral.</a:t>
            </a:r>
            <a:endParaRPr lang="en-GB" sz="1250" dirty="0">
              <a:latin typeface="Calibri"/>
              <a:ea typeface="Open Sans"/>
              <a:cs typeface="Calibri"/>
            </a:endParaRPr>
          </a:p>
          <a:p>
            <a:pPr marL="171450" indent="-171450">
              <a:buClr>
                <a:srgbClr val="5DC7D0"/>
              </a:buClr>
              <a:buFont typeface="Arial" panose="020B0604020202020204" pitchFamily="34" charset="0"/>
              <a:buChar char="•"/>
            </a:pPr>
            <a:endParaRPr lang="en-GB" sz="1250" dirty="0"/>
          </a:p>
          <a:p>
            <a:pPr>
              <a:buClr>
                <a:srgbClr val="5DC7D0"/>
              </a:buClr>
            </a:pPr>
            <a:endParaRPr lang="en-GB" sz="1250" dirty="0"/>
          </a:p>
          <a:p>
            <a:endParaRPr lang="en-GB" dirty="0"/>
          </a:p>
        </p:txBody>
      </p:sp>
      <p:sp>
        <p:nvSpPr>
          <p:cNvPr id="27" name="Text Placeholder 7">
            <a:extLst>
              <a:ext uri="{FF2B5EF4-FFF2-40B4-BE49-F238E27FC236}">
                <a16:creationId xmlns:a16="http://schemas.microsoft.com/office/drawing/2014/main" id="{3E60DB5F-342F-627F-E19D-FFDC514201B7}"/>
              </a:ext>
            </a:extLst>
          </p:cNvPr>
          <p:cNvSpPr txBox="1">
            <a:spLocks/>
          </p:cNvSpPr>
          <p:nvPr/>
        </p:nvSpPr>
        <p:spPr>
          <a:xfrm>
            <a:off x="1397346" y="5317856"/>
            <a:ext cx="5625801" cy="4787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s-ES" sz="2200" dirty="0">
                <a:solidFill>
                  <a:srgbClr val="EF3E23"/>
                </a:solidFill>
              </a:rPr>
              <a:t>Crear canales de retroalimentación accesibles</a:t>
            </a:r>
            <a:endParaRPr lang="en-GB" sz="2200" dirty="0">
              <a:solidFill>
                <a:srgbClr val="EF3E23"/>
              </a:solidFill>
            </a:endParaRPr>
          </a:p>
        </p:txBody>
      </p:sp>
      <p:cxnSp>
        <p:nvCxnSpPr>
          <p:cNvPr id="28" name="Straight Connector 27">
            <a:extLst>
              <a:ext uri="{FF2B5EF4-FFF2-40B4-BE49-F238E27FC236}">
                <a16:creationId xmlns:a16="http://schemas.microsoft.com/office/drawing/2014/main" id="{BF87BBBF-711F-CB82-DE3A-DE99A370A085}"/>
              </a:ext>
            </a:extLst>
          </p:cNvPr>
          <p:cNvCxnSpPr>
            <a:cxnSpLocks/>
          </p:cNvCxnSpPr>
          <p:nvPr/>
        </p:nvCxnSpPr>
        <p:spPr>
          <a:xfrm flipH="1">
            <a:off x="-2407" y="5512565"/>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97CC7686-7650-CA0F-DA7E-EE7B705B66A4}"/>
              </a:ext>
            </a:extLst>
          </p:cNvPr>
          <p:cNvGrpSpPr/>
          <p:nvPr/>
        </p:nvGrpSpPr>
        <p:grpSpPr>
          <a:xfrm>
            <a:off x="720164" y="5249662"/>
            <a:ext cx="780507" cy="533005"/>
            <a:chOff x="558011" y="5595711"/>
            <a:chExt cx="824234" cy="562866"/>
          </a:xfrm>
        </p:grpSpPr>
        <p:sp>
          <p:nvSpPr>
            <p:cNvPr id="30" name="Oval 29">
              <a:extLst>
                <a:ext uri="{FF2B5EF4-FFF2-40B4-BE49-F238E27FC236}">
                  <a16:creationId xmlns:a16="http://schemas.microsoft.com/office/drawing/2014/main" id="{0C029E15-A02A-B296-0D63-DAF7907ECA24}"/>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Box 30">
              <a:extLst>
                <a:ext uri="{FF2B5EF4-FFF2-40B4-BE49-F238E27FC236}">
                  <a16:creationId xmlns:a16="http://schemas.microsoft.com/office/drawing/2014/main" id="{A880D8E4-32DA-1C25-CD7C-AC9985CFEFB9}"/>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06</a:t>
              </a:r>
            </a:p>
          </p:txBody>
        </p:sp>
      </p:grpSp>
      <p:sp>
        <p:nvSpPr>
          <p:cNvPr id="32" name="Text Placeholder 3">
            <a:extLst>
              <a:ext uri="{FF2B5EF4-FFF2-40B4-BE49-F238E27FC236}">
                <a16:creationId xmlns:a16="http://schemas.microsoft.com/office/drawing/2014/main" id="{7EDC86A0-E002-A4B9-D830-404E7D4F2FB5}"/>
              </a:ext>
            </a:extLst>
          </p:cNvPr>
          <p:cNvSpPr txBox="1">
            <a:spLocks/>
          </p:cNvSpPr>
          <p:nvPr/>
        </p:nvSpPr>
        <p:spPr>
          <a:xfrm>
            <a:off x="1397346" y="5692985"/>
            <a:ext cx="5268149" cy="2429573"/>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s-ES" sz="1250" dirty="0">
                <a:latin typeface="Calibri"/>
                <a:ea typeface="Open Sans"/>
                <a:cs typeface="Calibri"/>
              </a:rPr>
              <a:t>Establecer un sistema sencillo para que el personal pueda expresar sus inquietudes o sugerencias, como formularios de retroalimentación anónimos, encuestas en línea o reuniones periódicas con las personas encargadas de la supervisión.</a:t>
            </a:r>
          </a:p>
          <a:p>
            <a:pPr marL="171450" indent="-171450">
              <a:buClr>
                <a:srgbClr val="5DC7D0"/>
              </a:buClr>
              <a:buFont typeface="Arial" panose="020B0604020202020204" pitchFamily="34" charset="0"/>
              <a:buChar char="•"/>
            </a:pPr>
            <a:r>
              <a:rPr lang="es-ES" sz="1250" dirty="0">
                <a:latin typeface="Calibri"/>
                <a:ea typeface="Open Sans"/>
                <a:cs typeface="Calibri"/>
              </a:rPr>
              <a:t>Asegurar que todos los sistemas de retroalimentación sean de fácil acceso, estén disponibles en diferentes idiomas y sean fáciles de usar.</a:t>
            </a:r>
          </a:p>
          <a:p>
            <a:pPr marL="171450" indent="-171450">
              <a:buClr>
                <a:srgbClr val="5DC7D0"/>
              </a:buClr>
              <a:buFont typeface="Arial" panose="020B0604020202020204" pitchFamily="34" charset="0"/>
              <a:buChar char="•"/>
            </a:pPr>
            <a:r>
              <a:rPr lang="es-ES" sz="1250" dirty="0">
                <a:latin typeface="Calibri"/>
                <a:ea typeface="Open Sans"/>
                <a:cs typeface="Calibri"/>
              </a:rPr>
              <a:t>Evaluar los objetivos en materia de inclusión y realizar un seguimiento del progreso.</a:t>
            </a:r>
          </a:p>
          <a:p>
            <a:pPr marL="171450" indent="-171450">
              <a:buClr>
                <a:srgbClr val="5DC7D0"/>
              </a:buClr>
              <a:buFont typeface="Arial" panose="020B0604020202020204" pitchFamily="34" charset="0"/>
              <a:buChar char="•"/>
            </a:pPr>
            <a:r>
              <a:rPr lang="es-ES" sz="1250" dirty="0">
                <a:latin typeface="Calibri"/>
                <a:ea typeface="Open Sans"/>
                <a:cs typeface="Calibri"/>
              </a:rPr>
              <a:t>Afrontar rápidamente los desafíos, ajustando las estrategias según sea necesario.</a:t>
            </a:r>
            <a:endParaRPr lang="en-GB" sz="1250" dirty="0"/>
          </a:p>
        </p:txBody>
      </p:sp>
      <p:sp>
        <p:nvSpPr>
          <p:cNvPr id="42" name="Text Placeholder 7">
            <a:extLst>
              <a:ext uri="{FF2B5EF4-FFF2-40B4-BE49-F238E27FC236}">
                <a16:creationId xmlns:a16="http://schemas.microsoft.com/office/drawing/2014/main" id="{229ACFA0-5012-6A9C-EF9A-84421D2C20E9}"/>
              </a:ext>
            </a:extLst>
          </p:cNvPr>
          <p:cNvSpPr txBox="1">
            <a:spLocks/>
          </p:cNvSpPr>
          <p:nvPr/>
        </p:nvSpPr>
        <p:spPr>
          <a:xfrm>
            <a:off x="1397346" y="7726163"/>
            <a:ext cx="5412528" cy="4787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n-GB" sz="2200" dirty="0" err="1">
                <a:solidFill>
                  <a:srgbClr val="EF3E23"/>
                </a:solidFill>
              </a:rPr>
              <a:t>Practicar</a:t>
            </a:r>
            <a:r>
              <a:rPr lang="en-GB" sz="2200" dirty="0">
                <a:solidFill>
                  <a:srgbClr val="EF3E23"/>
                </a:solidFill>
              </a:rPr>
              <a:t> </a:t>
            </a:r>
            <a:r>
              <a:rPr lang="en-GB" sz="2200" dirty="0" err="1">
                <a:solidFill>
                  <a:srgbClr val="EF3E23"/>
                </a:solidFill>
              </a:rPr>
              <a:t>el</a:t>
            </a:r>
            <a:r>
              <a:rPr lang="en-GB" sz="2200" dirty="0">
                <a:solidFill>
                  <a:srgbClr val="EF3E23"/>
                </a:solidFill>
              </a:rPr>
              <a:t> </a:t>
            </a:r>
            <a:r>
              <a:rPr lang="en-GB" sz="2200" dirty="0" err="1">
                <a:solidFill>
                  <a:srgbClr val="EF3E23"/>
                </a:solidFill>
              </a:rPr>
              <a:t>liderazgo</a:t>
            </a:r>
            <a:r>
              <a:rPr lang="en-GB" sz="2200" dirty="0">
                <a:solidFill>
                  <a:srgbClr val="EF3E23"/>
                </a:solidFill>
              </a:rPr>
              <a:t> </a:t>
            </a:r>
            <a:r>
              <a:rPr lang="en-GB" sz="2200" dirty="0" err="1">
                <a:solidFill>
                  <a:srgbClr val="EF3E23"/>
                </a:solidFill>
              </a:rPr>
              <a:t>inclusivo</a:t>
            </a:r>
            <a:endParaRPr lang="en-GB" sz="2200" dirty="0">
              <a:solidFill>
                <a:srgbClr val="EF3E23"/>
              </a:solidFill>
            </a:endParaRPr>
          </a:p>
        </p:txBody>
      </p:sp>
      <p:cxnSp>
        <p:nvCxnSpPr>
          <p:cNvPr id="43" name="Straight Connector 42">
            <a:extLst>
              <a:ext uri="{FF2B5EF4-FFF2-40B4-BE49-F238E27FC236}">
                <a16:creationId xmlns:a16="http://schemas.microsoft.com/office/drawing/2014/main" id="{7C108641-758B-146D-CB1C-44187139A7CD}"/>
              </a:ext>
            </a:extLst>
          </p:cNvPr>
          <p:cNvCxnSpPr>
            <a:cxnSpLocks/>
          </p:cNvCxnSpPr>
          <p:nvPr/>
        </p:nvCxnSpPr>
        <p:spPr>
          <a:xfrm flipH="1">
            <a:off x="-11510" y="7963360"/>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44" name="Group 43">
            <a:extLst>
              <a:ext uri="{FF2B5EF4-FFF2-40B4-BE49-F238E27FC236}">
                <a16:creationId xmlns:a16="http://schemas.microsoft.com/office/drawing/2014/main" id="{F4B924C9-ABC7-18D7-0A58-3556C0CA0868}"/>
              </a:ext>
            </a:extLst>
          </p:cNvPr>
          <p:cNvGrpSpPr/>
          <p:nvPr/>
        </p:nvGrpSpPr>
        <p:grpSpPr>
          <a:xfrm>
            <a:off x="705231" y="7700457"/>
            <a:ext cx="780507" cy="533005"/>
            <a:chOff x="558011" y="5595711"/>
            <a:chExt cx="824234" cy="562866"/>
          </a:xfrm>
        </p:grpSpPr>
        <p:sp>
          <p:nvSpPr>
            <p:cNvPr id="45" name="Oval 44">
              <a:extLst>
                <a:ext uri="{FF2B5EF4-FFF2-40B4-BE49-F238E27FC236}">
                  <a16:creationId xmlns:a16="http://schemas.microsoft.com/office/drawing/2014/main" id="{41FA0233-D998-A80F-08AE-747C81129DB5}"/>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TextBox 45">
              <a:extLst>
                <a:ext uri="{FF2B5EF4-FFF2-40B4-BE49-F238E27FC236}">
                  <a16:creationId xmlns:a16="http://schemas.microsoft.com/office/drawing/2014/main" id="{E9F0C936-3CE7-1B58-0691-484EF21E3377}"/>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07</a:t>
              </a:r>
            </a:p>
          </p:txBody>
        </p:sp>
      </p:grpSp>
      <p:sp>
        <p:nvSpPr>
          <p:cNvPr id="47" name="Text Placeholder 3">
            <a:extLst>
              <a:ext uri="{FF2B5EF4-FFF2-40B4-BE49-F238E27FC236}">
                <a16:creationId xmlns:a16="http://schemas.microsoft.com/office/drawing/2014/main" id="{2C5E5DEA-C12E-A55B-247B-6DA4849D9DF9}"/>
              </a:ext>
            </a:extLst>
          </p:cNvPr>
          <p:cNvSpPr txBox="1">
            <a:spLocks/>
          </p:cNvSpPr>
          <p:nvPr/>
        </p:nvSpPr>
        <p:spPr>
          <a:xfrm>
            <a:off x="1397346" y="8130151"/>
            <a:ext cx="5268149" cy="2429573"/>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s-ES" sz="1250" dirty="0">
                <a:latin typeface="Calibri"/>
                <a:ea typeface="Open Sans"/>
                <a:cs typeface="Calibri"/>
              </a:rPr>
              <a:t>Formar al personal responsable de las obras y a las personas encargadas de la supervisión para que den ejemplo de comportamientos inclusivos y apoyen equipos diversos.</a:t>
            </a:r>
          </a:p>
          <a:p>
            <a:pPr marL="171450" indent="-171450">
              <a:buClr>
                <a:srgbClr val="5DC7D0"/>
              </a:buClr>
              <a:buFont typeface="Arial" panose="020B0604020202020204" pitchFamily="34" charset="0"/>
              <a:buChar char="•"/>
            </a:pPr>
            <a:r>
              <a:rPr lang="es-ES" sz="1250" dirty="0"/>
              <a:t>Hacer hincapié en las competencias y estrategias de resolución de conflictos para abordar las barreras de comunicación.</a:t>
            </a:r>
          </a:p>
          <a:p>
            <a:pPr marL="171450" indent="-171450">
              <a:buClr>
                <a:srgbClr val="5DC7D0"/>
              </a:buClr>
              <a:buFont typeface="Arial" panose="020B0604020202020204" pitchFamily="34" charset="0"/>
              <a:buChar char="•"/>
            </a:pPr>
            <a:r>
              <a:rPr lang="es-ES" sz="1250" dirty="0"/>
              <a:t>Poner en marcha programas de mentoría que emparejen a personas migrantes y refugiadas con personas del equipo que cuenten con más experiencia.</a:t>
            </a:r>
          </a:p>
          <a:p>
            <a:pPr marL="171450" indent="-171450">
              <a:buClr>
                <a:srgbClr val="5DC7D0"/>
              </a:buClr>
              <a:buFont typeface="Arial" panose="020B0604020202020204" pitchFamily="34" charset="0"/>
              <a:buChar char="•"/>
            </a:pPr>
            <a:r>
              <a:rPr lang="es-ES" sz="1250" dirty="0"/>
              <a:t>Contar con una red de apoyo que guíe a personas migrantes y refugiadas en su proceso de adaptación.</a:t>
            </a:r>
            <a:endParaRPr lang="en-GB" sz="1800" dirty="0"/>
          </a:p>
        </p:txBody>
      </p:sp>
      <p:sp>
        <p:nvSpPr>
          <p:cNvPr id="48" name="Rectangle 47">
            <a:extLst>
              <a:ext uri="{FF2B5EF4-FFF2-40B4-BE49-F238E27FC236}">
                <a16:creationId xmlns:a16="http://schemas.microsoft.com/office/drawing/2014/main" id="{0CD55AA3-8830-17F5-49A4-54C2537DBFAE}"/>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4944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A3C5CF-5189-3BF9-8785-5C38A47E7424}"/>
            </a:ext>
          </a:extLst>
        </p:cNvPr>
        <p:cNvGrpSpPr/>
        <p:nvPr/>
      </p:nvGrpSpPr>
      <p:grpSpPr>
        <a:xfrm>
          <a:off x="0" y="0"/>
          <a:ext cx="0" cy="0"/>
          <a:chOff x="0" y="0"/>
          <a:chExt cx="0" cy="0"/>
        </a:xfrm>
      </p:grpSpPr>
      <p:sp>
        <p:nvSpPr>
          <p:cNvPr id="79" name="Slide Number Placeholder 17">
            <a:extLst>
              <a:ext uri="{FF2B5EF4-FFF2-40B4-BE49-F238E27FC236}">
                <a16:creationId xmlns:a16="http://schemas.microsoft.com/office/drawing/2014/main" id="{B423201C-2BC8-5239-5C42-B9F981F5D4A5}"/>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6</a:t>
            </a:fld>
            <a:endParaRPr lang="en-US" dirty="0"/>
          </a:p>
        </p:txBody>
      </p:sp>
      <p:sp>
        <p:nvSpPr>
          <p:cNvPr id="38" name="Text Placeholder 7">
            <a:extLst>
              <a:ext uri="{FF2B5EF4-FFF2-40B4-BE49-F238E27FC236}">
                <a16:creationId xmlns:a16="http://schemas.microsoft.com/office/drawing/2014/main" id="{19C736A0-55BB-0A91-1036-9B40652035A3}"/>
              </a:ext>
            </a:extLst>
          </p:cNvPr>
          <p:cNvSpPr txBox="1">
            <a:spLocks/>
          </p:cNvSpPr>
          <p:nvPr/>
        </p:nvSpPr>
        <p:spPr>
          <a:xfrm>
            <a:off x="3513383" y="742573"/>
            <a:ext cx="3760888"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n-GB" sz="2200" dirty="0" err="1">
                <a:solidFill>
                  <a:srgbClr val="EF3E23"/>
                </a:solidFill>
              </a:rPr>
              <a:t>Realizar</a:t>
            </a:r>
            <a:r>
              <a:rPr lang="en-GB" sz="2200" dirty="0">
                <a:solidFill>
                  <a:srgbClr val="EF3E23"/>
                </a:solidFill>
              </a:rPr>
              <a:t> </a:t>
            </a:r>
            <a:r>
              <a:rPr lang="en-GB" sz="2200" dirty="0" err="1">
                <a:solidFill>
                  <a:srgbClr val="EF3E23"/>
                </a:solidFill>
              </a:rPr>
              <a:t>revisiones</a:t>
            </a:r>
            <a:r>
              <a:rPr lang="en-GB" sz="2200" dirty="0">
                <a:solidFill>
                  <a:srgbClr val="EF3E23"/>
                </a:solidFill>
              </a:rPr>
              <a:t> </a:t>
            </a:r>
            <a:r>
              <a:rPr lang="en-GB" sz="2200" dirty="0" err="1">
                <a:solidFill>
                  <a:srgbClr val="EF3E23"/>
                </a:solidFill>
              </a:rPr>
              <a:t>periódicas</a:t>
            </a:r>
            <a:endParaRPr lang="en-GB" sz="2200" dirty="0">
              <a:solidFill>
                <a:srgbClr val="EF3E23"/>
              </a:solidFill>
            </a:endParaRPr>
          </a:p>
        </p:txBody>
      </p:sp>
      <p:cxnSp>
        <p:nvCxnSpPr>
          <p:cNvPr id="39" name="Straight Connector 38">
            <a:extLst>
              <a:ext uri="{FF2B5EF4-FFF2-40B4-BE49-F238E27FC236}">
                <a16:creationId xmlns:a16="http://schemas.microsoft.com/office/drawing/2014/main" id="{1081C236-0AB8-7B1A-F25B-6520DD87FB6B}"/>
              </a:ext>
            </a:extLst>
          </p:cNvPr>
          <p:cNvCxnSpPr>
            <a:cxnSpLocks/>
          </p:cNvCxnSpPr>
          <p:nvPr/>
        </p:nvCxnSpPr>
        <p:spPr>
          <a:xfrm flipH="1">
            <a:off x="2488368" y="906408"/>
            <a:ext cx="532210"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41" name="Group 40">
            <a:extLst>
              <a:ext uri="{FF2B5EF4-FFF2-40B4-BE49-F238E27FC236}">
                <a16:creationId xmlns:a16="http://schemas.microsoft.com/office/drawing/2014/main" id="{BAC31F73-9ED8-F1F8-CC2B-0B1B46C7F7D6}"/>
              </a:ext>
            </a:extLst>
          </p:cNvPr>
          <p:cNvGrpSpPr/>
          <p:nvPr/>
        </p:nvGrpSpPr>
        <p:grpSpPr>
          <a:xfrm>
            <a:off x="2903405" y="627185"/>
            <a:ext cx="780507" cy="533005"/>
            <a:chOff x="558011" y="5595711"/>
            <a:chExt cx="824234" cy="562866"/>
          </a:xfrm>
        </p:grpSpPr>
        <p:sp>
          <p:nvSpPr>
            <p:cNvPr id="42" name="Oval 41">
              <a:extLst>
                <a:ext uri="{FF2B5EF4-FFF2-40B4-BE49-F238E27FC236}">
                  <a16:creationId xmlns:a16="http://schemas.microsoft.com/office/drawing/2014/main" id="{F95AC15C-4A40-8456-E042-9F3DF48B376A}"/>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TextBox 42">
              <a:extLst>
                <a:ext uri="{FF2B5EF4-FFF2-40B4-BE49-F238E27FC236}">
                  <a16:creationId xmlns:a16="http://schemas.microsoft.com/office/drawing/2014/main" id="{B3BB6EA0-2159-C7CE-D473-6D55B16C73D7}"/>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08</a:t>
              </a:r>
            </a:p>
          </p:txBody>
        </p:sp>
      </p:grpSp>
      <p:sp>
        <p:nvSpPr>
          <p:cNvPr id="62" name="Text Placeholder 3">
            <a:extLst>
              <a:ext uri="{FF2B5EF4-FFF2-40B4-BE49-F238E27FC236}">
                <a16:creationId xmlns:a16="http://schemas.microsoft.com/office/drawing/2014/main" id="{33109A44-9C27-4926-1EA6-2EAF20D1DA1C}"/>
              </a:ext>
            </a:extLst>
          </p:cNvPr>
          <p:cNvSpPr txBox="1">
            <a:spLocks/>
          </p:cNvSpPr>
          <p:nvPr/>
        </p:nvSpPr>
        <p:spPr>
          <a:xfrm>
            <a:off x="3513383" y="1316881"/>
            <a:ext cx="3509764" cy="1740309"/>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s-ES" sz="1250" dirty="0">
                <a:latin typeface="Calibri"/>
                <a:ea typeface="Open Sans"/>
                <a:cs typeface="Calibri"/>
              </a:rPr>
              <a:t>Realizar evaluaciones periódicas de los programas de inclusión para identificar los éxitos y las áreas de mejora.</a:t>
            </a:r>
          </a:p>
          <a:p>
            <a:pPr marL="171450" indent="-171450">
              <a:buClr>
                <a:srgbClr val="5DC7D0"/>
              </a:buClr>
              <a:buFont typeface="Arial" panose="020B0604020202020204" pitchFamily="34" charset="0"/>
              <a:buChar char="•"/>
            </a:pPr>
            <a:r>
              <a:rPr lang="es-ES" sz="1250" dirty="0">
                <a:latin typeface="Calibri"/>
                <a:ea typeface="Open Sans"/>
                <a:cs typeface="Calibri"/>
              </a:rPr>
              <a:t>Utilizar encuestas o grupos de discusión para recabar opiniones y perfeccionar la estrategia.</a:t>
            </a:r>
          </a:p>
          <a:p>
            <a:pPr marL="171450" indent="-171450">
              <a:buClr>
                <a:srgbClr val="5DC7D0"/>
              </a:buClr>
              <a:buFont typeface="Arial" panose="020B0604020202020204" pitchFamily="34" charset="0"/>
              <a:buChar char="•"/>
            </a:pPr>
            <a:r>
              <a:rPr lang="es-ES" sz="1250" dirty="0">
                <a:latin typeface="Calibri"/>
                <a:ea typeface="Open Sans"/>
                <a:cs typeface="Calibri"/>
              </a:rPr>
              <a:t>Promover canales de comunicación abiertos en materia inclusión en el lugar de trabajo.</a:t>
            </a:r>
            <a:endParaRPr lang="en-GB" sz="1250" dirty="0">
              <a:latin typeface="Calibri"/>
              <a:ea typeface="Open Sans"/>
              <a:cs typeface="Calibri"/>
            </a:endParaRPr>
          </a:p>
          <a:p>
            <a:pPr marL="171450" indent="-171450">
              <a:buClr>
                <a:srgbClr val="5DC7D0"/>
              </a:buClr>
              <a:buFont typeface="Arial" panose="020B0604020202020204" pitchFamily="34" charset="0"/>
              <a:buChar char="•"/>
            </a:pPr>
            <a:endParaRPr lang="en-GB" sz="1800" dirty="0"/>
          </a:p>
        </p:txBody>
      </p:sp>
      <p:pic>
        <p:nvPicPr>
          <p:cNvPr id="77" name="Picture 76">
            <a:extLst>
              <a:ext uri="{FF2B5EF4-FFF2-40B4-BE49-F238E27FC236}">
                <a16:creationId xmlns:a16="http://schemas.microsoft.com/office/drawing/2014/main" id="{183BF1ED-1E3B-2D99-B9F4-71415253721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4310" r="50176"/>
          <a:stretch/>
        </p:blipFill>
        <p:spPr>
          <a:xfrm>
            <a:off x="0" y="0"/>
            <a:ext cx="2488019" cy="10691813"/>
          </a:xfrm>
          <a:prstGeom prst="rect">
            <a:avLst/>
          </a:prstGeom>
        </p:spPr>
      </p:pic>
      <p:sp>
        <p:nvSpPr>
          <p:cNvPr id="78" name="Rectangle 77">
            <a:extLst>
              <a:ext uri="{FF2B5EF4-FFF2-40B4-BE49-F238E27FC236}">
                <a16:creationId xmlns:a16="http://schemas.microsoft.com/office/drawing/2014/main" id="{5FB6C7C8-9AB3-906B-ACEC-997A955C91E9}"/>
              </a:ext>
            </a:extLst>
          </p:cNvPr>
          <p:cNvSpPr/>
          <p:nvPr/>
        </p:nvSpPr>
        <p:spPr>
          <a:xfrm>
            <a:off x="2027582" y="9156197"/>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0" name="Group 79">
            <a:extLst>
              <a:ext uri="{FF2B5EF4-FFF2-40B4-BE49-F238E27FC236}">
                <a16:creationId xmlns:a16="http://schemas.microsoft.com/office/drawing/2014/main" id="{36E1286C-014C-E8F0-CF61-3DFFEF7CC9BA}"/>
              </a:ext>
            </a:extLst>
          </p:cNvPr>
          <p:cNvGrpSpPr/>
          <p:nvPr/>
        </p:nvGrpSpPr>
        <p:grpSpPr>
          <a:xfrm>
            <a:off x="-1201987" y="5933627"/>
            <a:ext cx="2403974" cy="3744394"/>
            <a:chOff x="4387351" y="4867570"/>
            <a:chExt cx="581843" cy="906270"/>
          </a:xfrm>
          <a:solidFill>
            <a:schemeClr val="bg1">
              <a:alpha val="44000"/>
            </a:schemeClr>
          </a:solidFill>
        </p:grpSpPr>
        <p:grpSp>
          <p:nvGrpSpPr>
            <p:cNvPr id="81" name="Graphic 7">
              <a:extLst>
                <a:ext uri="{FF2B5EF4-FFF2-40B4-BE49-F238E27FC236}">
                  <a16:creationId xmlns:a16="http://schemas.microsoft.com/office/drawing/2014/main" id="{3C2E7E25-D5FD-F5F8-318B-8CE89A21CB70}"/>
                </a:ext>
              </a:extLst>
            </p:cNvPr>
            <p:cNvGrpSpPr/>
            <p:nvPr/>
          </p:nvGrpSpPr>
          <p:grpSpPr>
            <a:xfrm>
              <a:off x="4388301" y="4867570"/>
              <a:ext cx="580893" cy="324279"/>
              <a:chOff x="4388301" y="4867570"/>
              <a:chExt cx="580893" cy="324279"/>
            </a:xfrm>
            <a:grpFill/>
          </p:grpSpPr>
          <p:sp>
            <p:nvSpPr>
              <p:cNvPr id="86" name="Freeform 85">
                <a:extLst>
                  <a:ext uri="{FF2B5EF4-FFF2-40B4-BE49-F238E27FC236}">
                    <a16:creationId xmlns:a16="http://schemas.microsoft.com/office/drawing/2014/main" id="{C0278536-62A0-ABCF-968B-B93DEC62599D}"/>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id="{67590188-69FD-A08F-6239-39C6AEA47728}"/>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82" name="Freeform 81">
              <a:extLst>
                <a:ext uri="{FF2B5EF4-FFF2-40B4-BE49-F238E27FC236}">
                  <a16:creationId xmlns:a16="http://schemas.microsoft.com/office/drawing/2014/main" id="{F0C693EC-E102-E254-8BB3-933210F28E5D}"/>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83" name="Graphic 7">
              <a:extLst>
                <a:ext uri="{FF2B5EF4-FFF2-40B4-BE49-F238E27FC236}">
                  <a16:creationId xmlns:a16="http://schemas.microsoft.com/office/drawing/2014/main" id="{8866341B-3720-6C5A-5C9E-C4F8DEEEA0EA}"/>
                </a:ext>
              </a:extLst>
            </p:cNvPr>
            <p:cNvGrpSpPr/>
            <p:nvPr/>
          </p:nvGrpSpPr>
          <p:grpSpPr>
            <a:xfrm>
              <a:off x="4387351" y="5189947"/>
              <a:ext cx="580893" cy="583893"/>
              <a:chOff x="4387351" y="5189947"/>
              <a:chExt cx="580893" cy="583893"/>
            </a:xfrm>
            <a:grpFill/>
          </p:grpSpPr>
          <p:sp>
            <p:nvSpPr>
              <p:cNvPr id="84" name="Freeform 83">
                <a:extLst>
                  <a:ext uri="{FF2B5EF4-FFF2-40B4-BE49-F238E27FC236}">
                    <a16:creationId xmlns:a16="http://schemas.microsoft.com/office/drawing/2014/main" id="{57E9FF4D-8C1C-1990-18AE-EAFEB1D3908E}"/>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id="{B42A896E-6E20-342D-8A17-25AB3F29F615}"/>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11" name="Text Placeholder 7">
            <a:extLst>
              <a:ext uri="{FF2B5EF4-FFF2-40B4-BE49-F238E27FC236}">
                <a16:creationId xmlns:a16="http://schemas.microsoft.com/office/drawing/2014/main" id="{0ADAF512-9323-0A92-B8A4-73BF181F7B3A}"/>
              </a:ext>
            </a:extLst>
          </p:cNvPr>
          <p:cNvSpPr txBox="1">
            <a:spLocks/>
          </p:cNvSpPr>
          <p:nvPr/>
        </p:nvSpPr>
        <p:spPr>
          <a:xfrm>
            <a:off x="3513383" y="3398330"/>
            <a:ext cx="3760888"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s-ES" sz="2200" dirty="0">
                <a:solidFill>
                  <a:srgbClr val="EF3E23"/>
                </a:solidFill>
              </a:rPr>
              <a:t>Desarrollar políticas para el equipo</a:t>
            </a:r>
            <a:endParaRPr lang="en-GB" sz="2200" dirty="0">
              <a:solidFill>
                <a:srgbClr val="EF3E23"/>
              </a:solidFill>
            </a:endParaRPr>
          </a:p>
          <a:p>
            <a:pPr>
              <a:lnSpc>
                <a:spcPts val="2340"/>
              </a:lnSpc>
              <a:spcBef>
                <a:spcPts val="0"/>
              </a:spcBef>
            </a:pPr>
            <a:endParaRPr lang="en-GB" sz="2200" dirty="0">
              <a:solidFill>
                <a:srgbClr val="EF3E23"/>
              </a:solidFill>
            </a:endParaRPr>
          </a:p>
        </p:txBody>
      </p:sp>
      <p:cxnSp>
        <p:nvCxnSpPr>
          <p:cNvPr id="12" name="Straight Connector 11">
            <a:extLst>
              <a:ext uri="{FF2B5EF4-FFF2-40B4-BE49-F238E27FC236}">
                <a16:creationId xmlns:a16="http://schemas.microsoft.com/office/drawing/2014/main" id="{AD218684-4D02-9D22-AE75-547BD2E4D543}"/>
              </a:ext>
            </a:extLst>
          </p:cNvPr>
          <p:cNvCxnSpPr>
            <a:cxnSpLocks/>
          </p:cNvCxnSpPr>
          <p:nvPr/>
        </p:nvCxnSpPr>
        <p:spPr>
          <a:xfrm flipH="1">
            <a:off x="2490866" y="3711634"/>
            <a:ext cx="532210"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64209AD6-05B6-95B8-78AC-AEFE90D07D57}"/>
              </a:ext>
            </a:extLst>
          </p:cNvPr>
          <p:cNvGrpSpPr/>
          <p:nvPr/>
        </p:nvGrpSpPr>
        <p:grpSpPr>
          <a:xfrm>
            <a:off x="2903405" y="3432411"/>
            <a:ext cx="780507" cy="533005"/>
            <a:chOff x="558011" y="5595711"/>
            <a:chExt cx="824234" cy="562866"/>
          </a:xfrm>
        </p:grpSpPr>
        <p:sp>
          <p:nvSpPr>
            <p:cNvPr id="14" name="Oval 13">
              <a:extLst>
                <a:ext uri="{FF2B5EF4-FFF2-40B4-BE49-F238E27FC236}">
                  <a16:creationId xmlns:a16="http://schemas.microsoft.com/office/drawing/2014/main" id="{FFF5FF0B-13B5-FDDD-EFAD-89E82BDBF17D}"/>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a:extLst>
                <a:ext uri="{FF2B5EF4-FFF2-40B4-BE49-F238E27FC236}">
                  <a16:creationId xmlns:a16="http://schemas.microsoft.com/office/drawing/2014/main" id="{4E2EF268-5C9A-01C7-58C9-E79FA4ABD942}"/>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09</a:t>
              </a:r>
            </a:p>
          </p:txBody>
        </p:sp>
      </p:grpSp>
      <p:sp>
        <p:nvSpPr>
          <p:cNvPr id="16" name="Text Placeholder 3">
            <a:extLst>
              <a:ext uri="{FF2B5EF4-FFF2-40B4-BE49-F238E27FC236}">
                <a16:creationId xmlns:a16="http://schemas.microsoft.com/office/drawing/2014/main" id="{40AE9623-D1BD-0AB4-109D-C7B7845587FB}"/>
              </a:ext>
            </a:extLst>
          </p:cNvPr>
          <p:cNvSpPr txBox="1">
            <a:spLocks/>
          </p:cNvSpPr>
          <p:nvPr/>
        </p:nvSpPr>
        <p:spPr>
          <a:xfrm>
            <a:off x="3513383" y="4212960"/>
            <a:ext cx="3619517" cy="1740309"/>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s-ES" sz="1250" dirty="0"/>
              <a:t>Establecer políticas detalladas tanto a favor de la inclusión como en contra de la discriminación.</a:t>
            </a:r>
          </a:p>
          <a:p>
            <a:pPr marL="171450" indent="-171450">
              <a:buClr>
                <a:srgbClr val="5DC7D0"/>
              </a:buClr>
              <a:buFont typeface="Arial" panose="020B0604020202020204" pitchFamily="34" charset="0"/>
              <a:buChar char="•"/>
            </a:pPr>
            <a:r>
              <a:rPr lang="es-ES" sz="1250" dirty="0"/>
              <a:t>Contar con un código de conducta que se centre en el respeto y la inclusión.</a:t>
            </a:r>
          </a:p>
          <a:p>
            <a:pPr marL="171450" indent="-171450">
              <a:buClr>
                <a:srgbClr val="5DC7D0"/>
              </a:buClr>
              <a:buFont typeface="Arial" panose="020B0604020202020204" pitchFamily="34" charset="0"/>
              <a:buChar char="•"/>
            </a:pPr>
            <a:r>
              <a:rPr lang="es-ES" sz="1250" dirty="0"/>
              <a:t>Desarrollar procedimientos de contratación que promuevan la diversidad y el empleo de personas migrantes y refugiadas.</a:t>
            </a: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dirty="0"/>
          </a:p>
        </p:txBody>
      </p:sp>
      <p:sp>
        <p:nvSpPr>
          <p:cNvPr id="19" name="Text Placeholder 7">
            <a:extLst>
              <a:ext uri="{FF2B5EF4-FFF2-40B4-BE49-F238E27FC236}">
                <a16:creationId xmlns:a16="http://schemas.microsoft.com/office/drawing/2014/main" id="{BAFE5771-FCC5-46A8-588F-7E64CF931170}"/>
              </a:ext>
            </a:extLst>
          </p:cNvPr>
          <p:cNvSpPr txBox="1">
            <a:spLocks/>
          </p:cNvSpPr>
          <p:nvPr/>
        </p:nvSpPr>
        <p:spPr>
          <a:xfrm>
            <a:off x="3513383" y="5915511"/>
            <a:ext cx="3810436"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n-GB" sz="2200" dirty="0" err="1">
                <a:solidFill>
                  <a:srgbClr val="EF3E23"/>
                </a:solidFill>
              </a:rPr>
              <a:t>Compromiso</a:t>
            </a:r>
            <a:r>
              <a:rPr lang="en-GB" sz="2200" dirty="0">
                <a:solidFill>
                  <a:srgbClr val="EF3E23"/>
                </a:solidFill>
              </a:rPr>
              <a:t> con la </a:t>
            </a:r>
            <a:r>
              <a:rPr lang="en-GB" sz="2200" dirty="0" err="1">
                <a:solidFill>
                  <a:srgbClr val="EF3E23"/>
                </a:solidFill>
              </a:rPr>
              <a:t>comunidad</a:t>
            </a:r>
            <a:endParaRPr lang="en-GB" sz="2200" dirty="0">
              <a:solidFill>
                <a:srgbClr val="EF3E23"/>
              </a:solidFill>
            </a:endParaRPr>
          </a:p>
        </p:txBody>
      </p:sp>
      <p:cxnSp>
        <p:nvCxnSpPr>
          <p:cNvPr id="20" name="Straight Connector 19">
            <a:extLst>
              <a:ext uri="{FF2B5EF4-FFF2-40B4-BE49-F238E27FC236}">
                <a16:creationId xmlns:a16="http://schemas.microsoft.com/office/drawing/2014/main" id="{F5C1EBE9-DB6E-4954-6A12-B59D3E074936}"/>
              </a:ext>
            </a:extLst>
          </p:cNvPr>
          <p:cNvCxnSpPr>
            <a:cxnSpLocks/>
          </p:cNvCxnSpPr>
          <p:nvPr/>
        </p:nvCxnSpPr>
        <p:spPr>
          <a:xfrm flipH="1">
            <a:off x="2463384" y="6079346"/>
            <a:ext cx="532210"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3DA98021-3C17-D45E-049D-0BA42866960A}"/>
              </a:ext>
            </a:extLst>
          </p:cNvPr>
          <p:cNvGrpSpPr/>
          <p:nvPr/>
        </p:nvGrpSpPr>
        <p:grpSpPr>
          <a:xfrm>
            <a:off x="2903405" y="5800123"/>
            <a:ext cx="780507" cy="533005"/>
            <a:chOff x="558011" y="5595711"/>
            <a:chExt cx="824234" cy="562866"/>
          </a:xfrm>
        </p:grpSpPr>
        <p:sp>
          <p:nvSpPr>
            <p:cNvPr id="22" name="Oval 21">
              <a:extLst>
                <a:ext uri="{FF2B5EF4-FFF2-40B4-BE49-F238E27FC236}">
                  <a16:creationId xmlns:a16="http://schemas.microsoft.com/office/drawing/2014/main" id="{D924F771-7EC3-EEF0-E957-D09D5C0B4870}"/>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a:extLst>
                <a:ext uri="{FF2B5EF4-FFF2-40B4-BE49-F238E27FC236}">
                  <a16:creationId xmlns:a16="http://schemas.microsoft.com/office/drawing/2014/main" id="{4158EAE8-1BD8-C0C5-AC11-F882AAB58801}"/>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10</a:t>
              </a:r>
            </a:p>
          </p:txBody>
        </p:sp>
      </p:grpSp>
      <p:sp>
        <p:nvSpPr>
          <p:cNvPr id="24" name="Text Placeholder 3">
            <a:extLst>
              <a:ext uri="{FF2B5EF4-FFF2-40B4-BE49-F238E27FC236}">
                <a16:creationId xmlns:a16="http://schemas.microsoft.com/office/drawing/2014/main" id="{0053FBF8-0053-C2E7-03F2-7DD15496FD21}"/>
              </a:ext>
            </a:extLst>
          </p:cNvPr>
          <p:cNvSpPr txBox="1">
            <a:spLocks/>
          </p:cNvSpPr>
          <p:nvPr/>
        </p:nvSpPr>
        <p:spPr>
          <a:xfrm>
            <a:off x="3513383" y="6489819"/>
            <a:ext cx="3619517" cy="1740309"/>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s-ES" sz="1250" dirty="0">
                <a:latin typeface="Calibri"/>
                <a:ea typeface="Open Sans"/>
                <a:cs typeface="Calibri"/>
              </a:rPr>
              <a:t>Involucrar a la comunidad local en proyectos que incluyan a personas trabajadoras migrantes y refugiadas.</a:t>
            </a:r>
          </a:p>
          <a:p>
            <a:pPr marL="171450" indent="-171450">
              <a:buClr>
                <a:srgbClr val="5DC7D0"/>
              </a:buClr>
              <a:buFont typeface="Arial" panose="020B0604020202020204" pitchFamily="34" charset="0"/>
              <a:buChar char="•"/>
            </a:pPr>
            <a:r>
              <a:rPr lang="es-ES" sz="1250" dirty="0">
                <a:latin typeface="Calibri"/>
                <a:ea typeface="Open Sans"/>
                <a:cs typeface="Calibri"/>
              </a:rPr>
              <a:t>Dar a conocer proyectos de construcción a la población migrante y refugiada.</a:t>
            </a:r>
          </a:p>
          <a:p>
            <a:pPr marL="171450" indent="-171450">
              <a:buClr>
                <a:srgbClr val="5DC7D0"/>
              </a:buClr>
              <a:buFont typeface="Arial" panose="020B0604020202020204" pitchFamily="34" charset="0"/>
              <a:buChar char="•"/>
            </a:pPr>
            <a:r>
              <a:rPr lang="es-ES" sz="1250" dirty="0">
                <a:latin typeface="Calibri"/>
                <a:ea typeface="Open Sans"/>
                <a:cs typeface="Calibri"/>
              </a:rPr>
              <a:t>Organizar jornadas de puertas abiertas y sesiones informativas para involucrar a toda la comunidad.</a:t>
            </a: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dirty="0"/>
          </a:p>
        </p:txBody>
      </p:sp>
      <p:grpSp>
        <p:nvGrpSpPr>
          <p:cNvPr id="25" name="Graphic 761">
            <a:extLst>
              <a:ext uri="{FF2B5EF4-FFF2-40B4-BE49-F238E27FC236}">
                <a16:creationId xmlns:a16="http://schemas.microsoft.com/office/drawing/2014/main" id="{4EB7DD5F-A5BC-BB9F-EB78-EE213F1E236C}"/>
              </a:ext>
            </a:extLst>
          </p:cNvPr>
          <p:cNvGrpSpPr/>
          <p:nvPr/>
        </p:nvGrpSpPr>
        <p:grpSpPr>
          <a:xfrm>
            <a:off x="5410107" y="8448095"/>
            <a:ext cx="1073350" cy="1073692"/>
            <a:chOff x="8373884" y="6441172"/>
            <a:chExt cx="356285" cy="356398"/>
          </a:xfrm>
          <a:solidFill>
            <a:srgbClr val="404040"/>
          </a:solidFill>
        </p:grpSpPr>
        <p:grpSp>
          <p:nvGrpSpPr>
            <p:cNvPr id="26" name="Graphic 761">
              <a:extLst>
                <a:ext uri="{FF2B5EF4-FFF2-40B4-BE49-F238E27FC236}">
                  <a16:creationId xmlns:a16="http://schemas.microsoft.com/office/drawing/2014/main" id="{4CA388C9-F105-9004-511C-1268F9E06F16}"/>
                </a:ext>
              </a:extLst>
            </p:cNvPr>
            <p:cNvGrpSpPr/>
            <p:nvPr/>
          </p:nvGrpSpPr>
          <p:grpSpPr>
            <a:xfrm>
              <a:off x="8373884" y="6441172"/>
              <a:ext cx="356285" cy="356398"/>
              <a:chOff x="8373884" y="6441172"/>
              <a:chExt cx="356285" cy="356398"/>
            </a:xfrm>
            <a:grpFill/>
          </p:grpSpPr>
          <p:grpSp>
            <p:nvGrpSpPr>
              <p:cNvPr id="33" name="Graphic 761">
                <a:extLst>
                  <a:ext uri="{FF2B5EF4-FFF2-40B4-BE49-F238E27FC236}">
                    <a16:creationId xmlns:a16="http://schemas.microsoft.com/office/drawing/2014/main" id="{4D90E05B-00E4-66BE-1CEE-D6E223630539}"/>
                  </a:ext>
                </a:extLst>
              </p:cNvPr>
              <p:cNvGrpSpPr/>
              <p:nvPr/>
            </p:nvGrpSpPr>
            <p:grpSpPr>
              <a:xfrm>
                <a:off x="8671485" y="6525486"/>
                <a:ext cx="58684" cy="272084"/>
                <a:chOff x="8671485" y="6525486"/>
                <a:chExt cx="58684" cy="272084"/>
              </a:xfrm>
              <a:grpFill/>
            </p:grpSpPr>
            <p:sp>
              <p:nvSpPr>
                <p:cNvPr id="36" name="Freeform 35">
                  <a:extLst>
                    <a:ext uri="{FF2B5EF4-FFF2-40B4-BE49-F238E27FC236}">
                      <a16:creationId xmlns:a16="http://schemas.microsoft.com/office/drawing/2014/main" id="{A939B15F-DD3A-2FE6-8ACD-6EA7F951B354}"/>
                    </a:ext>
                  </a:extLst>
                </p:cNvPr>
                <p:cNvSpPr/>
                <p:nvPr/>
              </p:nvSpPr>
              <p:spPr>
                <a:xfrm>
                  <a:off x="8677354" y="6785833"/>
                  <a:ext cx="52816" cy="11737"/>
                </a:xfrm>
                <a:custGeom>
                  <a:avLst/>
                  <a:gdLst>
                    <a:gd name="connsiteX0" fmla="*/ 46948 w 52816"/>
                    <a:gd name="connsiteY0" fmla="*/ 11737 h 11737"/>
                    <a:gd name="connsiteX1" fmla="*/ 5868 w 52816"/>
                    <a:gd name="connsiteY1" fmla="*/ 11737 h 11737"/>
                    <a:gd name="connsiteX2" fmla="*/ 0 w 52816"/>
                    <a:gd name="connsiteY2" fmla="*/ 5869 h 11737"/>
                    <a:gd name="connsiteX3" fmla="*/ 5868 w 52816"/>
                    <a:gd name="connsiteY3" fmla="*/ 0 h 11737"/>
                    <a:gd name="connsiteX4" fmla="*/ 46948 w 52816"/>
                    <a:gd name="connsiteY4" fmla="*/ 0 h 11737"/>
                    <a:gd name="connsiteX5" fmla="*/ 52816 w 52816"/>
                    <a:gd name="connsiteY5" fmla="*/ 5869 h 11737"/>
                    <a:gd name="connsiteX6" fmla="*/ 46948 w 52816"/>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816" h="11737">
                      <a:moveTo>
                        <a:pt x="46948" y="11737"/>
                      </a:moveTo>
                      <a:lnTo>
                        <a:pt x="5868" y="11737"/>
                      </a:lnTo>
                      <a:cubicBezTo>
                        <a:pt x="2667" y="11737"/>
                        <a:pt x="0" y="9070"/>
                        <a:pt x="0" y="5869"/>
                      </a:cubicBezTo>
                      <a:cubicBezTo>
                        <a:pt x="0" y="2667"/>
                        <a:pt x="2667" y="0"/>
                        <a:pt x="5868" y="0"/>
                      </a:cubicBezTo>
                      <a:lnTo>
                        <a:pt x="46948" y="0"/>
                      </a:lnTo>
                      <a:cubicBezTo>
                        <a:pt x="50149" y="0"/>
                        <a:pt x="52816" y="2667"/>
                        <a:pt x="52816" y="5869"/>
                      </a:cubicBezTo>
                      <a:cubicBezTo>
                        <a:pt x="52816" y="9070"/>
                        <a:pt x="50149" y="11737"/>
                        <a:pt x="46948" y="11737"/>
                      </a:cubicBezTo>
                      <a:close/>
                    </a:path>
                  </a:pathLst>
                </a:custGeom>
                <a:grpFill/>
                <a:ln w="5331"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id="{6C4EAD8A-533A-0E08-3684-F6F8A8D4706F}"/>
                    </a:ext>
                  </a:extLst>
                </p:cNvPr>
                <p:cNvSpPr/>
                <p:nvPr/>
              </p:nvSpPr>
              <p:spPr>
                <a:xfrm>
                  <a:off x="8682689" y="6735151"/>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F690DF57-9C73-3EC8-1839-B21A8B49837E}"/>
                    </a:ext>
                  </a:extLst>
                </p:cNvPr>
                <p:cNvSpPr/>
                <p:nvPr/>
              </p:nvSpPr>
              <p:spPr>
                <a:xfrm>
                  <a:off x="8671485" y="6682868"/>
                  <a:ext cx="58684" cy="11737"/>
                </a:xfrm>
                <a:custGeom>
                  <a:avLst/>
                  <a:gdLst>
                    <a:gd name="connsiteX0" fmla="*/ 52816 w 58684"/>
                    <a:gd name="connsiteY0" fmla="*/ 11737 h 11737"/>
                    <a:gd name="connsiteX1" fmla="*/ 5868 w 58684"/>
                    <a:gd name="connsiteY1" fmla="*/ 11737 h 11737"/>
                    <a:gd name="connsiteX2" fmla="*/ 0 w 58684"/>
                    <a:gd name="connsiteY2" fmla="*/ 5868 h 11737"/>
                    <a:gd name="connsiteX3" fmla="*/ 5868 w 58684"/>
                    <a:gd name="connsiteY3" fmla="*/ 0 h 11737"/>
                    <a:gd name="connsiteX4" fmla="*/ 52816 w 58684"/>
                    <a:gd name="connsiteY4" fmla="*/ 0 h 11737"/>
                    <a:gd name="connsiteX5" fmla="*/ 58685 w 58684"/>
                    <a:gd name="connsiteY5" fmla="*/ 5868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8"/>
                      </a:cubicBezTo>
                      <a:cubicBezTo>
                        <a:pt x="0" y="2667"/>
                        <a:pt x="2667" y="0"/>
                        <a:pt x="5868" y="0"/>
                      </a:cubicBezTo>
                      <a:lnTo>
                        <a:pt x="52816" y="0"/>
                      </a:lnTo>
                      <a:cubicBezTo>
                        <a:pt x="56017" y="0"/>
                        <a:pt x="58685" y="2667"/>
                        <a:pt x="58685" y="5868"/>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9326393D-A5B5-3E81-85A6-7EF0501C6E4D}"/>
                    </a:ext>
                  </a:extLst>
                </p:cNvPr>
                <p:cNvSpPr/>
                <p:nvPr/>
              </p:nvSpPr>
              <p:spPr>
                <a:xfrm>
                  <a:off x="8682689" y="6630052"/>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B8821E2D-30F3-B0C1-912E-16B277321449}"/>
                    </a:ext>
                  </a:extLst>
                </p:cNvPr>
                <p:cNvSpPr/>
                <p:nvPr/>
              </p:nvSpPr>
              <p:spPr>
                <a:xfrm>
                  <a:off x="8671485" y="6577769"/>
                  <a:ext cx="58684" cy="11737"/>
                </a:xfrm>
                <a:custGeom>
                  <a:avLst/>
                  <a:gdLst>
                    <a:gd name="connsiteX0" fmla="*/ 52816 w 58684"/>
                    <a:gd name="connsiteY0" fmla="*/ 11737 h 11737"/>
                    <a:gd name="connsiteX1" fmla="*/ 5868 w 58684"/>
                    <a:gd name="connsiteY1" fmla="*/ 11737 h 11737"/>
                    <a:gd name="connsiteX2" fmla="*/ 0 w 58684"/>
                    <a:gd name="connsiteY2" fmla="*/ 5869 h 11737"/>
                    <a:gd name="connsiteX3" fmla="*/ 5868 w 58684"/>
                    <a:gd name="connsiteY3" fmla="*/ 0 h 11737"/>
                    <a:gd name="connsiteX4" fmla="*/ 52816 w 58684"/>
                    <a:gd name="connsiteY4" fmla="*/ 0 h 11737"/>
                    <a:gd name="connsiteX5" fmla="*/ 58685 w 58684"/>
                    <a:gd name="connsiteY5" fmla="*/ 5869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9"/>
                      </a:cubicBezTo>
                      <a:cubicBezTo>
                        <a:pt x="0" y="2667"/>
                        <a:pt x="2667" y="0"/>
                        <a:pt x="5868" y="0"/>
                      </a:cubicBezTo>
                      <a:lnTo>
                        <a:pt x="52816" y="0"/>
                      </a:lnTo>
                      <a:cubicBezTo>
                        <a:pt x="56017" y="0"/>
                        <a:pt x="58685" y="2667"/>
                        <a:pt x="58685" y="5869"/>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43263A46-C6FE-693E-A0B8-E5FFB61EAE5D}"/>
                    </a:ext>
                  </a:extLst>
                </p:cNvPr>
                <p:cNvSpPr/>
                <p:nvPr/>
              </p:nvSpPr>
              <p:spPr>
                <a:xfrm>
                  <a:off x="8682689" y="6525486"/>
                  <a:ext cx="47481" cy="11737"/>
                </a:xfrm>
                <a:custGeom>
                  <a:avLst/>
                  <a:gdLst>
                    <a:gd name="connsiteX0" fmla="*/ 41613 w 47481"/>
                    <a:gd name="connsiteY0" fmla="*/ 11737 h 11737"/>
                    <a:gd name="connsiteX1" fmla="*/ 5868 w 47481"/>
                    <a:gd name="connsiteY1" fmla="*/ 11737 h 11737"/>
                    <a:gd name="connsiteX2" fmla="*/ 0 w 47481"/>
                    <a:gd name="connsiteY2" fmla="*/ 5868 h 11737"/>
                    <a:gd name="connsiteX3" fmla="*/ 5868 w 47481"/>
                    <a:gd name="connsiteY3" fmla="*/ 0 h 11737"/>
                    <a:gd name="connsiteX4" fmla="*/ 41613 w 47481"/>
                    <a:gd name="connsiteY4" fmla="*/ 0 h 11737"/>
                    <a:gd name="connsiteX5" fmla="*/ 47482 w 47481"/>
                    <a:gd name="connsiteY5" fmla="*/ 5868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8"/>
                      </a:cubicBezTo>
                      <a:cubicBezTo>
                        <a:pt x="0" y="2667"/>
                        <a:pt x="2667" y="0"/>
                        <a:pt x="5868" y="0"/>
                      </a:cubicBezTo>
                      <a:lnTo>
                        <a:pt x="41613" y="0"/>
                      </a:lnTo>
                      <a:cubicBezTo>
                        <a:pt x="44814" y="0"/>
                        <a:pt x="47482" y="2667"/>
                        <a:pt x="47482" y="5868"/>
                      </a:cubicBezTo>
                      <a:cubicBezTo>
                        <a:pt x="47482" y="9070"/>
                        <a:pt x="44814" y="11737"/>
                        <a:pt x="41613" y="11737"/>
                      </a:cubicBezTo>
                      <a:close/>
                    </a:path>
                  </a:pathLst>
                </a:custGeom>
                <a:grpFill/>
                <a:ln w="5331" cap="flat">
                  <a:noFill/>
                  <a:prstDash val="solid"/>
                  <a:miter/>
                </a:ln>
              </p:spPr>
              <p:txBody>
                <a:bodyPr rtlCol="0" anchor="ctr"/>
                <a:lstStyle/>
                <a:p>
                  <a:endParaRPr lang="en-US"/>
                </a:p>
              </p:txBody>
            </p:sp>
          </p:grpSp>
          <p:sp>
            <p:nvSpPr>
              <p:cNvPr id="34" name="Freeform 33">
                <a:extLst>
                  <a:ext uri="{FF2B5EF4-FFF2-40B4-BE49-F238E27FC236}">
                    <a16:creationId xmlns:a16="http://schemas.microsoft.com/office/drawing/2014/main" id="{8EB6C8A8-042C-7426-F96C-673E2920A65B}"/>
                  </a:ext>
                </a:extLst>
              </p:cNvPr>
              <p:cNvSpPr/>
              <p:nvPr/>
            </p:nvSpPr>
            <p:spPr>
              <a:xfrm>
                <a:off x="8718433" y="6441194"/>
                <a:ext cx="11737" cy="356376"/>
              </a:xfrm>
              <a:custGeom>
                <a:avLst/>
                <a:gdLst>
                  <a:gd name="connsiteX0" fmla="*/ 5868 w 11737"/>
                  <a:gd name="connsiteY0" fmla="*/ 356377 h 356376"/>
                  <a:gd name="connsiteX1" fmla="*/ 0 w 11737"/>
                  <a:gd name="connsiteY1" fmla="*/ 350509 h 356376"/>
                  <a:gd name="connsiteX2" fmla="*/ 0 w 11737"/>
                  <a:gd name="connsiteY2" fmla="*/ 5868 h 356376"/>
                  <a:gd name="connsiteX3" fmla="*/ 5868 w 11737"/>
                  <a:gd name="connsiteY3" fmla="*/ 0 h 356376"/>
                  <a:gd name="connsiteX4" fmla="*/ 11737 w 11737"/>
                  <a:gd name="connsiteY4" fmla="*/ 5868 h 356376"/>
                  <a:gd name="connsiteX5" fmla="*/ 11737 w 11737"/>
                  <a:gd name="connsiteY5" fmla="*/ 350509 h 356376"/>
                  <a:gd name="connsiteX6" fmla="*/ 5868 w 11737"/>
                  <a:gd name="connsiteY6" fmla="*/ 356377 h 35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356376">
                    <a:moveTo>
                      <a:pt x="5868" y="356377"/>
                    </a:moveTo>
                    <a:cubicBezTo>
                      <a:pt x="2667" y="356377"/>
                      <a:pt x="0" y="353710"/>
                      <a:pt x="0" y="350509"/>
                    </a:cubicBezTo>
                    <a:lnTo>
                      <a:pt x="0" y="5868"/>
                    </a:lnTo>
                    <a:cubicBezTo>
                      <a:pt x="0" y="2667"/>
                      <a:pt x="2667" y="0"/>
                      <a:pt x="5868" y="0"/>
                    </a:cubicBezTo>
                    <a:cubicBezTo>
                      <a:pt x="9070" y="0"/>
                      <a:pt x="11737" y="2667"/>
                      <a:pt x="11737" y="5868"/>
                    </a:cubicBezTo>
                    <a:lnTo>
                      <a:pt x="11737" y="350509"/>
                    </a:lnTo>
                    <a:cubicBezTo>
                      <a:pt x="11737" y="353710"/>
                      <a:pt x="9070" y="356377"/>
                      <a:pt x="5868" y="356377"/>
                    </a:cubicBezTo>
                    <a:close/>
                  </a:path>
                </a:pathLst>
              </a:custGeom>
              <a:grpFill/>
              <a:ln w="5331" cap="flat">
                <a:noFill/>
                <a:prstDash val="solid"/>
                <a:miter/>
              </a:ln>
            </p:spPr>
            <p:txBody>
              <a:bodyPr rtlCol="0" anchor="ctr"/>
              <a:lstStyle/>
              <a:p>
                <a:endParaRPr lang="en-US"/>
              </a:p>
            </p:txBody>
          </p:sp>
          <p:sp>
            <p:nvSpPr>
              <p:cNvPr id="35" name="Freeform 34">
                <a:extLst>
                  <a:ext uri="{FF2B5EF4-FFF2-40B4-BE49-F238E27FC236}">
                    <a16:creationId xmlns:a16="http://schemas.microsoft.com/office/drawing/2014/main" id="{E10EDEE7-1B66-BC80-B3C6-446ED8780733}"/>
                  </a:ext>
                </a:extLst>
              </p:cNvPr>
              <p:cNvSpPr/>
              <p:nvPr/>
            </p:nvSpPr>
            <p:spPr>
              <a:xfrm>
                <a:off x="8373884" y="6441172"/>
                <a:ext cx="356285" cy="356398"/>
              </a:xfrm>
              <a:custGeom>
                <a:avLst/>
                <a:gdLst>
                  <a:gd name="connsiteX0" fmla="*/ 350417 w 356285"/>
                  <a:gd name="connsiteY0" fmla="*/ 356399 h 356398"/>
                  <a:gd name="connsiteX1" fmla="*/ 5777 w 356285"/>
                  <a:gd name="connsiteY1" fmla="*/ 356399 h 356398"/>
                  <a:gd name="connsiteX2" fmla="*/ 442 w 356285"/>
                  <a:gd name="connsiteY2" fmla="*/ 352664 h 356398"/>
                  <a:gd name="connsiteX3" fmla="*/ 1509 w 356285"/>
                  <a:gd name="connsiteY3" fmla="*/ 346262 h 356398"/>
                  <a:gd name="connsiteX4" fmla="*/ 346149 w 356285"/>
                  <a:gd name="connsiteY4" fmla="*/ 1622 h 356398"/>
                  <a:gd name="connsiteX5" fmla="*/ 352551 w 356285"/>
                  <a:gd name="connsiteY5" fmla="*/ 555 h 356398"/>
                  <a:gd name="connsiteX6" fmla="*/ 356286 w 356285"/>
                  <a:gd name="connsiteY6" fmla="*/ 5890 h 356398"/>
                  <a:gd name="connsiteX7" fmla="*/ 356286 w 356285"/>
                  <a:gd name="connsiteY7" fmla="*/ 350530 h 356398"/>
                  <a:gd name="connsiteX8" fmla="*/ 350417 w 356285"/>
                  <a:gd name="connsiteY8" fmla="*/ 356399 h 356398"/>
                  <a:gd name="connsiteX9" fmla="*/ 19648 w 356285"/>
                  <a:gd name="connsiteY9" fmla="*/ 344662 h 356398"/>
                  <a:gd name="connsiteX10" fmla="*/ 345082 w 356285"/>
                  <a:gd name="connsiteY10" fmla="*/ 344662 h 356398"/>
                  <a:gd name="connsiteX11" fmla="*/ 345082 w 356285"/>
                  <a:gd name="connsiteY11" fmla="*/ 19228 h 356398"/>
                  <a:gd name="connsiteX12" fmla="*/ 19648 w 356285"/>
                  <a:gd name="connsiteY12" fmla="*/ 344662 h 356398"/>
                  <a:gd name="connsiteX13" fmla="*/ 274127 w 356285"/>
                  <a:gd name="connsiteY13" fmla="*/ 279575 h 356398"/>
                  <a:gd name="connsiteX14" fmla="*/ 183432 w 356285"/>
                  <a:gd name="connsiteY14" fmla="*/ 279575 h 356398"/>
                  <a:gd name="connsiteX15" fmla="*/ 178097 w 356285"/>
                  <a:gd name="connsiteY15" fmla="*/ 275841 h 356398"/>
                  <a:gd name="connsiteX16" fmla="*/ 179164 w 356285"/>
                  <a:gd name="connsiteY16" fmla="*/ 269439 h 356398"/>
                  <a:gd name="connsiteX17" fmla="*/ 269859 w 356285"/>
                  <a:gd name="connsiteY17" fmla="*/ 178744 h 356398"/>
                  <a:gd name="connsiteX18" fmla="*/ 276261 w 356285"/>
                  <a:gd name="connsiteY18" fmla="*/ 177677 h 356398"/>
                  <a:gd name="connsiteX19" fmla="*/ 279995 w 356285"/>
                  <a:gd name="connsiteY19" fmla="*/ 183012 h 356398"/>
                  <a:gd name="connsiteX20" fmla="*/ 279995 w 356285"/>
                  <a:gd name="connsiteY20" fmla="*/ 273706 h 356398"/>
                  <a:gd name="connsiteX21" fmla="*/ 274127 w 356285"/>
                  <a:gd name="connsiteY21" fmla="*/ 279575 h 356398"/>
                  <a:gd name="connsiteX22" fmla="*/ 196769 w 356285"/>
                  <a:gd name="connsiteY22" fmla="*/ 268371 h 356398"/>
                  <a:gd name="connsiteX23" fmla="*/ 268258 w 356285"/>
                  <a:gd name="connsiteY23" fmla="*/ 268371 h 356398"/>
                  <a:gd name="connsiteX24" fmla="*/ 268258 w 356285"/>
                  <a:gd name="connsiteY24" fmla="*/ 196883 h 356398"/>
                  <a:gd name="connsiteX25" fmla="*/ 196769 w 356285"/>
                  <a:gd name="connsiteY25" fmla="*/ 268371 h 356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56285" h="356398">
                    <a:moveTo>
                      <a:pt x="350417" y="356399"/>
                    </a:moveTo>
                    <a:lnTo>
                      <a:pt x="5777" y="356399"/>
                    </a:lnTo>
                    <a:cubicBezTo>
                      <a:pt x="3643" y="356399"/>
                      <a:pt x="1509" y="354798"/>
                      <a:pt x="442" y="352664"/>
                    </a:cubicBezTo>
                    <a:cubicBezTo>
                      <a:pt x="-625" y="350530"/>
                      <a:pt x="442" y="347863"/>
                      <a:pt x="1509" y="346262"/>
                    </a:cubicBezTo>
                    <a:lnTo>
                      <a:pt x="346149" y="1622"/>
                    </a:lnTo>
                    <a:cubicBezTo>
                      <a:pt x="347749" y="22"/>
                      <a:pt x="350417" y="-512"/>
                      <a:pt x="352551" y="555"/>
                    </a:cubicBezTo>
                    <a:cubicBezTo>
                      <a:pt x="354685" y="1622"/>
                      <a:pt x="356286" y="3756"/>
                      <a:pt x="356286" y="5890"/>
                    </a:cubicBezTo>
                    <a:lnTo>
                      <a:pt x="356286" y="350530"/>
                    </a:lnTo>
                    <a:cubicBezTo>
                      <a:pt x="356286" y="353731"/>
                      <a:pt x="353618" y="356399"/>
                      <a:pt x="350417" y="356399"/>
                    </a:cubicBezTo>
                    <a:close/>
                    <a:moveTo>
                      <a:pt x="19648" y="344662"/>
                    </a:moveTo>
                    <a:lnTo>
                      <a:pt x="345082" y="344662"/>
                    </a:lnTo>
                    <a:lnTo>
                      <a:pt x="345082" y="19228"/>
                    </a:lnTo>
                    <a:lnTo>
                      <a:pt x="19648" y="344662"/>
                    </a:lnTo>
                    <a:close/>
                    <a:moveTo>
                      <a:pt x="274127" y="279575"/>
                    </a:moveTo>
                    <a:lnTo>
                      <a:pt x="183432" y="279575"/>
                    </a:lnTo>
                    <a:cubicBezTo>
                      <a:pt x="181298" y="279575"/>
                      <a:pt x="179164" y="277974"/>
                      <a:pt x="178097" y="275841"/>
                    </a:cubicBezTo>
                    <a:cubicBezTo>
                      <a:pt x="177030" y="273706"/>
                      <a:pt x="178097" y="271039"/>
                      <a:pt x="179164" y="269439"/>
                    </a:cubicBezTo>
                    <a:lnTo>
                      <a:pt x="269859" y="178744"/>
                    </a:lnTo>
                    <a:cubicBezTo>
                      <a:pt x="271459" y="177143"/>
                      <a:pt x="274127" y="176610"/>
                      <a:pt x="276261" y="177677"/>
                    </a:cubicBezTo>
                    <a:cubicBezTo>
                      <a:pt x="278395" y="178744"/>
                      <a:pt x="279995" y="180878"/>
                      <a:pt x="279995" y="183012"/>
                    </a:cubicBezTo>
                    <a:lnTo>
                      <a:pt x="279995" y="273706"/>
                    </a:lnTo>
                    <a:cubicBezTo>
                      <a:pt x="279995" y="276907"/>
                      <a:pt x="277328" y="279575"/>
                      <a:pt x="274127" y="279575"/>
                    </a:cubicBezTo>
                    <a:close/>
                    <a:moveTo>
                      <a:pt x="196769" y="268371"/>
                    </a:moveTo>
                    <a:lnTo>
                      <a:pt x="268258" y="268371"/>
                    </a:lnTo>
                    <a:lnTo>
                      <a:pt x="268258" y="196883"/>
                    </a:lnTo>
                    <a:lnTo>
                      <a:pt x="196769" y="268371"/>
                    </a:lnTo>
                    <a:close/>
                  </a:path>
                </a:pathLst>
              </a:custGeom>
              <a:grpFill/>
              <a:ln w="5331" cap="flat">
                <a:noFill/>
                <a:prstDash val="solid"/>
                <a:miter/>
              </a:ln>
            </p:spPr>
            <p:txBody>
              <a:bodyPr rtlCol="0" anchor="ctr"/>
              <a:lstStyle/>
              <a:p>
                <a:endParaRPr lang="en-US"/>
              </a:p>
            </p:txBody>
          </p:sp>
        </p:grpSp>
        <p:grpSp>
          <p:nvGrpSpPr>
            <p:cNvPr id="27" name="Graphic 761">
              <a:extLst>
                <a:ext uri="{FF2B5EF4-FFF2-40B4-BE49-F238E27FC236}">
                  <a16:creationId xmlns:a16="http://schemas.microsoft.com/office/drawing/2014/main" id="{28A5E041-9ADD-DA11-BC97-7FB1FEAAE918}"/>
                </a:ext>
              </a:extLst>
            </p:cNvPr>
            <p:cNvGrpSpPr/>
            <p:nvPr/>
          </p:nvGrpSpPr>
          <p:grpSpPr>
            <a:xfrm>
              <a:off x="8451150" y="6441194"/>
              <a:ext cx="65086" cy="319032"/>
              <a:chOff x="8451150" y="6441194"/>
              <a:chExt cx="65086" cy="319032"/>
            </a:xfrm>
            <a:grpFill/>
          </p:grpSpPr>
          <p:grpSp>
            <p:nvGrpSpPr>
              <p:cNvPr id="28" name="Graphic 761">
                <a:extLst>
                  <a:ext uri="{FF2B5EF4-FFF2-40B4-BE49-F238E27FC236}">
                    <a16:creationId xmlns:a16="http://schemas.microsoft.com/office/drawing/2014/main" id="{D94A6AEB-137A-09DF-F0B3-1A006FCE21FB}"/>
                  </a:ext>
                </a:extLst>
              </p:cNvPr>
              <p:cNvGrpSpPr/>
              <p:nvPr/>
            </p:nvGrpSpPr>
            <p:grpSpPr>
              <a:xfrm>
                <a:off x="8451150" y="6441194"/>
                <a:ext cx="65086" cy="319032"/>
                <a:chOff x="8451150" y="6441194"/>
                <a:chExt cx="65086" cy="319032"/>
              </a:xfrm>
              <a:grpFill/>
            </p:grpSpPr>
            <p:sp>
              <p:nvSpPr>
                <p:cNvPr id="30" name="Freeform 29">
                  <a:extLst>
                    <a:ext uri="{FF2B5EF4-FFF2-40B4-BE49-F238E27FC236}">
                      <a16:creationId xmlns:a16="http://schemas.microsoft.com/office/drawing/2014/main" id="{1F0ED6A4-1F06-8962-6DD4-720FF14D318E}"/>
                    </a:ext>
                  </a:extLst>
                </p:cNvPr>
                <p:cNvSpPr/>
                <p:nvPr/>
              </p:nvSpPr>
              <p:spPr>
                <a:xfrm>
                  <a:off x="8457552" y="6447062"/>
                  <a:ext cx="52282" cy="307295"/>
                </a:xfrm>
                <a:custGeom>
                  <a:avLst/>
                  <a:gdLst>
                    <a:gd name="connsiteX0" fmla="*/ 0 w 52282"/>
                    <a:gd name="connsiteY0" fmla="*/ 0 h 307295"/>
                    <a:gd name="connsiteX1" fmla="*/ 52283 w 52282"/>
                    <a:gd name="connsiteY1" fmla="*/ 0 h 307295"/>
                    <a:gd name="connsiteX2" fmla="*/ 52283 w 52282"/>
                    <a:gd name="connsiteY2" fmla="*/ 242742 h 307295"/>
                    <a:gd name="connsiteX3" fmla="*/ 26142 w 52282"/>
                    <a:gd name="connsiteY3" fmla="*/ 307295 h 307295"/>
                    <a:gd name="connsiteX4" fmla="*/ 0 w 52282"/>
                    <a:gd name="connsiteY4" fmla="*/ 242742 h 307295"/>
                    <a:gd name="connsiteX5" fmla="*/ 0 w 52282"/>
                    <a:gd name="connsiteY5" fmla="*/ 242742 h 307295"/>
                    <a:gd name="connsiteX6" fmla="*/ 0 w 52282"/>
                    <a:gd name="connsiteY6" fmla="*/ 0 h 307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282" h="307295">
                      <a:moveTo>
                        <a:pt x="0" y="0"/>
                      </a:moveTo>
                      <a:lnTo>
                        <a:pt x="52283" y="0"/>
                      </a:lnTo>
                      <a:cubicBezTo>
                        <a:pt x="52283" y="0"/>
                        <a:pt x="52283" y="242742"/>
                        <a:pt x="52283" y="242742"/>
                      </a:cubicBezTo>
                      <a:lnTo>
                        <a:pt x="26142" y="307295"/>
                      </a:lnTo>
                      <a:lnTo>
                        <a:pt x="0" y="242742"/>
                      </a:lnTo>
                      <a:lnTo>
                        <a:pt x="0" y="242742"/>
                      </a:lnTo>
                      <a:lnTo>
                        <a:pt x="0" y="0"/>
                      </a:lnTo>
                    </a:path>
                  </a:pathLst>
                </a:custGeom>
                <a:solidFill>
                  <a:srgbClr val="EF3E23"/>
                </a:solidFill>
                <a:ln w="5331" cap="flat">
                  <a:noFill/>
                  <a:prstDash val="solid"/>
                  <a:miter/>
                </a:ln>
              </p:spPr>
              <p:txBody>
                <a:bodyPr rtlCol="0" anchor="ctr"/>
                <a:lstStyle/>
                <a:p>
                  <a:endParaRPr lang="en-US"/>
                </a:p>
              </p:txBody>
            </p:sp>
            <p:sp>
              <p:nvSpPr>
                <p:cNvPr id="31" name="Freeform 30">
                  <a:extLst>
                    <a:ext uri="{FF2B5EF4-FFF2-40B4-BE49-F238E27FC236}">
                      <a16:creationId xmlns:a16="http://schemas.microsoft.com/office/drawing/2014/main" id="{F14C415A-7D0A-3B3B-57C3-CA3739D1C819}"/>
                    </a:ext>
                  </a:extLst>
                </p:cNvPr>
                <p:cNvSpPr/>
                <p:nvPr/>
              </p:nvSpPr>
              <p:spPr>
                <a:xfrm>
                  <a:off x="8452217" y="6441194"/>
                  <a:ext cx="64019" cy="319032"/>
                </a:xfrm>
                <a:custGeom>
                  <a:avLst/>
                  <a:gdLst>
                    <a:gd name="connsiteX0" fmla="*/ 31477 w 64019"/>
                    <a:gd name="connsiteY0" fmla="*/ 319032 h 319032"/>
                    <a:gd name="connsiteX1" fmla="*/ 26142 w 64019"/>
                    <a:gd name="connsiteY1" fmla="*/ 315298 h 319032"/>
                    <a:gd name="connsiteX2" fmla="*/ 0 w 64019"/>
                    <a:gd name="connsiteY2" fmla="*/ 250744 h 319032"/>
                    <a:gd name="connsiteX3" fmla="*/ 0 w 64019"/>
                    <a:gd name="connsiteY3" fmla="*/ 248610 h 319032"/>
                    <a:gd name="connsiteX4" fmla="*/ 0 w 64019"/>
                    <a:gd name="connsiteY4" fmla="*/ 5868 h 319032"/>
                    <a:gd name="connsiteX5" fmla="*/ 1600 w 64019"/>
                    <a:gd name="connsiteY5" fmla="*/ 1600 h 319032"/>
                    <a:gd name="connsiteX6" fmla="*/ 5869 w 64019"/>
                    <a:gd name="connsiteY6" fmla="*/ 0 h 319032"/>
                    <a:gd name="connsiteX7" fmla="*/ 58151 w 64019"/>
                    <a:gd name="connsiteY7" fmla="*/ 0 h 319032"/>
                    <a:gd name="connsiteX8" fmla="*/ 64020 w 64019"/>
                    <a:gd name="connsiteY8" fmla="*/ 5868 h 319032"/>
                    <a:gd name="connsiteX9" fmla="*/ 64020 w 64019"/>
                    <a:gd name="connsiteY9" fmla="*/ 248610 h 319032"/>
                    <a:gd name="connsiteX10" fmla="*/ 64020 w 64019"/>
                    <a:gd name="connsiteY10" fmla="*/ 250744 h 319032"/>
                    <a:gd name="connsiteX11" fmla="*/ 37879 w 64019"/>
                    <a:gd name="connsiteY11" fmla="*/ 315298 h 319032"/>
                    <a:gd name="connsiteX12" fmla="*/ 32544 w 64019"/>
                    <a:gd name="connsiteY12" fmla="*/ 319032 h 319032"/>
                    <a:gd name="connsiteX13" fmla="*/ 10670 w 64019"/>
                    <a:gd name="connsiteY13" fmla="*/ 247543 h 319032"/>
                    <a:gd name="connsiteX14" fmla="*/ 30943 w 64019"/>
                    <a:gd name="connsiteY14" fmla="*/ 298226 h 319032"/>
                    <a:gd name="connsiteX15" fmla="*/ 51216 w 64019"/>
                    <a:gd name="connsiteY15" fmla="*/ 247543 h 319032"/>
                    <a:gd name="connsiteX16" fmla="*/ 51216 w 64019"/>
                    <a:gd name="connsiteY16" fmla="*/ 11203 h 319032"/>
                    <a:gd name="connsiteX17" fmla="*/ 10670 w 64019"/>
                    <a:gd name="connsiteY17" fmla="*/ 11203 h 319032"/>
                    <a:gd name="connsiteX18" fmla="*/ 10670 w 64019"/>
                    <a:gd name="connsiteY18" fmla="*/ 247543 h 319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4019" h="319032">
                      <a:moveTo>
                        <a:pt x="31477" y="319032"/>
                      </a:moveTo>
                      <a:cubicBezTo>
                        <a:pt x="29342" y="319032"/>
                        <a:pt x="27209" y="317432"/>
                        <a:pt x="26142" y="315298"/>
                      </a:cubicBezTo>
                      <a:lnTo>
                        <a:pt x="0" y="250744"/>
                      </a:lnTo>
                      <a:cubicBezTo>
                        <a:pt x="0" y="250211"/>
                        <a:pt x="0" y="249144"/>
                        <a:pt x="0" y="248610"/>
                      </a:cubicBezTo>
                      <a:lnTo>
                        <a:pt x="0" y="5868"/>
                      </a:lnTo>
                      <a:cubicBezTo>
                        <a:pt x="0" y="4268"/>
                        <a:pt x="534" y="2667"/>
                        <a:pt x="1600" y="1600"/>
                      </a:cubicBezTo>
                      <a:cubicBezTo>
                        <a:pt x="2667" y="533"/>
                        <a:pt x="4268" y="0"/>
                        <a:pt x="5869" y="0"/>
                      </a:cubicBezTo>
                      <a:lnTo>
                        <a:pt x="58151" y="0"/>
                      </a:lnTo>
                      <a:cubicBezTo>
                        <a:pt x="61352" y="0"/>
                        <a:pt x="64020" y="2667"/>
                        <a:pt x="64020" y="5868"/>
                      </a:cubicBezTo>
                      <a:lnTo>
                        <a:pt x="64020" y="248610"/>
                      </a:lnTo>
                      <a:cubicBezTo>
                        <a:pt x="64020" y="249144"/>
                        <a:pt x="64020" y="250211"/>
                        <a:pt x="64020" y="250744"/>
                      </a:cubicBezTo>
                      <a:lnTo>
                        <a:pt x="37879" y="315298"/>
                      </a:lnTo>
                      <a:cubicBezTo>
                        <a:pt x="36812" y="317432"/>
                        <a:pt x="34677" y="319032"/>
                        <a:pt x="32544" y="319032"/>
                      </a:cubicBezTo>
                      <a:close/>
                      <a:moveTo>
                        <a:pt x="10670" y="247543"/>
                      </a:moveTo>
                      <a:lnTo>
                        <a:pt x="30943" y="298226"/>
                      </a:lnTo>
                      <a:lnTo>
                        <a:pt x="51216" y="247543"/>
                      </a:lnTo>
                      <a:lnTo>
                        <a:pt x="51216" y="11203"/>
                      </a:lnTo>
                      <a:lnTo>
                        <a:pt x="10670" y="11203"/>
                      </a:lnTo>
                      <a:cubicBezTo>
                        <a:pt x="10670" y="11203"/>
                        <a:pt x="10670" y="247543"/>
                        <a:pt x="10670" y="247543"/>
                      </a:cubicBezTo>
                      <a:close/>
                    </a:path>
                  </a:pathLst>
                </a:custGeom>
                <a:grpFill/>
                <a:ln w="5331" cap="flat">
                  <a:noFill/>
                  <a:prstDash val="solid"/>
                  <a:miter/>
                </a:ln>
              </p:spPr>
              <p:txBody>
                <a:bodyPr rtlCol="0" anchor="ctr"/>
                <a:lstStyle/>
                <a:p>
                  <a:endParaRPr lang="en-US"/>
                </a:p>
              </p:txBody>
            </p:sp>
            <p:sp>
              <p:nvSpPr>
                <p:cNvPr id="32" name="Freeform 31">
                  <a:extLst>
                    <a:ext uri="{FF2B5EF4-FFF2-40B4-BE49-F238E27FC236}">
                      <a16:creationId xmlns:a16="http://schemas.microsoft.com/office/drawing/2014/main" id="{654569AC-91F0-5C8D-F000-DC462D23F3D8}"/>
                    </a:ext>
                  </a:extLst>
                </p:cNvPr>
                <p:cNvSpPr/>
                <p:nvPr/>
              </p:nvSpPr>
              <p:spPr>
                <a:xfrm>
                  <a:off x="8451150" y="6480139"/>
                  <a:ext cx="64019" cy="11737"/>
                </a:xfrm>
                <a:custGeom>
                  <a:avLst/>
                  <a:gdLst>
                    <a:gd name="connsiteX0" fmla="*/ 58151 w 64019"/>
                    <a:gd name="connsiteY0" fmla="*/ 11737 h 11737"/>
                    <a:gd name="connsiteX1" fmla="*/ 5869 w 64019"/>
                    <a:gd name="connsiteY1" fmla="*/ 11737 h 11737"/>
                    <a:gd name="connsiteX2" fmla="*/ 0 w 64019"/>
                    <a:gd name="connsiteY2" fmla="*/ 5868 h 11737"/>
                    <a:gd name="connsiteX3" fmla="*/ 5869 w 64019"/>
                    <a:gd name="connsiteY3" fmla="*/ 0 h 11737"/>
                    <a:gd name="connsiteX4" fmla="*/ 58151 w 64019"/>
                    <a:gd name="connsiteY4" fmla="*/ 0 h 11737"/>
                    <a:gd name="connsiteX5" fmla="*/ 64020 w 64019"/>
                    <a:gd name="connsiteY5" fmla="*/ 5868 h 11737"/>
                    <a:gd name="connsiteX6" fmla="*/ 58151 w 6401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19" h="11737">
                      <a:moveTo>
                        <a:pt x="58151" y="11737"/>
                      </a:moveTo>
                      <a:lnTo>
                        <a:pt x="5869" y="11737"/>
                      </a:lnTo>
                      <a:cubicBezTo>
                        <a:pt x="2667" y="11737"/>
                        <a:pt x="0" y="9070"/>
                        <a:pt x="0" y="5868"/>
                      </a:cubicBezTo>
                      <a:cubicBezTo>
                        <a:pt x="0" y="2667"/>
                        <a:pt x="2667" y="0"/>
                        <a:pt x="5869" y="0"/>
                      </a:cubicBezTo>
                      <a:lnTo>
                        <a:pt x="58151" y="0"/>
                      </a:lnTo>
                      <a:cubicBezTo>
                        <a:pt x="61352" y="0"/>
                        <a:pt x="64020" y="2667"/>
                        <a:pt x="64020" y="5868"/>
                      </a:cubicBezTo>
                      <a:cubicBezTo>
                        <a:pt x="64020" y="9070"/>
                        <a:pt x="61352" y="11737"/>
                        <a:pt x="58151" y="11737"/>
                      </a:cubicBezTo>
                      <a:close/>
                    </a:path>
                  </a:pathLst>
                </a:custGeom>
                <a:grpFill/>
                <a:ln w="5331" cap="flat">
                  <a:noFill/>
                  <a:prstDash val="solid"/>
                  <a:miter/>
                </a:ln>
              </p:spPr>
              <p:txBody>
                <a:bodyPr rtlCol="0" anchor="ctr"/>
                <a:lstStyle/>
                <a:p>
                  <a:endParaRPr lang="en-US"/>
                </a:p>
              </p:txBody>
            </p:sp>
          </p:grpSp>
          <p:sp>
            <p:nvSpPr>
              <p:cNvPr id="29" name="Freeform 28">
                <a:extLst>
                  <a:ext uri="{FF2B5EF4-FFF2-40B4-BE49-F238E27FC236}">
                    <a16:creationId xmlns:a16="http://schemas.microsoft.com/office/drawing/2014/main" id="{CC434A39-94ED-3C56-148F-F106B66369B9}"/>
                  </a:ext>
                </a:extLst>
              </p:cNvPr>
              <p:cNvSpPr/>
              <p:nvPr/>
            </p:nvSpPr>
            <p:spPr>
              <a:xfrm>
                <a:off x="8477292" y="6683935"/>
                <a:ext cx="37878" cy="11737"/>
              </a:xfrm>
              <a:custGeom>
                <a:avLst/>
                <a:gdLst>
                  <a:gd name="connsiteX0" fmla="*/ 32010 w 37878"/>
                  <a:gd name="connsiteY0" fmla="*/ 11737 h 11737"/>
                  <a:gd name="connsiteX1" fmla="*/ 5868 w 37878"/>
                  <a:gd name="connsiteY1" fmla="*/ 11737 h 11737"/>
                  <a:gd name="connsiteX2" fmla="*/ 0 w 37878"/>
                  <a:gd name="connsiteY2" fmla="*/ 5868 h 11737"/>
                  <a:gd name="connsiteX3" fmla="*/ 5868 w 37878"/>
                  <a:gd name="connsiteY3" fmla="*/ 0 h 11737"/>
                  <a:gd name="connsiteX4" fmla="*/ 32010 w 37878"/>
                  <a:gd name="connsiteY4" fmla="*/ 0 h 11737"/>
                  <a:gd name="connsiteX5" fmla="*/ 37878 w 37878"/>
                  <a:gd name="connsiteY5" fmla="*/ 5868 h 11737"/>
                  <a:gd name="connsiteX6" fmla="*/ 32010 w 37878"/>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78" h="11737">
                    <a:moveTo>
                      <a:pt x="32010" y="11737"/>
                    </a:moveTo>
                    <a:lnTo>
                      <a:pt x="5868" y="11737"/>
                    </a:lnTo>
                    <a:cubicBezTo>
                      <a:pt x="2667" y="11737"/>
                      <a:pt x="0" y="9070"/>
                      <a:pt x="0" y="5868"/>
                    </a:cubicBezTo>
                    <a:cubicBezTo>
                      <a:pt x="0" y="2667"/>
                      <a:pt x="2667" y="0"/>
                      <a:pt x="5868" y="0"/>
                    </a:cubicBezTo>
                    <a:lnTo>
                      <a:pt x="32010" y="0"/>
                    </a:lnTo>
                    <a:cubicBezTo>
                      <a:pt x="35211" y="0"/>
                      <a:pt x="37878" y="2667"/>
                      <a:pt x="37878" y="5868"/>
                    </a:cubicBezTo>
                    <a:cubicBezTo>
                      <a:pt x="37878" y="9070"/>
                      <a:pt x="35211" y="11737"/>
                      <a:pt x="32010" y="11737"/>
                    </a:cubicBezTo>
                    <a:close/>
                  </a:path>
                </a:pathLst>
              </a:custGeom>
              <a:grpFill/>
              <a:ln w="5331"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42123740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981F13-6EAC-53D1-13D8-B068DD96BA6D}"/>
            </a:ext>
          </a:extLst>
        </p:cNvPr>
        <p:cNvGrpSpPr/>
        <p:nvPr/>
      </p:nvGrpSpPr>
      <p:grpSpPr>
        <a:xfrm>
          <a:off x="0" y="0"/>
          <a:ext cx="0" cy="0"/>
          <a:chOff x="0" y="0"/>
          <a:chExt cx="0" cy="0"/>
        </a:xfrm>
      </p:grpSpPr>
      <p:grpSp>
        <p:nvGrpSpPr>
          <p:cNvPr id="41" name="Group 40">
            <a:extLst>
              <a:ext uri="{FF2B5EF4-FFF2-40B4-BE49-F238E27FC236}">
                <a16:creationId xmlns:a16="http://schemas.microsoft.com/office/drawing/2014/main" id="{FB55D7E0-F9EC-3DC9-DC24-BD3BF88AA4B5}"/>
              </a:ext>
            </a:extLst>
          </p:cNvPr>
          <p:cNvGrpSpPr/>
          <p:nvPr/>
        </p:nvGrpSpPr>
        <p:grpSpPr>
          <a:xfrm>
            <a:off x="5155701" y="6577635"/>
            <a:ext cx="2403974" cy="3744394"/>
            <a:chOff x="4387351" y="4867570"/>
            <a:chExt cx="581843" cy="906270"/>
          </a:xfrm>
          <a:solidFill>
            <a:schemeClr val="bg1">
              <a:alpha val="44000"/>
            </a:schemeClr>
          </a:solidFill>
        </p:grpSpPr>
        <p:grpSp>
          <p:nvGrpSpPr>
            <p:cNvPr id="42" name="Graphic 7">
              <a:extLst>
                <a:ext uri="{FF2B5EF4-FFF2-40B4-BE49-F238E27FC236}">
                  <a16:creationId xmlns:a16="http://schemas.microsoft.com/office/drawing/2014/main" id="{78F1DE4B-7536-E56B-AE87-AC13DD68724A}"/>
                </a:ext>
              </a:extLst>
            </p:cNvPr>
            <p:cNvGrpSpPr/>
            <p:nvPr/>
          </p:nvGrpSpPr>
          <p:grpSpPr>
            <a:xfrm>
              <a:off x="4388301" y="4867570"/>
              <a:ext cx="580893" cy="324279"/>
              <a:chOff x="4388301" y="4867570"/>
              <a:chExt cx="580893" cy="324279"/>
            </a:xfrm>
            <a:grpFill/>
          </p:grpSpPr>
          <p:sp>
            <p:nvSpPr>
              <p:cNvPr id="47" name="Freeform 46">
                <a:extLst>
                  <a:ext uri="{FF2B5EF4-FFF2-40B4-BE49-F238E27FC236}">
                    <a16:creationId xmlns:a16="http://schemas.microsoft.com/office/drawing/2014/main" id="{9F9D4805-4BC5-5C77-0414-AB6DF65BB83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E2C9EDFB-2D2C-79D1-EEC0-123DDC61AC3A}"/>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3" name="Freeform 42">
              <a:extLst>
                <a:ext uri="{FF2B5EF4-FFF2-40B4-BE49-F238E27FC236}">
                  <a16:creationId xmlns:a16="http://schemas.microsoft.com/office/drawing/2014/main" id="{72DD1F32-95F2-1BF7-EF9A-14BE3044A96C}"/>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4" name="Graphic 7">
              <a:extLst>
                <a:ext uri="{FF2B5EF4-FFF2-40B4-BE49-F238E27FC236}">
                  <a16:creationId xmlns:a16="http://schemas.microsoft.com/office/drawing/2014/main" id="{7BD4EBB0-DD71-CDD0-2B52-ABB1DBCC5D3B}"/>
                </a:ext>
              </a:extLst>
            </p:cNvPr>
            <p:cNvGrpSpPr/>
            <p:nvPr/>
          </p:nvGrpSpPr>
          <p:grpSpPr>
            <a:xfrm>
              <a:off x="4387351" y="5189947"/>
              <a:ext cx="580893" cy="583893"/>
              <a:chOff x="4387351" y="5189947"/>
              <a:chExt cx="580893" cy="583893"/>
            </a:xfrm>
            <a:grpFill/>
          </p:grpSpPr>
          <p:sp>
            <p:nvSpPr>
              <p:cNvPr id="45" name="Freeform 44">
                <a:extLst>
                  <a:ext uri="{FF2B5EF4-FFF2-40B4-BE49-F238E27FC236}">
                    <a16:creationId xmlns:a16="http://schemas.microsoft.com/office/drawing/2014/main" id="{C697D797-1A18-9D5E-A884-DB4D6974F640}"/>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547AE9F1-A802-9696-3044-934498ABCA62}"/>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8" name="Text Placeholder 7">
            <a:extLst>
              <a:ext uri="{FF2B5EF4-FFF2-40B4-BE49-F238E27FC236}">
                <a16:creationId xmlns:a16="http://schemas.microsoft.com/office/drawing/2014/main" id="{589CC63C-3DF8-F499-F633-87398784A4F6}"/>
              </a:ext>
            </a:extLst>
          </p:cNvPr>
          <p:cNvSpPr>
            <a:spLocks noGrp="1"/>
          </p:cNvSpPr>
          <p:nvPr>
            <p:ph type="body" sz="quarter" idx="47"/>
          </p:nvPr>
        </p:nvSpPr>
        <p:spPr>
          <a:xfrm>
            <a:off x="1424403" y="636248"/>
            <a:ext cx="5589274" cy="428623"/>
          </a:xfrm>
        </p:spPr>
        <p:txBody>
          <a:bodyPr/>
          <a:lstStyle/>
          <a:p>
            <a:pPr>
              <a:lnSpc>
                <a:spcPts val="2340"/>
              </a:lnSpc>
              <a:spcBef>
                <a:spcPts val="0"/>
              </a:spcBef>
            </a:pPr>
            <a:r>
              <a:rPr lang="es-ES" sz="2200" dirty="0">
                <a:solidFill>
                  <a:srgbClr val="EF3E23"/>
                </a:solidFill>
              </a:rPr>
              <a:t>Organizaciones de apoyo</a:t>
            </a:r>
            <a:endParaRPr lang="en-GB" sz="2200" dirty="0">
              <a:solidFill>
                <a:srgbClr val="EF3E23"/>
              </a:solidFill>
            </a:endParaRPr>
          </a:p>
        </p:txBody>
      </p:sp>
      <p:cxnSp>
        <p:nvCxnSpPr>
          <p:cNvPr id="9" name="Straight Connector 8">
            <a:extLst>
              <a:ext uri="{FF2B5EF4-FFF2-40B4-BE49-F238E27FC236}">
                <a16:creationId xmlns:a16="http://schemas.microsoft.com/office/drawing/2014/main" id="{A5F66412-C532-E1A3-0FF8-0C148BB3145B}"/>
              </a:ext>
            </a:extLst>
          </p:cNvPr>
          <p:cNvCxnSpPr>
            <a:cxnSpLocks/>
          </p:cNvCxnSpPr>
          <p:nvPr/>
        </p:nvCxnSpPr>
        <p:spPr>
          <a:xfrm flipH="1">
            <a:off x="0" y="830063"/>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49452007-273A-DF21-F9F6-0BCCCBBE5C0B}"/>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710D8821-340B-B005-FF84-2D22E9689148}"/>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882641F5-8FED-906E-9F98-CB18F65C7468}"/>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11</a:t>
              </a:r>
            </a:p>
          </p:txBody>
        </p:sp>
      </p:grpSp>
      <p:sp>
        <p:nvSpPr>
          <p:cNvPr id="36" name="Rectangle 35">
            <a:extLst>
              <a:ext uri="{FF2B5EF4-FFF2-40B4-BE49-F238E27FC236}">
                <a16:creationId xmlns:a16="http://schemas.microsoft.com/office/drawing/2014/main" id="{7769D833-A3D9-49F5-EC03-1412F5AF1E6D}"/>
              </a:ext>
            </a:extLst>
          </p:cNvPr>
          <p:cNvSpPr/>
          <p:nvPr/>
        </p:nvSpPr>
        <p:spPr>
          <a:xfrm>
            <a:off x="0" y="0"/>
            <a:ext cx="408562" cy="7920000"/>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3">
            <a:extLst>
              <a:ext uri="{FF2B5EF4-FFF2-40B4-BE49-F238E27FC236}">
                <a16:creationId xmlns:a16="http://schemas.microsoft.com/office/drawing/2014/main" id="{6984E148-BA12-04BB-D55F-14AAC1E47C82}"/>
              </a:ext>
            </a:extLst>
          </p:cNvPr>
          <p:cNvSpPr txBox="1">
            <a:spLocks/>
          </p:cNvSpPr>
          <p:nvPr/>
        </p:nvSpPr>
        <p:spPr>
          <a:xfrm>
            <a:off x="1268069" y="1064871"/>
            <a:ext cx="5898276" cy="443721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s-ES" sz="1250" b="1" dirty="0">
                <a:latin typeface="Calibri"/>
                <a:ea typeface="Calibri"/>
                <a:cs typeface="Calibri"/>
              </a:rPr>
              <a:t>España - </a:t>
            </a:r>
            <a:r>
              <a:rPr lang="es-ES" sz="1250" dirty="0">
                <a:latin typeface="Calibri"/>
                <a:ea typeface="Calibri"/>
                <a:cs typeface="Calibri"/>
              </a:rPr>
              <a:t>La</a:t>
            </a:r>
            <a:r>
              <a:rPr lang="es-ES" sz="1250" b="1" dirty="0">
                <a:latin typeface="Calibri"/>
                <a:ea typeface="Calibri"/>
                <a:cs typeface="Calibri"/>
              </a:rPr>
              <a:t> </a:t>
            </a:r>
            <a:r>
              <a:rPr lang="es-ES" sz="1250" b="1" dirty="0"/>
              <a:t>Guía Para La Contratación de Personas</a:t>
            </a:r>
            <a:r>
              <a:rPr lang="es-ES" sz="1250" dirty="0"/>
              <a:t> </a:t>
            </a:r>
            <a:r>
              <a:rPr lang="es-ES" sz="1250" b="1" dirty="0"/>
              <a:t>Refugiadas por las empresas en España</a:t>
            </a:r>
            <a:r>
              <a:rPr lang="es-ES" sz="1250" dirty="0"/>
              <a:t> es un recurso práctico para ayudar a las empresas a contratar e integrar a personas refugiadas en el mercado laboral.</a:t>
            </a:r>
          </a:p>
          <a:p>
            <a:r>
              <a:rPr lang="en-GB" sz="1250" dirty="0">
                <a:solidFill>
                  <a:srgbClr val="000000"/>
                </a:solidFill>
                <a:latin typeface="Calibri"/>
                <a:ea typeface="Calibri"/>
                <a:cs typeface="Calibri"/>
                <a:hlinkClick r:id="rId2"/>
              </a:rPr>
              <a:t>https://www.tent.org/resources/guia-para-la-contratacion-de-refugiados-en-espana</a:t>
            </a:r>
            <a:endParaRPr lang="en-GB" sz="1250" dirty="0"/>
          </a:p>
          <a:p>
            <a:r>
              <a:rPr lang="es-ES" sz="1250" b="1" dirty="0">
                <a:latin typeface="Calibri"/>
                <a:ea typeface="Calibri"/>
                <a:cs typeface="Calibri"/>
              </a:rPr>
              <a:t>Dinamarca - </a:t>
            </a:r>
            <a:r>
              <a:rPr lang="es-ES" sz="1250" b="1" dirty="0" err="1">
                <a:latin typeface="Calibri"/>
                <a:ea typeface="Calibri"/>
                <a:cs typeface="Calibri"/>
              </a:rPr>
              <a:t>Workindenmark</a:t>
            </a:r>
            <a:r>
              <a:rPr lang="es-ES" sz="1250" dirty="0">
                <a:latin typeface="Calibri"/>
                <a:ea typeface="Calibri"/>
                <a:cs typeface="Calibri"/>
              </a:rPr>
              <a:t> promueve la contratación en sectores como la construcción. Se centran en los solicitantes de empleo internacionales, incluidas las personas migrantes y refugiadas, y ofrecen listados de empleos y asesoramiento sobre el traslado a Dinamarca.</a:t>
            </a:r>
          </a:p>
          <a:p>
            <a:r>
              <a:rPr lang="es-ES" sz="1250" dirty="0">
                <a:hlinkClick r:id="rId3"/>
              </a:rPr>
              <a:t>https://www.workindenmark.dk/working-in-denmark/sectors-with-high-demand/construction</a:t>
            </a:r>
            <a:endParaRPr lang="es-ES" sz="1250" b="1" dirty="0">
              <a:latin typeface="Calibri"/>
              <a:ea typeface="Calibri"/>
              <a:cs typeface="Calibri"/>
            </a:endParaRPr>
          </a:p>
          <a:p>
            <a:pPr>
              <a:buClr>
                <a:srgbClr val="5DC7D0"/>
              </a:buClr>
            </a:pPr>
            <a:r>
              <a:rPr lang="es-ES" sz="1250" b="1" dirty="0">
                <a:latin typeface="Calibri"/>
                <a:ea typeface="Open Sans"/>
                <a:cs typeface="Calibri"/>
              </a:rPr>
              <a:t>Francia - </a:t>
            </a:r>
            <a:r>
              <a:rPr lang="es-ES" sz="1250" b="1" dirty="0" err="1">
                <a:latin typeface="Calibri"/>
                <a:ea typeface="Open Sans"/>
                <a:cs typeface="Calibri"/>
              </a:rPr>
              <a:t>Constructys</a:t>
            </a:r>
            <a:r>
              <a:rPr lang="es-ES" sz="1250" b="1" dirty="0">
                <a:latin typeface="Calibri"/>
                <a:ea typeface="Open Sans"/>
                <a:cs typeface="Calibri"/>
              </a:rPr>
              <a:t> </a:t>
            </a:r>
            <a:r>
              <a:rPr lang="es-ES" sz="1250" dirty="0">
                <a:latin typeface="Calibri"/>
                <a:ea typeface="Open Sans"/>
                <a:cs typeface="Calibri"/>
              </a:rPr>
              <a:t>es un importante operador de competencias para la construcción en Francia. Apoya a las empresas con estrategias de formación y contratación</a:t>
            </a:r>
            <a:r>
              <a:rPr lang="en-GB" sz="1250" dirty="0">
                <a:latin typeface="Calibri"/>
                <a:ea typeface="Open Sans"/>
                <a:cs typeface="Calibri"/>
              </a:rPr>
              <a:t>. </a:t>
            </a:r>
          </a:p>
          <a:p>
            <a:pPr>
              <a:buClr>
                <a:srgbClr val="5DC7D0"/>
              </a:buClr>
            </a:pPr>
            <a:r>
              <a:rPr lang="en-GB" sz="1250" dirty="0">
                <a:hlinkClick r:id="rId4"/>
              </a:rPr>
              <a:t>https://www.constructys.fr</a:t>
            </a:r>
            <a:endParaRPr lang="es-ES" sz="1250" b="1" dirty="0">
              <a:latin typeface="Calibri"/>
              <a:ea typeface="Calibri"/>
              <a:cs typeface="Calibri"/>
            </a:endParaRPr>
          </a:p>
          <a:p>
            <a:r>
              <a:rPr lang="es-ES" sz="1250" b="1" dirty="0"/>
              <a:t>Irlanda - Ward </a:t>
            </a:r>
            <a:r>
              <a:rPr lang="es-ES" sz="1250" b="1" dirty="0" err="1"/>
              <a:t>Personnel</a:t>
            </a:r>
            <a:r>
              <a:rPr lang="es-ES" sz="1250" b="1" dirty="0"/>
              <a:t> </a:t>
            </a:r>
            <a:r>
              <a:rPr lang="es-ES" sz="1250" dirty="0"/>
              <a:t>es el proveedor líder de servicios de selección de personal en los sectores de la construcción y el suministro internacional en Irlanda desde 2010.</a:t>
            </a:r>
          </a:p>
          <a:p>
            <a:r>
              <a:rPr lang="es-ES" sz="1250" dirty="0">
                <a:hlinkClick r:id="rId5"/>
              </a:rPr>
              <a:t>https://wardpersonnel.com/our-divisions</a:t>
            </a:r>
            <a:endParaRPr lang="es-ES" sz="1250" b="1" dirty="0">
              <a:latin typeface="Calibri"/>
              <a:ea typeface="Calibri"/>
              <a:cs typeface="Calibri"/>
            </a:endParaRPr>
          </a:p>
          <a:p>
            <a:pPr>
              <a:buClr>
                <a:srgbClr val="5DC7D0"/>
              </a:buClr>
            </a:pPr>
            <a:r>
              <a:rPr lang="es-ES" sz="1250" b="1" dirty="0">
                <a:latin typeface="Calibri"/>
                <a:ea typeface="Open Sans"/>
                <a:cs typeface="Calibri"/>
              </a:rPr>
              <a:t>Polonia - </a:t>
            </a:r>
            <a:r>
              <a:rPr lang="es-ES" sz="1250" b="1" dirty="0" err="1">
                <a:latin typeface="Calibri"/>
                <a:ea typeface="Open Sans"/>
                <a:cs typeface="Calibri"/>
              </a:rPr>
              <a:t>Konsorcjum</a:t>
            </a:r>
            <a:r>
              <a:rPr lang="es-ES" sz="1250" b="1" dirty="0">
                <a:latin typeface="Calibri"/>
                <a:ea typeface="Open Sans"/>
                <a:cs typeface="Calibri"/>
              </a:rPr>
              <a:t> </a:t>
            </a:r>
            <a:r>
              <a:rPr lang="es-ES" sz="1250" b="1" dirty="0" err="1">
                <a:latin typeface="Calibri"/>
                <a:ea typeface="Open Sans"/>
                <a:cs typeface="Calibri"/>
              </a:rPr>
              <a:t>Migracyjne</a:t>
            </a:r>
            <a:r>
              <a:rPr lang="es-ES" sz="1250" dirty="0">
                <a:latin typeface="Calibri"/>
                <a:ea typeface="Open Sans"/>
                <a:cs typeface="Calibri"/>
              </a:rPr>
              <a:t> es una plataforma democrática para la cooperación, gracias a la cual se coordinan las actividades de las organizaciones que lo integran con el fin de aprovechar mejor los recursos disponibles en cada organización y compartirlos con otras entidades. Las actividades incluyen, entre otras: asesoramiento y apoyo a los migrantes ( legal, psicológico, social, profesional); actividades de integración e información dirigidas a polacos y migrantes; cursos de lengua polaca; seguimiento de la situación social y política en materia de migración, elaboración de documentos sobre programas con visión de futuro y estratégicos</a:t>
            </a:r>
            <a:r>
              <a:rPr lang="es-ES" sz="1250" b="1" dirty="0">
                <a:latin typeface="Calibri"/>
                <a:ea typeface="Open Sans"/>
                <a:cs typeface="Calibri"/>
              </a:rPr>
              <a:t>.</a:t>
            </a:r>
          </a:p>
          <a:p>
            <a:pPr>
              <a:buClr>
                <a:srgbClr val="5DC7D0"/>
              </a:buClr>
            </a:pPr>
            <a:r>
              <a:rPr lang="es-ES" sz="1250" dirty="0">
                <a:hlinkClick r:id="rId6"/>
              </a:rPr>
              <a:t>https://konsorcjum.org.pl/</a:t>
            </a:r>
            <a:endParaRPr lang="es-ES" sz="1250" dirty="0"/>
          </a:p>
          <a:p>
            <a:pPr>
              <a:buClr>
                <a:srgbClr val="5DC7D0"/>
              </a:buClr>
            </a:pPr>
            <a:endParaRPr lang="en-GB" sz="1250" dirty="0"/>
          </a:p>
          <a:p>
            <a:pPr>
              <a:buClr>
                <a:srgbClr val="5DC7D0"/>
              </a:buClr>
            </a:pPr>
            <a:endParaRPr lang="en-GB" sz="1250" b="1" dirty="0"/>
          </a:p>
          <a:p>
            <a:pPr>
              <a:buClr>
                <a:srgbClr val="5DC7D0"/>
              </a:buClr>
            </a:pPr>
            <a:endParaRPr lang="en-GB" sz="1250" dirty="0"/>
          </a:p>
          <a:p>
            <a:pPr marL="171450" indent="-171450">
              <a:buClr>
                <a:srgbClr val="5DC7D0"/>
              </a:buClr>
              <a:buChar char="•"/>
            </a:pPr>
            <a:endParaRPr lang="en-GB" sz="1250" dirty="0"/>
          </a:p>
          <a:p>
            <a:endParaRPr lang="en-GB" dirty="0"/>
          </a:p>
        </p:txBody>
      </p:sp>
      <p:sp>
        <p:nvSpPr>
          <p:cNvPr id="61" name="Slide Number Placeholder 17">
            <a:extLst>
              <a:ext uri="{FF2B5EF4-FFF2-40B4-BE49-F238E27FC236}">
                <a16:creationId xmlns:a16="http://schemas.microsoft.com/office/drawing/2014/main" id="{A259FA37-8BC0-8578-FE76-C15B64126EBF}"/>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7</a:t>
            </a:fld>
            <a:endParaRPr lang="en-US" dirty="0"/>
          </a:p>
        </p:txBody>
      </p:sp>
      <p:pic>
        <p:nvPicPr>
          <p:cNvPr id="63" name="Picture 62">
            <a:extLst>
              <a:ext uri="{FF2B5EF4-FFF2-40B4-BE49-F238E27FC236}">
                <a16:creationId xmlns:a16="http://schemas.microsoft.com/office/drawing/2014/main" id="{93627201-AA40-72C2-460A-40F78CE67953}"/>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t="1596" b="1596"/>
          <a:stretch/>
        </p:blipFill>
        <p:spPr>
          <a:xfrm>
            <a:off x="-3925" y="6003571"/>
            <a:ext cx="7559675" cy="4885350"/>
          </a:xfrm>
          <a:prstGeom prst="rect">
            <a:avLst/>
          </a:prstGeom>
        </p:spPr>
      </p:pic>
      <p:sp>
        <p:nvSpPr>
          <p:cNvPr id="64" name="Rectangle 63">
            <a:extLst>
              <a:ext uri="{FF2B5EF4-FFF2-40B4-BE49-F238E27FC236}">
                <a16:creationId xmlns:a16="http://schemas.microsoft.com/office/drawing/2014/main" id="{F6B03741-91E2-8CCA-A17F-568D3949015A}"/>
              </a:ext>
            </a:extLst>
          </p:cNvPr>
          <p:cNvSpPr/>
          <p:nvPr/>
        </p:nvSpPr>
        <p:spPr>
          <a:xfrm>
            <a:off x="6602564" y="8811140"/>
            <a:ext cx="957111" cy="957111"/>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673511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908CA6-5FD4-3EEE-8654-C85066AF8ED6}"/>
            </a:ext>
          </a:extLst>
        </p:cNvPr>
        <p:cNvGrpSpPr/>
        <p:nvPr/>
      </p:nvGrpSpPr>
      <p:grpSpPr>
        <a:xfrm>
          <a:off x="0" y="0"/>
          <a:ext cx="0" cy="0"/>
          <a:chOff x="0" y="0"/>
          <a:chExt cx="0" cy="0"/>
        </a:xfrm>
      </p:grpSpPr>
      <p:pic>
        <p:nvPicPr>
          <p:cNvPr id="11" name="Picture Placeholder 8">
            <a:extLst>
              <a:ext uri="{FF2B5EF4-FFF2-40B4-BE49-F238E27FC236}">
                <a16:creationId xmlns:a16="http://schemas.microsoft.com/office/drawing/2014/main" id="{3820FBCF-3B81-C130-D7D6-EEB8FA2B840B}"/>
              </a:ext>
            </a:extLst>
          </p:cNvPr>
          <p:cNvPicPr>
            <a:picLocks noGrp="1" noChangeAspect="1"/>
          </p:cNvPicPr>
          <p:nvPr>
            <p:ph type="pic" sz="quarter" idx="17"/>
          </p:nvPr>
        </p:nvPicPr>
        <p:blipFill>
          <a:blip r:embed="rId3"/>
          <a:srcRect l="28359" r="28359"/>
          <a:stretch>
            <a:fillRect/>
          </a:stretch>
        </p:blipFill>
        <p:spPr>
          <a:xfrm>
            <a:off x="0" y="2433638"/>
            <a:ext cx="7559675" cy="6977062"/>
          </a:xfrm>
        </p:spPr>
      </p:pic>
      <p:sp>
        <p:nvSpPr>
          <p:cNvPr id="31" name="Freeform 30">
            <a:extLst>
              <a:ext uri="{FF2B5EF4-FFF2-40B4-BE49-F238E27FC236}">
                <a16:creationId xmlns:a16="http://schemas.microsoft.com/office/drawing/2014/main" id="{CD30FD05-138F-71BC-AE0D-8F07F307752E}"/>
              </a:ext>
            </a:extLst>
          </p:cNvPr>
          <p:cNvSpPr/>
          <p:nvPr/>
        </p:nvSpPr>
        <p:spPr>
          <a:xfrm>
            <a:off x="0" y="2433638"/>
            <a:ext cx="7559675" cy="7033956"/>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31000">
                <a:srgbClr val="EF3E23">
                  <a:alpha val="32851"/>
                </a:srgbClr>
              </a:gs>
              <a:gs pos="66000">
                <a:srgbClr val="EF3E23"/>
              </a:gs>
            </a:gsLst>
            <a:lin ang="5400000" scaled="0"/>
          </a:gradFill>
          <a:ln w="30808" cap="flat">
            <a:noFill/>
            <a:prstDash val="solid"/>
            <a:miter/>
          </a:ln>
        </p:spPr>
        <p:txBody>
          <a:bodyPr rtlCol="0" anchor="ctr"/>
          <a:lstStyle/>
          <a:p>
            <a:endParaRPr lang="en-US"/>
          </a:p>
        </p:txBody>
      </p:sp>
      <p:pic>
        <p:nvPicPr>
          <p:cNvPr id="32" name="Picture 31">
            <a:extLst>
              <a:ext uri="{FF2B5EF4-FFF2-40B4-BE49-F238E27FC236}">
                <a16:creationId xmlns:a16="http://schemas.microsoft.com/office/drawing/2014/main" id="{2DF6A246-4C94-CC28-7A63-5B423CF502C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40858" y="723636"/>
            <a:ext cx="3801979" cy="1444752"/>
          </a:xfrm>
          <a:prstGeom prst="rect">
            <a:avLst/>
          </a:prstGeom>
        </p:spPr>
      </p:pic>
      <p:sp>
        <p:nvSpPr>
          <p:cNvPr id="33" name="Rectangle 32">
            <a:extLst>
              <a:ext uri="{FF2B5EF4-FFF2-40B4-BE49-F238E27FC236}">
                <a16:creationId xmlns:a16="http://schemas.microsoft.com/office/drawing/2014/main" id="{178E62BB-9B1B-0D40-E7C2-D11E2168A709}"/>
              </a:ext>
            </a:extLst>
          </p:cNvPr>
          <p:cNvSpPr/>
          <p:nvPr/>
        </p:nvSpPr>
        <p:spPr>
          <a:xfrm>
            <a:off x="2144387" y="9798762"/>
            <a:ext cx="2701985" cy="553998"/>
          </a:xfrm>
          <a:prstGeom prst="rect">
            <a:avLst/>
          </a:prstGeom>
        </p:spPr>
        <p:txBody>
          <a:bodyPr wrap="square" lIns="91440" tIns="45720" rIns="91440" bIns="45720" anchor="t">
            <a:spAutoFit/>
          </a:bodyPr>
          <a:lstStyle/>
          <a:p>
            <a:pPr algn="just" defTabSz="181904">
              <a:defRPr/>
            </a:pPr>
            <a:r>
              <a:rPr lang="en-US" sz="600" dirty="0">
                <a:solidFill>
                  <a:srgbClr val="404040"/>
                </a:solidFill>
                <a:latin typeface="Arial"/>
                <a:ea typeface="Open Sans"/>
                <a:cs typeface="Arial"/>
              </a:rPr>
              <a:t>Funded by the European Union. The views and opinions expressed are solely those of the author(s) and do not necessarily reflect the views and opinions of the European Union or the Foundation for the Development of the Education System. Neither the European Union nor the granting entity can be held responsible for them.</a:t>
            </a:r>
            <a:endParaRPr lang="en-US" sz="600" dirty="0">
              <a:latin typeface="Arial"/>
              <a:ea typeface="Open Sans"/>
              <a:cs typeface="Arial"/>
            </a:endParaRPr>
          </a:p>
        </p:txBody>
      </p:sp>
      <p:pic>
        <p:nvPicPr>
          <p:cNvPr id="34" name="Picture 33">
            <a:extLst>
              <a:ext uri="{FF2B5EF4-FFF2-40B4-BE49-F238E27FC236}">
                <a16:creationId xmlns:a16="http://schemas.microsoft.com/office/drawing/2014/main" id="{235CFB5D-BF02-5B66-4401-06221B60731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grpSp>
        <p:nvGrpSpPr>
          <p:cNvPr id="35" name="Group 34">
            <a:extLst>
              <a:ext uri="{FF2B5EF4-FFF2-40B4-BE49-F238E27FC236}">
                <a16:creationId xmlns:a16="http://schemas.microsoft.com/office/drawing/2014/main" id="{0BE99D6D-3B51-B5EE-ADF1-8FF09275D4B5}"/>
              </a:ext>
            </a:extLst>
          </p:cNvPr>
          <p:cNvGrpSpPr/>
          <p:nvPr/>
        </p:nvGrpSpPr>
        <p:grpSpPr>
          <a:xfrm>
            <a:off x="4545542" y="5193872"/>
            <a:ext cx="3014133" cy="4694769"/>
            <a:chOff x="4387351" y="4867570"/>
            <a:chExt cx="581843" cy="906270"/>
          </a:xfrm>
          <a:solidFill>
            <a:schemeClr val="bg1">
              <a:alpha val="17307"/>
            </a:schemeClr>
          </a:solidFill>
        </p:grpSpPr>
        <p:grpSp>
          <p:nvGrpSpPr>
            <p:cNvPr id="36" name="Graphic 7">
              <a:extLst>
                <a:ext uri="{FF2B5EF4-FFF2-40B4-BE49-F238E27FC236}">
                  <a16:creationId xmlns:a16="http://schemas.microsoft.com/office/drawing/2014/main" id="{C0B65F94-FABD-55E6-BAB6-BCDE61BBD9A0}"/>
                </a:ext>
              </a:extLst>
            </p:cNvPr>
            <p:cNvGrpSpPr/>
            <p:nvPr/>
          </p:nvGrpSpPr>
          <p:grpSpPr>
            <a:xfrm>
              <a:off x="4388301" y="4867570"/>
              <a:ext cx="580893" cy="324279"/>
              <a:chOff x="4388301" y="4867570"/>
              <a:chExt cx="580893" cy="324279"/>
            </a:xfrm>
            <a:grpFill/>
          </p:grpSpPr>
          <p:sp>
            <p:nvSpPr>
              <p:cNvPr id="41" name="Freeform 40">
                <a:extLst>
                  <a:ext uri="{FF2B5EF4-FFF2-40B4-BE49-F238E27FC236}">
                    <a16:creationId xmlns:a16="http://schemas.microsoft.com/office/drawing/2014/main" id="{80B5221B-FC93-4232-F08B-59CD90C2A837}"/>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4A23F6DF-95FF-2855-A6E0-9F25BADFA2D8}"/>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37" name="Freeform 36">
              <a:extLst>
                <a:ext uri="{FF2B5EF4-FFF2-40B4-BE49-F238E27FC236}">
                  <a16:creationId xmlns:a16="http://schemas.microsoft.com/office/drawing/2014/main" id="{B5401475-952F-708D-CE75-217FA0DD13F8}"/>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38" name="Graphic 7">
              <a:extLst>
                <a:ext uri="{FF2B5EF4-FFF2-40B4-BE49-F238E27FC236}">
                  <a16:creationId xmlns:a16="http://schemas.microsoft.com/office/drawing/2014/main" id="{2968AA94-81C5-1332-B6C3-358296A77570}"/>
                </a:ext>
              </a:extLst>
            </p:cNvPr>
            <p:cNvGrpSpPr/>
            <p:nvPr/>
          </p:nvGrpSpPr>
          <p:grpSpPr>
            <a:xfrm>
              <a:off x="4387351" y="5189947"/>
              <a:ext cx="580893" cy="583893"/>
              <a:chOff x="4387351" y="5189947"/>
              <a:chExt cx="580893" cy="583893"/>
            </a:xfrm>
            <a:grpFill/>
          </p:grpSpPr>
          <p:sp>
            <p:nvSpPr>
              <p:cNvPr id="39" name="Freeform 38">
                <a:extLst>
                  <a:ext uri="{FF2B5EF4-FFF2-40B4-BE49-F238E27FC236}">
                    <a16:creationId xmlns:a16="http://schemas.microsoft.com/office/drawing/2014/main" id="{F5E16E05-FA27-8882-2AB3-C476DFEC8D58}"/>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2688217D-9314-F008-60BA-E23FE72DE444}"/>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43" name="Text Placeholder 58">
            <a:extLst>
              <a:ext uri="{FF2B5EF4-FFF2-40B4-BE49-F238E27FC236}">
                <a16:creationId xmlns:a16="http://schemas.microsoft.com/office/drawing/2014/main" id="{5A72BB38-6138-A0E3-2716-B5988CD1DB65}"/>
              </a:ext>
            </a:extLst>
          </p:cNvPr>
          <p:cNvSpPr txBox="1">
            <a:spLocks/>
          </p:cNvSpPr>
          <p:nvPr/>
        </p:nvSpPr>
        <p:spPr>
          <a:xfrm rot="16200000">
            <a:off x="4310743" y="7829195"/>
            <a:ext cx="4847771" cy="501853"/>
          </a:xfrm>
          <a:prstGeom prst="rect">
            <a:avLst/>
          </a:prstGeom>
          <a:solidFill>
            <a:srgbClr val="5DC7D0"/>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a:t>
            </a:r>
            <a:r>
              <a:rPr lang="en-US" sz="2400" b="1" dirty="0" err="1">
                <a:solidFill>
                  <a:schemeClr val="bg1"/>
                </a:solidFill>
                <a:latin typeface="Calibri" panose="020F0502020204030204" pitchFamily="34" charset="0"/>
                <a:cs typeface="Calibri" panose="020F0502020204030204" pitchFamily="34" charset="0"/>
              </a:rPr>
              <a:t>welcomeworkproject</a:t>
            </a:r>
            <a:r>
              <a:rPr lang="en-US" sz="2400" dirty="0" err="1">
                <a:solidFill>
                  <a:schemeClr val="bg1"/>
                </a:solidFill>
                <a:latin typeface="Calibri" panose="020F0502020204030204" pitchFamily="34" charset="0"/>
                <a:cs typeface="Calibri" panose="020F0502020204030204" pitchFamily="34" charset="0"/>
              </a:rPr>
              <a:t>.eu</a:t>
            </a:r>
            <a:endParaRPr lang="en-US" sz="2400" dirty="0">
              <a:solidFill>
                <a:schemeClr val="bg1"/>
              </a:solidFill>
              <a:latin typeface="Calibri" panose="020F0502020204030204" pitchFamily="34" charset="0"/>
              <a:cs typeface="Calibri" panose="020F0502020204030204" pitchFamily="34" charset="0"/>
            </a:endParaRPr>
          </a:p>
        </p:txBody>
      </p:sp>
      <p:grpSp>
        <p:nvGrpSpPr>
          <p:cNvPr id="45" name="Group 44">
            <a:extLst>
              <a:ext uri="{FF2B5EF4-FFF2-40B4-BE49-F238E27FC236}">
                <a16:creationId xmlns:a16="http://schemas.microsoft.com/office/drawing/2014/main" id="{AF4A1BFF-21E4-B15B-CBB2-63B916B03293}"/>
              </a:ext>
            </a:extLst>
          </p:cNvPr>
          <p:cNvGrpSpPr/>
          <p:nvPr/>
        </p:nvGrpSpPr>
        <p:grpSpPr>
          <a:xfrm>
            <a:off x="558177" y="8504004"/>
            <a:ext cx="1571069" cy="441526"/>
            <a:chOff x="475050" y="8594793"/>
            <a:chExt cx="1866488" cy="524549"/>
          </a:xfrm>
        </p:grpSpPr>
        <p:sp>
          <p:nvSpPr>
            <p:cNvPr id="46" name="TextBox 45">
              <a:extLst>
                <a:ext uri="{FF2B5EF4-FFF2-40B4-BE49-F238E27FC236}">
                  <a16:creationId xmlns:a16="http://schemas.microsoft.com/office/drawing/2014/main" id="{8E9A4EF8-15AD-C818-1413-268026611663}"/>
                </a:ext>
              </a:extLst>
            </p:cNvPr>
            <p:cNvSpPr txBox="1"/>
            <p:nvPr/>
          </p:nvSpPr>
          <p:spPr>
            <a:xfrm>
              <a:off x="483650" y="8654804"/>
              <a:ext cx="513877" cy="292520"/>
            </a:xfrm>
            <a:prstGeom prst="rect">
              <a:avLst/>
            </a:prstGeom>
            <a:noFill/>
          </p:spPr>
          <p:txBody>
            <a:bodyPr wrap="square">
              <a:spAutoFit/>
            </a:bodyPr>
            <a:lstStyle/>
            <a:p>
              <a:pPr algn="ctr"/>
              <a:r>
                <a:rPr lang="en-IE" sz="1000">
                  <a:hlinkClick r:id="rId6"/>
                </a:rPr>
                <a:t>F</a:t>
              </a:r>
              <a:endParaRPr lang="en-US" sz="1000"/>
            </a:p>
          </p:txBody>
        </p:sp>
        <p:sp>
          <p:nvSpPr>
            <p:cNvPr id="52" name="TextBox 51">
              <a:extLst>
                <a:ext uri="{FF2B5EF4-FFF2-40B4-BE49-F238E27FC236}">
                  <a16:creationId xmlns:a16="http://schemas.microsoft.com/office/drawing/2014/main" id="{63F4E037-83C5-C285-A027-BD2032D390BC}"/>
                </a:ext>
              </a:extLst>
            </p:cNvPr>
            <p:cNvSpPr txBox="1"/>
            <p:nvPr/>
          </p:nvSpPr>
          <p:spPr>
            <a:xfrm>
              <a:off x="1157485" y="8671177"/>
              <a:ext cx="513877" cy="292520"/>
            </a:xfrm>
            <a:prstGeom prst="rect">
              <a:avLst/>
            </a:prstGeom>
            <a:noFill/>
          </p:spPr>
          <p:txBody>
            <a:bodyPr wrap="square">
              <a:spAutoFit/>
            </a:bodyPr>
            <a:lstStyle/>
            <a:p>
              <a:pPr algn="ctr"/>
              <a:r>
                <a:rPr lang="en-IE" sz="1000">
                  <a:hlinkClick r:id="rId7"/>
                </a:rPr>
                <a:t>IN</a:t>
              </a:r>
              <a:endParaRPr lang="en-US" sz="1000"/>
            </a:p>
          </p:txBody>
        </p:sp>
        <p:sp>
          <p:nvSpPr>
            <p:cNvPr id="53" name="TextBox 52">
              <a:extLst>
                <a:ext uri="{FF2B5EF4-FFF2-40B4-BE49-F238E27FC236}">
                  <a16:creationId xmlns:a16="http://schemas.microsoft.com/office/drawing/2014/main" id="{3A735B40-FD88-145E-8CBB-2BD6AA614CE6}"/>
                </a:ext>
              </a:extLst>
            </p:cNvPr>
            <p:cNvSpPr txBox="1"/>
            <p:nvPr/>
          </p:nvSpPr>
          <p:spPr>
            <a:xfrm>
              <a:off x="1823762" y="8649765"/>
              <a:ext cx="513877" cy="292520"/>
            </a:xfrm>
            <a:prstGeom prst="rect">
              <a:avLst/>
            </a:prstGeom>
            <a:noFill/>
          </p:spPr>
          <p:txBody>
            <a:bodyPr wrap="square">
              <a:spAutoFit/>
            </a:bodyPr>
            <a:lstStyle/>
            <a:p>
              <a:pPr algn="ctr"/>
              <a:r>
                <a:rPr lang="en-IE" sz="1000">
                  <a:hlinkClick r:id="rId8"/>
                </a:rPr>
                <a:t>X</a:t>
              </a:r>
              <a:endParaRPr lang="en-US" sz="1000"/>
            </a:p>
          </p:txBody>
        </p:sp>
        <p:grpSp>
          <p:nvGrpSpPr>
            <p:cNvPr id="54" name="Graphic 3">
              <a:extLst>
                <a:ext uri="{FF2B5EF4-FFF2-40B4-BE49-F238E27FC236}">
                  <a16:creationId xmlns:a16="http://schemas.microsoft.com/office/drawing/2014/main" id="{3D4F38B7-BD5D-2CBC-8423-54DC60C2A282}"/>
                </a:ext>
              </a:extLst>
            </p:cNvPr>
            <p:cNvGrpSpPr/>
            <p:nvPr/>
          </p:nvGrpSpPr>
          <p:grpSpPr>
            <a:xfrm>
              <a:off x="475050" y="8594793"/>
              <a:ext cx="524161" cy="524549"/>
              <a:chOff x="-1196056" y="2499889"/>
              <a:chExt cx="850463" cy="851093"/>
            </a:xfrm>
          </p:grpSpPr>
          <p:sp>
            <p:nvSpPr>
              <p:cNvPr id="64" name="Freeform 63">
                <a:extLst>
                  <a:ext uri="{FF2B5EF4-FFF2-40B4-BE49-F238E27FC236}">
                    <a16:creationId xmlns:a16="http://schemas.microsoft.com/office/drawing/2014/main" id="{20568E6A-C380-86CE-F945-D5C2C554CBB4}"/>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65" name="Freeform 64">
                <a:extLst>
                  <a:ext uri="{FF2B5EF4-FFF2-40B4-BE49-F238E27FC236}">
                    <a16:creationId xmlns:a16="http://schemas.microsoft.com/office/drawing/2014/main" id="{DED3BE18-6D99-3157-FFB0-AEECF1BB868B}"/>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grpSp>
          <p:nvGrpSpPr>
            <p:cNvPr id="55" name="Group 54">
              <a:extLst>
                <a:ext uri="{FF2B5EF4-FFF2-40B4-BE49-F238E27FC236}">
                  <a16:creationId xmlns:a16="http://schemas.microsoft.com/office/drawing/2014/main" id="{5B9BA900-CA55-1AA7-4327-04738086DA33}"/>
                </a:ext>
              </a:extLst>
            </p:cNvPr>
            <p:cNvGrpSpPr/>
            <p:nvPr/>
          </p:nvGrpSpPr>
          <p:grpSpPr>
            <a:xfrm>
              <a:off x="1146213" y="8594793"/>
              <a:ext cx="524161" cy="524161"/>
              <a:chOff x="3094393" y="4759137"/>
              <a:chExt cx="1074283" cy="1074283"/>
            </a:xfrm>
          </p:grpSpPr>
          <p:sp>
            <p:nvSpPr>
              <p:cNvPr id="59" name="Freeform 58">
                <a:extLst>
                  <a:ext uri="{FF2B5EF4-FFF2-40B4-BE49-F238E27FC236}">
                    <a16:creationId xmlns:a16="http://schemas.microsoft.com/office/drawing/2014/main" id="{74A0706A-89A8-F88E-389F-C12A91D0EEAA}"/>
                  </a:ext>
                </a:extLst>
              </p:cNvPr>
              <p:cNvSpPr/>
              <p:nvPr/>
            </p:nvSpPr>
            <p:spPr>
              <a:xfrm>
                <a:off x="3094393" y="4759137"/>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nvGrpSpPr>
              <p:cNvPr id="60" name="Group 59">
                <a:extLst>
                  <a:ext uri="{FF2B5EF4-FFF2-40B4-BE49-F238E27FC236}">
                    <a16:creationId xmlns:a16="http://schemas.microsoft.com/office/drawing/2014/main" id="{074C9613-24FA-D875-2024-4B78BCBA00B4}"/>
                  </a:ext>
                </a:extLst>
              </p:cNvPr>
              <p:cNvGrpSpPr/>
              <p:nvPr/>
            </p:nvGrpSpPr>
            <p:grpSpPr>
              <a:xfrm>
                <a:off x="3303016" y="4946695"/>
                <a:ext cx="685139" cy="655838"/>
                <a:chOff x="3303016" y="4946695"/>
                <a:chExt cx="685139" cy="655838"/>
              </a:xfrm>
            </p:grpSpPr>
            <p:sp>
              <p:nvSpPr>
                <p:cNvPr id="61" name="Freeform 60">
                  <a:extLst>
                    <a:ext uri="{FF2B5EF4-FFF2-40B4-BE49-F238E27FC236}">
                      <a16:creationId xmlns:a16="http://schemas.microsoft.com/office/drawing/2014/main" id="{C5550CD4-5D01-9D10-7A5A-F46F1E6CBA03}"/>
                    </a:ext>
                  </a:extLst>
                </p:cNvPr>
                <p:cNvSpPr/>
                <p:nvPr/>
              </p:nvSpPr>
              <p:spPr>
                <a:xfrm>
                  <a:off x="3540110" y="5149321"/>
                  <a:ext cx="448045" cy="453212"/>
                </a:xfrm>
                <a:custGeom>
                  <a:avLst/>
                  <a:gdLst>
                    <a:gd name="connsiteX0" fmla="*/ 0 w 448045"/>
                    <a:gd name="connsiteY0" fmla="*/ 452676 h 453212"/>
                    <a:gd name="connsiteX1" fmla="*/ 0 w 448045"/>
                    <a:gd name="connsiteY1" fmla="*/ 10629 h 453212"/>
                    <a:gd name="connsiteX2" fmla="*/ 146311 w 448045"/>
                    <a:gd name="connsiteY2" fmla="*/ 10629 h 453212"/>
                    <a:gd name="connsiteX3" fmla="*/ 146311 w 448045"/>
                    <a:gd name="connsiteY3" fmla="*/ 72248 h 453212"/>
                    <a:gd name="connsiteX4" fmla="*/ 146847 w 448045"/>
                    <a:gd name="connsiteY4" fmla="*/ 72248 h 453212"/>
                    <a:gd name="connsiteX5" fmla="*/ 148455 w 448045"/>
                    <a:gd name="connsiteY5" fmla="*/ 70104 h 453212"/>
                    <a:gd name="connsiteX6" fmla="*/ 191330 w 448045"/>
                    <a:gd name="connsiteY6" fmla="*/ 24560 h 453212"/>
                    <a:gd name="connsiteX7" fmla="*/ 255107 w 448045"/>
                    <a:gd name="connsiteY7" fmla="*/ 1520 h 453212"/>
                    <a:gd name="connsiteX8" fmla="*/ 337642 w 448045"/>
                    <a:gd name="connsiteY8" fmla="*/ 9021 h 453212"/>
                    <a:gd name="connsiteX9" fmla="*/ 428751 w 448045"/>
                    <a:gd name="connsiteY9" fmla="*/ 93680 h 453212"/>
                    <a:gd name="connsiteX10" fmla="*/ 446437 w 448045"/>
                    <a:gd name="connsiteY10" fmla="*/ 163872 h 453212"/>
                    <a:gd name="connsiteX11" fmla="*/ 448045 w 448045"/>
                    <a:gd name="connsiteY11" fmla="*/ 204594 h 453212"/>
                    <a:gd name="connsiteX12" fmla="*/ 448045 w 448045"/>
                    <a:gd name="connsiteY12" fmla="*/ 449461 h 453212"/>
                    <a:gd name="connsiteX13" fmla="*/ 448045 w 448045"/>
                    <a:gd name="connsiteY13" fmla="*/ 453212 h 453212"/>
                    <a:gd name="connsiteX14" fmla="*/ 301198 w 448045"/>
                    <a:gd name="connsiteY14" fmla="*/ 453212 h 453212"/>
                    <a:gd name="connsiteX15" fmla="*/ 301198 w 448045"/>
                    <a:gd name="connsiteY15" fmla="*/ 449461 h 453212"/>
                    <a:gd name="connsiteX16" fmla="*/ 301198 w 448045"/>
                    <a:gd name="connsiteY16" fmla="*/ 214239 h 453212"/>
                    <a:gd name="connsiteX17" fmla="*/ 291551 w 448045"/>
                    <a:gd name="connsiteY17" fmla="*/ 159050 h 453212"/>
                    <a:gd name="connsiteX18" fmla="*/ 232598 w 448045"/>
                    <a:gd name="connsiteY18" fmla="*/ 117256 h 453212"/>
                    <a:gd name="connsiteX19" fmla="*/ 152743 w 448045"/>
                    <a:gd name="connsiteY19" fmla="*/ 167087 h 453212"/>
                    <a:gd name="connsiteX20" fmla="*/ 146311 w 448045"/>
                    <a:gd name="connsiteY20" fmla="*/ 204058 h 453212"/>
                    <a:gd name="connsiteX21" fmla="*/ 146311 w 448045"/>
                    <a:gd name="connsiteY21" fmla="*/ 449461 h 453212"/>
                    <a:gd name="connsiteX22" fmla="*/ 146311 w 448045"/>
                    <a:gd name="connsiteY22" fmla="*/ 453212 h 453212"/>
                    <a:gd name="connsiteX23" fmla="*/ 0 w 448045"/>
                    <a:gd name="connsiteY23" fmla="*/ 452676 h 4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48045" h="453212">
                      <a:moveTo>
                        <a:pt x="0" y="452676"/>
                      </a:moveTo>
                      <a:cubicBezTo>
                        <a:pt x="0" y="305327"/>
                        <a:pt x="0" y="157978"/>
                        <a:pt x="0" y="10629"/>
                      </a:cubicBezTo>
                      <a:cubicBezTo>
                        <a:pt x="48770" y="10629"/>
                        <a:pt x="97541" y="10629"/>
                        <a:pt x="146311" y="10629"/>
                      </a:cubicBezTo>
                      <a:cubicBezTo>
                        <a:pt x="146311" y="30990"/>
                        <a:pt x="146311" y="51351"/>
                        <a:pt x="146311" y="72248"/>
                      </a:cubicBezTo>
                      <a:cubicBezTo>
                        <a:pt x="146311" y="72248"/>
                        <a:pt x="146847" y="72248"/>
                        <a:pt x="146847" y="72248"/>
                      </a:cubicBezTo>
                      <a:cubicBezTo>
                        <a:pt x="147383" y="71712"/>
                        <a:pt x="147919" y="70640"/>
                        <a:pt x="148455" y="70104"/>
                      </a:cubicBezTo>
                      <a:cubicBezTo>
                        <a:pt x="160246" y="52422"/>
                        <a:pt x="174180" y="36884"/>
                        <a:pt x="191330" y="24560"/>
                      </a:cubicBezTo>
                      <a:cubicBezTo>
                        <a:pt x="210624" y="11165"/>
                        <a:pt x="232062" y="4199"/>
                        <a:pt x="255107" y="1520"/>
                      </a:cubicBezTo>
                      <a:cubicBezTo>
                        <a:pt x="282976" y="-1695"/>
                        <a:pt x="310845" y="-87"/>
                        <a:pt x="337642" y="9021"/>
                      </a:cubicBezTo>
                      <a:cubicBezTo>
                        <a:pt x="380517" y="23488"/>
                        <a:pt x="410529" y="52422"/>
                        <a:pt x="428751" y="93680"/>
                      </a:cubicBezTo>
                      <a:cubicBezTo>
                        <a:pt x="438398" y="116184"/>
                        <a:pt x="444294" y="139760"/>
                        <a:pt x="446437" y="163872"/>
                      </a:cubicBezTo>
                      <a:cubicBezTo>
                        <a:pt x="447509" y="177267"/>
                        <a:pt x="448045" y="191198"/>
                        <a:pt x="448045" y="204594"/>
                      </a:cubicBezTo>
                      <a:cubicBezTo>
                        <a:pt x="448045" y="286038"/>
                        <a:pt x="448045" y="368017"/>
                        <a:pt x="448045" y="449461"/>
                      </a:cubicBezTo>
                      <a:cubicBezTo>
                        <a:pt x="448045" y="450533"/>
                        <a:pt x="448045" y="451605"/>
                        <a:pt x="448045" y="453212"/>
                      </a:cubicBezTo>
                      <a:cubicBezTo>
                        <a:pt x="398739" y="453212"/>
                        <a:pt x="349968" y="453212"/>
                        <a:pt x="301198" y="453212"/>
                      </a:cubicBezTo>
                      <a:cubicBezTo>
                        <a:pt x="301198" y="452141"/>
                        <a:pt x="301198" y="451069"/>
                        <a:pt x="301198" y="449461"/>
                      </a:cubicBezTo>
                      <a:cubicBezTo>
                        <a:pt x="301198" y="371232"/>
                        <a:pt x="301198" y="292468"/>
                        <a:pt x="301198" y="214239"/>
                      </a:cubicBezTo>
                      <a:cubicBezTo>
                        <a:pt x="301198" y="195485"/>
                        <a:pt x="299054" y="176732"/>
                        <a:pt x="291551" y="159050"/>
                      </a:cubicBezTo>
                      <a:cubicBezTo>
                        <a:pt x="280832" y="132795"/>
                        <a:pt x="261002" y="118863"/>
                        <a:pt x="232598" y="117256"/>
                      </a:cubicBezTo>
                      <a:cubicBezTo>
                        <a:pt x="196690" y="115113"/>
                        <a:pt x="167749" y="133330"/>
                        <a:pt x="152743" y="167087"/>
                      </a:cubicBezTo>
                      <a:cubicBezTo>
                        <a:pt x="147383" y="178875"/>
                        <a:pt x="146311" y="191198"/>
                        <a:pt x="146311" y="204058"/>
                      </a:cubicBezTo>
                      <a:cubicBezTo>
                        <a:pt x="146311" y="286038"/>
                        <a:pt x="146311" y="368017"/>
                        <a:pt x="146311" y="449461"/>
                      </a:cubicBezTo>
                      <a:cubicBezTo>
                        <a:pt x="146311" y="450533"/>
                        <a:pt x="146311" y="451605"/>
                        <a:pt x="146311" y="453212"/>
                      </a:cubicBezTo>
                      <a:cubicBezTo>
                        <a:pt x="98077" y="452676"/>
                        <a:pt x="48770" y="452676"/>
                        <a:pt x="0" y="452676"/>
                      </a:cubicBezTo>
                      <a:close/>
                    </a:path>
                  </a:pathLst>
                </a:custGeom>
                <a:solidFill>
                  <a:schemeClr val="bg1"/>
                </a:solidFill>
                <a:ln w="5347" cap="flat">
                  <a:noFill/>
                  <a:prstDash val="solid"/>
                  <a:miter/>
                </a:ln>
              </p:spPr>
              <p:txBody>
                <a:bodyPr rtlCol="0" anchor="ctr"/>
                <a:lstStyle/>
                <a:p>
                  <a:endParaRPr lang="en-US" sz="1000"/>
                </a:p>
              </p:txBody>
            </p:sp>
            <p:sp>
              <p:nvSpPr>
                <p:cNvPr id="62" name="Freeform 61">
                  <a:extLst>
                    <a:ext uri="{FF2B5EF4-FFF2-40B4-BE49-F238E27FC236}">
                      <a16:creationId xmlns:a16="http://schemas.microsoft.com/office/drawing/2014/main" id="{84B1825D-DC75-7D96-F5BE-10F3A8FA6FB1}"/>
                    </a:ext>
                  </a:extLst>
                </p:cNvPr>
                <p:cNvSpPr/>
                <p:nvPr/>
              </p:nvSpPr>
              <p:spPr>
                <a:xfrm>
                  <a:off x="3311799" y="5159950"/>
                  <a:ext cx="146847" cy="442047"/>
                </a:xfrm>
                <a:custGeom>
                  <a:avLst/>
                  <a:gdLst>
                    <a:gd name="connsiteX0" fmla="*/ 146847 w 146847"/>
                    <a:gd name="connsiteY0" fmla="*/ 0 h 442047"/>
                    <a:gd name="connsiteX1" fmla="*/ 146847 w 146847"/>
                    <a:gd name="connsiteY1" fmla="*/ 442048 h 442047"/>
                    <a:gd name="connsiteX2" fmla="*/ 0 w 146847"/>
                    <a:gd name="connsiteY2" fmla="*/ 442048 h 442047"/>
                    <a:gd name="connsiteX3" fmla="*/ 0 w 146847"/>
                    <a:gd name="connsiteY3" fmla="*/ 0 h 442047"/>
                    <a:gd name="connsiteX4" fmla="*/ 146847 w 146847"/>
                    <a:gd name="connsiteY4" fmla="*/ 0 h 442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47" h="442047">
                      <a:moveTo>
                        <a:pt x="146847" y="0"/>
                      </a:moveTo>
                      <a:cubicBezTo>
                        <a:pt x="146847" y="147349"/>
                        <a:pt x="146847" y="294698"/>
                        <a:pt x="146847" y="442048"/>
                      </a:cubicBezTo>
                      <a:cubicBezTo>
                        <a:pt x="98077" y="442048"/>
                        <a:pt x="48771" y="442048"/>
                        <a:pt x="0" y="442048"/>
                      </a:cubicBezTo>
                      <a:cubicBezTo>
                        <a:pt x="0" y="294698"/>
                        <a:pt x="0" y="147349"/>
                        <a:pt x="0" y="0"/>
                      </a:cubicBezTo>
                      <a:cubicBezTo>
                        <a:pt x="48771" y="0"/>
                        <a:pt x="97541" y="0"/>
                        <a:pt x="146847" y="0"/>
                      </a:cubicBezTo>
                      <a:close/>
                    </a:path>
                  </a:pathLst>
                </a:custGeom>
                <a:solidFill>
                  <a:schemeClr val="bg1"/>
                </a:solidFill>
                <a:ln w="5347" cap="flat">
                  <a:noFill/>
                  <a:prstDash val="solid"/>
                  <a:miter/>
                </a:ln>
              </p:spPr>
              <p:txBody>
                <a:bodyPr rtlCol="0" anchor="ctr"/>
                <a:lstStyle/>
                <a:p>
                  <a:endParaRPr lang="en-US" sz="1000"/>
                </a:p>
              </p:txBody>
            </p:sp>
            <p:sp>
              <p:nvSpPr>
                <p:cNvPr id="63" name="Freeform 62">
                  <a:extLst>
                    <a:ext uri="{FF2B5EF4-FFF2-40B4-BE49-F238E27FC236}">
                      <a16:creationId xmlns:a16="http://schemas.microsoft.com/office/drawing/2014/main" id="{97BD5D16-11A9-C643-86F0-78E494F78728}"/>
                    </a:ext>
                  </a:extLst>
                </p:cNvPr>
                <p:cNvSpPr/>
                <p:nvPr/>
              </p:nvSpPr>
              <p:spPr>
                <a:xfrm>
                  <a:off x="3303016" y="4946695"/>
                  <a:ext cx="165330" cy="153521"/>
                </a:xfrm>
                <a:custGeom>
                  <a:avLst/>
                  <a:gdLst>
                    <a:gd name="connsiteX0" fmla="*/ 83279 w 165330"/>
                    <a:gd name="connsiteY0" fmla="*/ 0 h 153521"/>
                    <a:gd name="connsiteX1" fmla="*/ 122938 w 165330"/>
                    <a:gd name="connsiteY1" fmla="*/ 8573 h 153521"/>
                    <a:gd name="connsiteX2" fmla="*/ 164741 w 165330"/>
                    <a:gd name="connsiteY2" fmla="*/ 68584 h 153521"/>
                    <a:gd name="connsiteX3" fmla="*/ 144912 w 165330"/>
                    <a:gd name="connsiteY3" fmla="*/ 129132 h 153521"/>
                    <a:gd name="connsiteX4" fmla="*/ 101500 w 165330"/>
                    <a:gd name="connsiteY4" fmla="*/ 151636 h 153521"/>
                    <a:gd name="connsiteX5" fmla="*/ 42011 w 165330"/>
                    <a:gd name="connsiteY5" fmla="*/ 144670 h 153521"/>
                    <a:gd name="connsiteX6" fmla="*/ 208 w 165330"/>
                    <a:gd name="connsiteY6" fmla="*/ 71264 h 153521"/>
                    <a:gd name="connsiteX7" fmla="*/ 65057 w 165330"/>
                    <a:gd name="connsiteY7" fmla="*/ 1608 h 153521"/>
                    <a:gd name="connsiteX8" fmla="*/ 83279 w 165330"/>
                    <a:gd name="connsiteY8" fmla="*/ 0 h 153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330" h="153521">
                      <a:moveTo>
                        <a:pt x="83279" y="0"/>
                      </a:moveTo>
                      <a:cubicBezTo>
                        <a:pt x="97213" y="536"/>
                        <a:pt x="110611" y="2679"/>
                        <a:pt x="122938" y="8573"/>
                      </a:cubicBezTo>
                      <a:cubicBezTo>
                        <a:pt x="148127" y="20897"/>
                        <a:pt x="161526" y="41258"/>
                        <a:pt x="164741" y="68584"/>
                      </a:cubicBezTo>
                      <a:cubicBezTo>
                        <a:pt x="167421" y="91624"/>
                        <a:pt x="160990" y="112521"/>
                        <a:pt x="144912" y="129132"/>
                      </a:cubicBezTo>
                      <a:cubicBezTo>
                        <a:pt x="133121" y="141455"/>
                        <a:pt x="118115" y="148421"/>
                        <a:pt x="101500" y="151636"/>
                      </a:cubicBezTo>
                      <a:cubicBezTo>
                        <a:pt x="81135" y="155386"/>
                        <a:pt x="61305" y="153779"/>
                        <a:pt x="42011" y="144670"/>
                      </a:cubicBezTo>
                      <a:cubicBezTo>
                        <a:pt x="12534" y="130739"/>
                        <a:pt x="-1936" y="101805"/>
                        <a:pt x="208" y="71264"/>
                      </a:cubicBezTo>
                      <a:cubicBezTo>
                        <a:pt x="2352" y="35900"/>
                        <a:pt x="27005" y="8037"/>
                        <a:pt x="65057" y="1608"/>
                      </a:cubicBezTo>
                      <a:cubicBezTo>
                        <a:pt x="70952" y="536"/>
                        <a:pt x="76847" y="536"/>
                        <a:pt x="83279" y="0"/>
                      </a:cubicBezTo>
                      <a:close/>
                    </a:path>
                  </a:pathLst>
                </a:custGeom>
                <a:solidFill>
                  <a:schemeClr val="bg1"/>
                </a:solidFill>
                <a:ln w="5347" cap="flat">
                  <a:noFill/>
                  <a:prstDash val="solid"/>
                  <a:miter/>
                </a:ln>
              </p:spPr>
              <p:txBody>
                <a:bodyPr rtlCol="0" anchor="ctr"/>
                <a:lstStyle/>
                <a:p>
                  <a:endParaRPr lang="en-US" sz="1000"/>
                </a:p>
              </p:txBody>
            </p:sp>
          </p:grpSp>
        </p:grpSp>
        <p:grpSp>
          <p:nvGrpSpPr>
            <p:cNvPr id="56" name="Group 55">
              <a:extLst>
                <a:ext uri="{FF2B5EF4-FFF2-40B4-BE49-F238E27FC236}">
                  <a16:creationId xmlns:a16="http://schemas.microsoft.com/office/drawing/2014/main" id="{59A3B076-0ADC-6325-A69E-0A96BAC7156B}"/>
                </a:ext>
              </a:extLst>
            </p:cNvPr>
            <p:cNvGrpSpPr/>
            <p:nvPr/>
          </p:nvGrpSpPr>
          <p:grpSpPr>
            <a:xfrm>
              <a:off x="1817377" y="8594793"/>
              <a:ext cx="524161" cy="524161"/>
              <a:chOff x="2779401" y="1664126"/>
              <a:chExt cx="1074283" cy="1074283"/>
            </a:xfrm>
          </p:grpSpPr>
          <p:sp>
            <p:nvSpPr>
              <p:cNvPr id="57" name="Freeform 56">
                <a:extLst>
                  <a:ext uri="{FF2B5EF4-FFF2-40B4-BE49-F238E27FC236}">
                    <a16:creationId xmlns:a16="http://schemas.microsoft.com/office/drawing/2014/main" id="{0CB9DDC8-B765-6F6C-68DD-8DBC9A12A22E}"/>
                  </a:ext>
                </a:extLst>
              </p:cNvPr>
              <p:cNvSpPr/>
              <p:nvPr/>
            </p:nvSpPr>
            <p:spPr>
              <a:xfrm>
                <a:off x="2779401" y="1664126"/>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58" name="Graphic 3">
                <a:extLst>
                  <a:ext uri="{FF2B5EF4-FFF2-40B4-BE49-F238E27FC236}">
                    <a16:creationId xmlns:a16="http://schemas.microsoft.com/office/drawing/2014/main" id="{DB75AF9A-5384-B685-9284-95C3F1426841}"/>
                  </a:ext>
                </a:extLst>
              </p:cNvPr>
              <p:cNvSpPr/>
              <p:nvPr/>
            </p:nvSpPr>
            <p:spPr>
              <a:xfrm>
                <a:off x="2990503" y="1889431"/>
                <a:ext cx="652752" cy="615571"/>
              </a:xfrm>
              <a:custGeom>
                <a:avLst/>
                <a:gdLst>
                  <a:gd name="connsiteX0" fmla="*/ 40005 w 300989"/>
                  <a:gd name="connsiteY0" fmla="*/ 18097 h 283844"/>
                  <a:gd name="connsiteX1" fmla="*/ 220980 w 300989"/>
                  <a:gd name="connsiteY1" fmla="*/ 260985 h 283844"/>
                  <a:gd name="connsiteX2" fmla="*/ 258127 w 300989"/>
                  <a:gd name="connsiteY2" fmla="*/ 260985 h 283844"/>
                  <a:gd name="connsiteX3" fmla="*/ 76200 w 300989"/>
                  <a:gd name="connsiteY3" fmla="*/ 18097 h 283844"/>
                  <a:gd name="connsiteX4" fmla="*/ 40005 w 300989"/>
                  <a:gd name="connsiteY4" fmla="*/ 18097 h 283844"/>
                  <a:gd name="connsiteX5" fmla="*/ 0 w 300989"/>
                  <a:gd name="connsiteY5" fmla="*/ 0 h 283844"/>
                  <a:gd name="connsiteX6" fmla="*/ 85725 w 300989"/>
                  <a:gd name="connsiteY6" fmla="*/ 0 h 283844"/>
                  <a:gd name="connsiteX7" fmla="*/ 164782 w 300989"/>
                  <a:gd name="connsiteY7" fmla="*/ 102870 h 283844"/>
                  <a:gd name="connsiteX8" fmla="*/ 263842 w 300989"/>
                  <a:gd name="connsiteY8" fmla="*/ 0 h 283844"/>
                  <a:gd name="connsiteX9" fmla="*/ 290513 w 300989"/>
                  <a:gd name="connsiteY9" fmla="*/ 0 h 283844"/>
                  <a:gd name="connsiteX10" fmla="*/ 178117 w 300989"/>
                  <a:gd name="connsiteY10" fmla="*/ 121920 h 283844"/>
                  <a:gd name="connsiteX11" fmla="*/ 164782 w 300989"/>
                  <a:gd name="connsiteY11" fmla="*/ 104775 h 283844"/>
                  <a:gd name="connsiteX12" fmla="*/ 300990 w 300989"/>
                  <a:gd name="connsiteY12" fmla="*/ 283845 h 283844"/>
                  <a:gd name="connsiteX13" fmla="*/ 208597 w 300989"/>
                  <a:gd name="connsiteY13" fmla="*/ 283845 h 283844"/>
                  <a:gd name="connsiteX14" fmla="*/ 126682 w 300989"/>
                  <a:gd name="connsiteY14" fmla="*/ 173355 h 283844"/>
                  <a:gd name="connsiteX15" fmla="*/ 31432 w 300989"/>
                  <a:gd name="connsiteY15" fmla="*/ 276225 h 283844"/>
                  <a:gd name="connsiteX16" fmla="*/ 3810 w 300989"/>
                  <a:gd name="connsiteY16" fmla="*/ 276225 h 283844"/>
                  <a:gd name="connsiteX17" fmla="*/ 116205 w 300989"/>
                  <a:gd name="connsiteY17" fmla="*/ 157163 h 283844"/>
                  <a:gd name="connsiteX18" fmla="*/ 0 w 300989"/>
                  <a:gd name="connsiteY18" fmla="*/ 0 h 28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0989" h="283844">
                    <a:moveTo>
                      <a:pt x="40005" y="18097"/>
                    </a:moveTo>
                    <a:lnTo>
                      <a:pt x="220980" y="260985"/>
                    </a:lnTo>
                    <a:lnTo>
                      <a:pt x="258127" y="260985"/>
                    </a:lnTo>
                    <a:lnTo>
                      <a:pt x="76200" y="18097"/>
                    </a:lnTo>
                    <a:lnTo>
                      <a:pt x="40005" y="18097"/>
                    </a:lnTo>
                    <a:close/>
                    <a:moveTo>
                      <a:pt x="0" y="0"/>
                    </a:moveTo>
                    <a:lnTo>
                      <a:pt x="85725" y="0"/>
                    </a:lnTo>
                    <a:lnTo>
                      <a:pt x="164782" y="102870"/>
                    </a:lnTo>
                    <a:lnTo>
                      <a:pt x="263842" y="0"/>
                    </a:lnTo>
                    <a:lnTo>
                      <a:pt x="290513" y="0"/>
                    </a:lnTo>
                    <a:lnTo>
                      <a:pt x="178117" y="121920"/>
                    </a:lnTo>
                    <a:lnTo>
                      <a:pt x="164782" y="104775"/>
                    </a:lnTo>
                    <a:lnTo>
                      <a:pt x="300990" y="283845"/>
                    </a:lnTo>
                    <a:lnTo>
                      <a:pt x="208597" y="283845"/>
                    </a:lnTo>
                    <a:lnTo>
                      <a:pt x="126682" y="173355"/>
                    </a:lnTo>
                    <a:lnTo>
                      <a:pt x="31432" y="276225"/>
                    </a:lnTo>
                    <a:lnTo>
                      <a:pt x="3810" y="276225"/>
                    </a:lnTo>
                    <a:lnTo>
                      <a:pt x="116205" y="157163"/>
                    </a:lnTo>
                    <a:lnTo>
                      <a:pt x="0" y="0"/>
                    </a:lnTo>
                    <a:close/>
                  </a:path>
                </a:pathLst>
              </a:custGeom>
              <a:solidFill>
                <a:srgbClr val="FFFFFF"/>
              </a:solidFill>
              <a:ln w="9525" cap="flat">
                <a:noFill/>
                <a:prstDash val="solid"/>
                <a:miter/>
              </a:ln>
            </p:spPr>
            <p:txBody>
              <a:bodyPr rtlCol="0" anchor="ctr"/>
              <a:lstStyle/>
              <a:p>
                <a:endParaRPr lang="en-US" sz="1000"/>
              </a:p>
            </p:txBody>
          </p:sp>
        </p:grpSp>
      </p:grpSp>
      <p:sp>
        <p:nvSpPr>
          <p:cNvPr id="2" name="Text Placeholder 10">
            <a:extLst>
              <a:ext uri="{FF2B5EF4-FFF2-40B4-BE49-F238E27FC236}">
                <a16:creationId xmlns:a16="http://schemas.microsoft.com/office/drawing/2014/main" id="{FFC05C1B-E5D6-C81D-BA05-BC8F075BFB03}"/>
              </a:ext>
            </a:extLst>
          </p:cNvPr>
          <p:cNvSpPr txBox="1">
            <a:spLocks/>
          </p:cNvSpPr>
          <p:nvPr/>
        </p:nvSpPr>
        <p:spPr>
          <a:xfrm>
            <a:off x="131390" y="7575203"/>
            <a:ext cx="4603177" cy="751695"/>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2700" b="1" dirty="0" err="1"/>
              <a:t>Acompáñanos</a:t>
            </a:r>
            <a:r>
              <a:rPr lang="en-US" sz="2700" b="1" dirty="0"/>
              <a:t> </a:t>
            </a:r>
            <a:r>
              <a:rPr lang="en-US" sz="2700" b="1" dirty="0" err="1"/>
              <a:t>en</a:t>
            </a:r>
            <a:r>
              <a:rPr lang="en-US" sz="2700" b="1" dirty="0"/>
              <a:t> </a:t>
            </a:r>
            <a:r>
              <a:rPr lang="en-US" sz="2700" b="1" dirty="0" err="1"/>
              <a:t>este</a:t>
            </a:r>
            <a:r>
              <a:rPr lang="en-US" sz="2700" b="1" dirty="0"/>
              <a:t> </a:t>
            </a:r>
            <a:r>
              <a:rPr lang="en-US" sz="2700" b="1" dirty="0" err="1"/>
              <a:t>camino</a:t>
            </a:r>
            <a:endParaRPr lang="en-US" sz="2700" b="1" dirty="0"/>
          </a:p>
        </p:txBody>
      </p:sp>
    </p:spTree>
    <p:extLst>
      <p:ext uri="{BB962C8B-B14F-4D97-AF65-F5344CB8AC3E}">
        <p14:creationId xmlns:p14="http://schemas.microsoft.com/office/powerpoint/2010/main" val="467312474"/>
      </p:ext>
    </p:extLst>
  </p:cSld>
  <p:clrMapOvr>
    <a:masterClrMapping/>
  </p:clrMapOvr>
</p:sld>
</file>

<file path=ppt/theme/theme1.xml><?xml version="1.0" encoding="utf-8"?>
<a:theme xmlns:a="http://schemas.openxmlformats.org/drawingml/2006/main" name="Office Theme">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Century Schoolbook">
      <a:majorFont>
        <a:latin typeface="Century Schoolbook" panose="02040604050505020304"/>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panose="02040604050505020304"/>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gazine Layout 01 - AE_CA_v4" id="{F9D5F4D5-9454-45C5-AFC0-38A7887A0E87}" vid="{A7535069-094F-4B33-8094-ED35EDC7CF5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A79F481257D834488676EDF59108694E" ma:contentTypeVersion="19" ma:contentTypeDescription="Crear nuevo documento." ma:contentTypeScope="" ma:versionID="0bb1288f0f915991f356b7b04c627643">
  <xsd:schema xmlns:xsd="http://www.w3.org/2001/XMLSchema" xmlns:xs="http://www.w3.org/2001/XMLSchema" xmlns:p="http://schemas.microsoft.com/office/2006/metadata/properties" xmlns:ns2="7f3bedcb-157a-4981-96fe-9f21b79149a7" xmlns:ns3="17cae7ef-1499-4618-aa30-4c44e2dedc48" xmlns:ns4="d70da48b-2876-4d9c-9cdb-f5c2a59cede8" targetNamespace="http://schemas.microsoft.com/office/2006/metadata/properties" ma:root="true" ma:fieldsID="62f3796724aa952ae4a859bf4b95c3f3" ns2:_="" ns3:_="" ns4:_="">
    <xsd:import namespace="7f3bedcb-157a-4981-96fe-9f21b79149a7"/>
    <xsd:import namespace="17cae7ef-1499-4618-aa30-4c44e2dedc48"/>
    <xsd:import namespace="d70da48b-2876-4d9c-9cdb-f5c2a59cede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lcf76f155ced4ddcb4097134ff3c332f" minOccurs="0"/>
                <xsd:element ref="ns4: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f3bedcb-157a-4981-96fe-9f21b79149a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Etiquetas de imagen" ma:readOnly="false" ma:fieldId="{5cf76f15-5ced-4ddc-b409-7134ff3c332f}" ma:taxonomyMulti="true" ma:sspId="ec7e83f8-e4a7-4660-9650-b05f0bd339fd"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7cae7ef-1499-4618-aa30-4c44e2dedc48" elementFormDefault="qualified">
    <xsd:import namespace="http://schemas.microsoft.com/office/2006/documentManagement/types"/>
    <xsd:import namespace="http://schemas.microsoft.com/office/infopath/2007/PartnerControls"/>
    <xsd:element name="SharedWithUsers" ma:index="19"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Detalles de uso compartido"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70da48b-2876-4d9c-9cdb-f5c2a59cede8"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b86a7538-f445-49f7-99bd-719e6954cf37}" ma:internalName="TaxCatchAll" ma:showField="CatchAllData" ma:web="17cae7ef-1499-4618-aa30-4c44e2dedc4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ediaServiceKeyPoints xmlns="7f3bedcb-157a-4981-96fe-9f21b79149a7" xsi:nil="true"/>
    <lcf76f155ced4ddcb4097134ff3c332f xmlns="7f3bedcb-157a-4981-96fe-9f21b79149a7">
      <Terms xmlns="http://schemas.microsoft.com/office/infopath/2007/PartnerControls"/>
    </lcf76f155ced4ddcb4097134ff3c332f>
    <TaxCatchAll xmlns="d70da48b-2876-4d9c-9cdb-f5c2a59cede8" xsi:nil="true"/>
  </documentManagement>
</p:properties>
</file>

<file path=customXml/itemProps1.xml><?xml version="1.0" encoding="utf-8"?>
<ds:datastoreItem xmlns:ds="http://schemas.openxmlformats.org/officeDocument/2006/customXml" ds:itemID="{64EB96F0-0C54-4D81-B9DE-8CABE8CAD7C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f3bedcb-157a-4981-96fe-9f21b79149a7"/>
    <ds:schemaRef ds:uri="17cae7ef-1499-4618-aa30-4c44e2dedc48"/>
    <ds:schemaRef ds:uri="d70da48b-2876-4d9c-9cdb-f5c2a59cede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39800E7-4362-4A70-9B48-B5AE1C9F476B}">
  <ds:schemaRefs>
    <ds:schemaRef ds:uri="http://schemas.microsoft.com/sharepoint/v3/contenttype/forms"/>
  </ds:schemaRefs>
</ds:datastoreItem>
</file>

<file path=customXml/itemProps3.xml><?xml version="1.0" encoding="utf-8"?>
<ds:datastoreItem xmlns:ds="http://schemas.openxmlformats.org/officeDocument/2006/customXml" ds:itemID="{969AD2B3-D789-4FC7-A14D-89ADA76B73A8}">
  <ds:schemaRefs>
    <ds:schemaRef ds:uri="http://purl.org/dc/elements/1.1/"/>
    <ds:schemaRef ds:uri="d70da48b-2876-4d9c-9cdb-f5c2a59cede8"/>
    <ds:schemaRef ds:uri="http://purl.org/dc/dcmitype/"/>
    <ds:schemaRef ds:uri="http://purl.org/dc/terms/"/>
    <ds:schemaRef ds:uri="http://schemas.microsoft.com/office/infopath/2007/PartnerControls"/>
    <ds:schemaRef ds:uri="http://schemas.microsoft.com/office/2006/documentManagement/types"/>
    <ds:schemaRef ds:uri="http://schemas.openxmlformats.org/package/2006/metadata/core-properties"/>
    <ds:schemaRef ds:uri="7f3bedcb-157a-4981-96fe-9f21b79149a7"/>
    <ds:schemaRef ds:uri="17cae7ef-1499-4618-aa30-4c44e2dedc48"/>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Magazine layout</Template>
  <TotalTime>3178</TotalTime>
  <Words>1424</Words>
  <Application>Microsoft Office PowerPoint</Application>
  <PresentationFormat>Personalizado</PresentationFormat>
  <Paragraphs>166</Paragraphs>
  <Slides>8</Slides>
  <Notes>4</Notes>
  <HiddenSlides>0</HiddenSlides>
  <MMClips>0</MMClips>
  <ScaleCrop>false</ScaleCrop>
  <HeadingPairs>
    <vt:vector size="4" baseType="variant">
      <vt:variant>
        <vt:lpstr>Tema</vt:lpstr>
      </vt:variant>
      <vt:variant>
        <vt:i4>1</vt:i4>
      </vt:variant>
      <vt:variant>
        <vt:lpstr>Títulos de diapositiva</vt:lpstr>
      </vt:variant>
      <vt:variant>
        <vt:i4>8</vt:i4>
      </vt:variant>
    </vt:vector>
  </HeadingPairs>
  <TitlesOfParts>
    <vt:vector size="9" baseType="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Front cover</dc:title>
  <dc:creator>Samantha Carty</dc:creator>
  <cp:lastModifiedBy>GEMA MARTIN CANO</cp:lastModifiedBy>
  <cp:revision>650</cp:revision>
  <dcterms:created xsi:type="dcterms:W3CDTF">2021-06-15T11:45:52Z</dcterms:created>
  <dcterms:modified xsi:type="dcterms:W3CDTF">2025-11-03T16:08:38Z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0x010100A79F481257D834488676EDF59108694E</vt:lpwstr>
  </property>
  <property fmtid="{D5CDD505-2E9C-101B-9397-08002B2CF9AE}" pid="3" name="MediaServiceImageTags">
    <vt:lpwstr/>
  </property>
</Properties>
</file>