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4"/>
  </p:sldMasterIdLst>
  <p:notesMasterIdLst>
    <p:notesMasterId r:id="rId14"/>
  </p:notesMasterIdLst>
  <p:handoutMasterIdLst>
    <p:handoutMasterId r:id="rId15"/>
  </p:handoutMasterIdLst>
  <p:sldIdLst>
    <p:sldId id="716" r:id="rId5"/>
    <p:sldId id="750" r:id="rId6"/>
    <p:sldId id="742" r:id="rId7"/>
    <p:sldId id="751" r:id="rId8"/>
    <p:sldId id="753" r:id="rId9"/>
    <p:sldId id="754" r:id="rId10"/>
    <p:sldId id="755" r:id="rId11"/>
    <p:sldId id="756" r:id="rId12"/>
    <p:sldId id="752" r:id="rId13"/>
  </p:sldIdLst>
  <p:sldSz cx="7559675" cy="10691813"/>
  <p:notesSz cx="6858000" cy="9144000"/>
  <p:defaultTex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A646A2A-5463-31BB-24B8-887E45DDAF69}" name="Orla Casey" initials="OC" userId="S::orla@momentumconsulting.ie::ee9f56f0-43a2-47ae-a5b8-d4a7d2f5cec3"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F3E23"/>
    <a:srgbClr val="FBAE1C"/>
    <a:srgbClr val="5DC7D0"/>
    <a:srgbClr val="BD4630"/>
    <a:srgbClr val="404040"/>
    <a:srgbClr val="FFFFFF"/>
    <a:srgbClr val="3DBDAB"/>
    <a:srgbClr val="87C540"/>
    <a:srgbClr val="C9519D"/>
    <a:srgbClr val="55BCC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AFCDC6C-AAC2-4A15-AA0A-E8B5ECD2C3A7}" v="10" dt="2025-11-03T14:54:43.27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1843" autoAdjust="0"/>
    <p:restoredTop sz="93832"/>
  </p:normalViewPr>
  <p:slideViewPr>
    <p:cSldViewPr snapToGrid="0" snapToObjects="1">
      <p:cViewPr varScale="1">
        <p:scale>
          <a:sx n="68" d="100"/>
          <a:sy n="68" d="100"/>
        </p:scale>
        <p:origin x="2970" y="72"/>
      </p:cViewPr>
      <p:guideLst/>
    </p:cSldViewPr>
  </p:slideViewPr>
  <p:notesTextViewPr>
    <p:cViewPr>
      <p:scale>
        <a:sx n="1" d="1"/>
        <a:sy n="1" d="1"/>
      </p:scale>
      <p:origin x="0" y="0"/>
    </p:cViewPr>
  </p:notesTextViewPr>
  <p:sorterViewPr>
    <p:cViewPr>
      <p:scale>
        <a:sx n="1" d="1"/>
        <a:sy n="1" d="1"/>
      </p:scale>
      <p:origin x="0" y="0"/>
    </p:cViewPr>
  </p:sorterViewPr>
  <p:notesViewPr>
    <p:cSldViewPr snapToGrid="0" snapToObjects="1" showGuides="1">
      <p:cViewPr varScale="1">
        <p:scale>
          <a:sx n="71" d="100"/>
          <a:sy n="71" d="100"/>
        </p:scale>
        <p:origin x="2448" y="17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theme" Target="theme/theme1.xml"/><Relationship Id="rId3" Type="http://schemas.openxmlformats.org/officeDocument/2006/relationships/customXml" Target="../customXml/item3.xml"/><Relationship Id="rId21" Type="http://schemas.microsoft.com/office/2015/10/relationships/revisionInfo" Target="revisionInfo.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presProps" Target="presProps.xml"/><Relationship Id="rId20"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handoutMaster" Target="handoutMasters/handoutMaster1.xml"/><Relationship Id="rId10" Type="http://schemas.openxmlformats.org/officeDocument/2006/relationships/slide" Target="slides/slide6.xml"/><Relationship Id="rId19"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notesMaster" Target="notesMasters/notesMaster1.xml"/><Relationship Id="rId22" Type="http://schemas.microsoft.com/office/2018/10/relationships/authors" Targe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EMA MARTIN CANO" userId="25679d7d-a321-4341-805c-8812bec91bb6" providerId="ADAL" clId="{F4558B20-04EF-4BF9-A506-2ED812AE1529}"/>
    <pc:docChg chg="modSld">
      <pc:chgData name="GEMA MARTIN CANO" userId="25679d7d-a321-4341-805c-8812bec91bb6" providerId="ADAL" clId="{F4558B20-04EF-4BF9-A506-2ED812AE1529}" dt="2025-10-16T09:33:04.159" v="7" actId="20577"/>
      <pc:docMkLst>
        <pc:docMk/>
      </pc:docMkLst>
      <pc:sldChg chg="modSp mod">
        <pc:chgData name="GEMA MARTIN CANO" userId="25679d7d-a321-4341-805c-8812bec91bb6" providerId="ADAL" clId="{F4558B20-04EF-4BF9-A506-2ED812AE1529}" dt="2025-10-16T09:33:04.159" v="7" actId="20577"/>
        <pc:sldMkLst>
          <pc:docMk/>
          <pc:sldMk cId="3086348903" sldId="756"/>
        </pc:sldMkLst>
        <pc:spChg chg="mod">
          <ac:chgData name="GEMA MARTIN CANO" userId="25679d7d-a321-4341-805c-8812bec91bb6" providerId="ADAL" clId="{F4558B20-04EF-4BF9-A506-2ED812AE1529}" dt="2025-10-16T09:33:04.159" v="7" actId="20577"/>
          <ac:spMkLst>
            <pc:docMk/>
            <pc:sldMk cId="3086348903" sldId="756"/>
            <ac:spMk id="2" creationId="{D66DE565-1555-617E-B02F-154B82A40C3E}"/>
          </ac:spMkLst>
        </pc:spChg>
      </pc:sldChg>
    </pc:docChg>
  </pc:docChgLst>
  <pc:docChgLst>
    <pc:chgData name="Gema Martín" userId="3ggNLls8mMVKyH3kqyzM21/NyRZ94jvgXk5Rz90s51A=" providerId="None" clId="Web-{EAFCDC6C-AAC2-4A15-AA0A-E8B5ECD2C3A7}"/>
    <pc:docChg chg="modSld">
      <pc:chgData name="Gema Martín" userId="3ggNLls8mMVKyH3kqyzM21/NyRZ94jvgXk5Rz90s51A=" providerId="None" clId="Web-{EAFCDC6C-AAC2-4A15-AA0A-E8B5ECD2C3A7}" dt="2025-11-03T14:54:43.278" v="8" actId="1076"/>
      <pc:docMkLst>
        <pc:docMk/>
      </pc:docMkLst>
      <pc:sldChg chg="addSp delSp modSp">
        <pc:chgData name="Gema Martín" userId="3ggNLls8mMVKyH3kqyzM21/NyRZ94jvgXk5Rz90s51A=" providerId="None" clId="Web-{EAFCDC6C-AAC2-4A15-AA0A-E8B5ECD2C3A7}" dt="2025-11-03T14:54:43.278" v="8" actId="1076"/>
        <pc:sldMkLst>
          <pc:docMk/>
          <pc:sldMk cId="3086348903" sldId="756"/>
        </pc:sldMkLst>
        <pc:picChg chg="add mod">
          <ac:chgData name="Gema Martín" userId="3ggNLls8mMVKyH3kqyzM21/NyRZ94jvgXk5Rz90s51A=" providerId="None" clId="Web-{EAFCDC6C-AAC2-4A15-AA0A-E8B5ECD2C3A7}" dt="2025-11-03T14:54:43.278" v="8" actId="1076"/>
          <ac:picMkLst>
            <pc:docMk/>
            <pc:sldMk cId="3086348903" sldId="756"/>
            <ac:picMk id="3" creationId="{11B9D051-7538-DD6A-1C44-866936C960E7}"/>
          </ac:picMkLst>
        </pc:picChg>
        <pc:picChg chg="del">
          <ac:chgData name="Gema Martín" userId="3ggNLls8mMVKyH3kqyzM21/NyRZ94jvgXk5Rz90s51A=" providerId="None" clId="Web-{EAFCDC6C-AAC2-4A15-AA0A-E8B5ECD2C3A7}" dt="2025-11-03T14:54:36.450" v="6"/>
          <ac:picMkLst>
            <pc:docMk/>
            <pc:sldMk cId="3086348903" sldId="756"/>
            <ac:picMk id="4" creationId="{9C08F5E1-16DC-8D2D-9DCD-E30A47673EFE}"/>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D77E7518-D7D3-A342-B9A1-57B91EA8AD9D}"/>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29238D92-CE55-1642-B171-5E9305F007A3}"/>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FF378577-8B88-EE4C-8516-6703E5E700B5}" type="datetimeFigureOut">
              <a:rPr lang="en-US" smtClean="0"/>
              <a:t>11/3/2025</a:t>
            </a:fld>
            <a:endParaRPr lang="en-US" dirty="0"/>
          </a:p>
        </p:txBody>
      </p:sp>
      <p:sp>
        <p:nvSpPr>
          <p:cNvPr id="4" name="Footer Placeholder 3">
            <a:extLst>
              <a:ext uri="{FF2B5EF4-FFF2-40B4-BE49-F238E27FC236}">
                <a16:creationId xmlns:a16="http://schemas.microsoft.com/office/drawing/2014/main" id="{294DC253-90BB-9447-B456-77404052F1D6}"/>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1E73BA3A-C6D1-EB41-8906-A8CC76B3C0A3}"/>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ED09957D-E1A3-9D46-BB8D-8C509470EB58}" type="slidenum">
              <a:rPr lang="en-US" smtClean="0"/>
              <a:t>‹Nº›</a:t>
            </a:fld>
            <a:endParaRPr lang="en-US" dirty="0"/>
          </a:p>
        </p:txBody>
      </p:sp>
    </p:spTree>
    <p:extLst>
      <p:ext uri="{BB962C8B-B14F-4D97-AF65-F5344CB8AC3E}">
        <p14:creationId xmlns:p14="http://schemas.microsoft.com/office/powerpoint/2010/main" val="1528926450"/>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9E1DF58-7EE3-C448-983E-EBFA8BC3FAB5}" type="datetimeFigureOut">
              <a:rPr lang="en-US" smtClean="0"/>
              <a:t>11/3/2025</a:t>
            </a:fld>
            <a:endParaRPr lang="en-US" dirty="0"/>
          </a:p>
        </p:txBody>
      </p:sp>
      <p:sp>
        <p:nvSpPr>
          <p:cNvPr id="4" name="Slide Image Placeholder 3"/>
          <p:cNvSpPr>
            <a:spLocks noGrp="1" noRot="1" noChangeAspect="1"/>
          </p:cNvSpPr>
          <p:nvPr>
            <p:ph type="sldImg" idx="2"/>
          </p:nvPr>
        </p:nvSpPr>
        <p:spPr>
          <a:xfrm>
            <a:off x="2338388" y="1143000"/>
            <a:ext cx="2181225"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F75372A-F483-BF4C-A311-87AB670BD6E8}" type="slidenum">
              <a:rPr lang="en-US" smtClean="0"/>
              <a:t>‹Nº›</a:t>
            </a:fld>
            <a:endParaRPr lang="en-US" dirty="0"/>
          </a:p>
        </p:txBody>
      </p:sp>
    </p:spTree>
    <p:extLst>
      <p:ext uri="{BB962C8B-B14F-4D97-AF65-F5344CB8AC3E}">
        <p14:creationId xmlns:p14="http://schemas.microsoft.com/office/powerpoint/2010/main" val="1810596504"/>
      </p:ext>
    </p:extLst>
  </p:cSld>
  <p:clrMap bg1="lt1" tx1="dk1" bg2="lt2" tx2="dk2" accent1="accent1" accent2="accent2" accent3="accent3" accent4="accent4" accent5="accent5" accent6="accent6" hlink="hlink" folHlink="folHlink"/>
  <p:hf sldNum="0" hdr="0" ftr="0" dt="0"/>
  <p:notesStyle>
    <a:lvl1pPr marL="0" algn="l" defTabSz="875998" rtl="0" eaLnBrk="1" latinLnBrk="0" hangingPunct="1">
      <a:defRPr sz="1150" kern="1200">
        <a:solidFill>
          <a:schemeClr val="tx1"/>
        </a:solidFill>
        <a:latin typeface="+mn-lt"/>
        <a:ea typeface="+mn-ea"/>
        <a:cs typeface="+mn-cs"/>
      </a:defRPr>
    </a:lvl1pPr>
    <a:lvl2pPr marL="437999" algn="l" defTabSz="875998" rtl="0" eaLnBrk="1" latinLnBrk="0" hangingPunct="1">
      <a:defRPr sz="1150" kern="1200">
        <a:solidFill>
          <a:schemeClr val="tx1"/>
        </a:solidFill>
        <a:latin typeface="+mn-lt"/>
        <a:ea typeface="+mn-ea"/>
        <a:cs typeface="+mn-cs"/>
      </a:defRPr>
    </a:lvl2pPr>
    <a:lvl3pPr marL="875998" algn="l" defTabSz="875998" rtl="0" eaLnBrk="1" latinLnBrk="0" hangingPunct="1">
      <a:defRPr sz="1150" kern="1200">
        <a:solidFill>
          <a:schemeClr val="tx1"/>
        </a:solidFill>
        <a:latin typeface="+mn-lt"/>
        <a:ea typeface="+mn-ea"/>
        <a:cs typeface="+mn-cs"/>
      </a:defRPr>
    </a:lvl3pPr>
    <a:lvl4pPr marL="1313997" algn="l" defTabSz="875998" rtl="0" eaLnBrk="1" latinLnBrk="0" hangingPunct="1">
      <a:defRPr sz="1150" kern="1200">
        <a:solidFill>
          <a:schemeClr val="tx1"/>
        </a:solidFill>
        <a:latin typeface="+mn-lt"/>
        <a:ea typeface="+mn-ea"/>
        <a:cs typeface="+mn-cs"/>
      </a:defRPr>
    </a:lvl4pPr>
    <a:lvl5pPr marL="1751996" algn="l" defTabSz="875998" rtl="0" eaLnBrk="1" latinLnBrk="0" hangingPunct="1">
      <a:defRPr sz="1150" kern="1200">
        <a:solidFill>
          <a:schemeClr val="tx1"/>
        </a:solidFill>
        <a:latin typeface="+mn-lt"/>
        <a:ea typeface="+mn-ea"/>
        <a:cs typeface="+mn-cs"/>
      </a:defRPr>
    </a:lvl5pPr>
    <a:lvl6pPr marL="2189995" algn="l" defTabSz="875998" rtl="0" eaLnBrk="1" latinLnBrk="0" hangingPunct="1">
      <a:defRPr sz="1150" kern="1200">
        <a:solidFill>
          <a:schemeClr val="tx1"/>
        </a:solidFill>
        <a:latin typeface="+mn-lt"/>
        <a:ea typeface="+mn-ea"/>
        <a:cs typeface="+mn-cs"/>
      </a:defRPr>
    </a:lvl6pPr>
    <a:lvl7pPr marL="2627995" algn="l" defTabSz="875998" rtl="0" eaLnBrk="1" latinLnBrk="0" hangingPunct="1">
      <a:defRPr sz="1150" kern="1200">
        <a:solidFill>
          <a:schemeClr val="tx1"/>
        </a:solidFill>
        <a:latin typeface="+mn-lt"/>
        <a:ea typeface="+mn-ea"/>
        <a:cs typeface="+mn-cs"/>
      </a:defRPr>
    </a:lvl7pPr>
    <a:lvl8pPr marL="3065994" algn="l" defTabSz="875998" rtl="0" eaLnBrk="1" latinLnBrk="0" hangingPunct="1">
      <a:defRPr sz="1150" kern="1200">
        <a:solidFill>
          <a:schemeClr val="tx1"/>
        </a:solidFill>
        <a:latin typeface="+mn-lt"/>
        <a:ea typeface="+mn-ea"/>
        <a:cs typeface="+mn-cs"/>
      </a:defRPr>
    </a:lvl8pPr>
    <a:lvl9pPr marL="3503992" algn="l" defTabSz="875998" rtl="0" eaLnBrk="1" latinLnBrk="0" hangingPunct="1">
      <a:defRPr sz="115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85045061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435A18-1C13-2213-2A8E-7F12BF92061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2602C35-A1E4-1D59-D02A-755E13C787D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F04F90B-8B01-6334-CABB-F2B1BC4DD370}"/>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55866118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2FB881-AA68-7344-D6A2-A5D7E6C70E6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945411E-1D9A-DB35-B255-47BD858F949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28CD799-68F1-D676-71AC-F9DC9E24A833}"/>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77988134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Cover Slide ">
    <p:spTree>
      <p:nvGrpSpPr>
        <p:cNvPr id="1" name=""/>
        <p:cNvGrpSpPr/>
        <p:nvPr/>
      </p:nvGrpSpPr>
      <p:grpSpPr>
        <a:xfrm>
          <a:off x="0" y="0"/>
          <a:ext cx="0" cy="0"/>
          <a:chOff x="0" y="0"/>
          <a:chExt cx="0" cy="0"/>
        </a:xfrm>
      </p:grpSpPr>
      <p:sp>
        <p:nvSpPr>
          <p:cNvPr id="112" name="Picture Placeholder 812">
            <a:extLst>
              <a:ext uri="{FF2B5EF4-FFF2-40B4-BE49-F238E27FC236}">
                <a16:creationId xmlns:a16="http://schemas.microsoft.com/office/drawing/2014/main" id="{32261276-7ECA-E435-9762-6981E374A5B8}"/>
              </a:ext>
            </a:extLst>
          </p:cNvPr>
          <p:cNvSpPr>
            <a:spLocks noGrp="1"/>
          </p:cNvSpPr>
          <p:nvPr userDrawn="1">
            <p:ph type="pic" sz="quarter" idx="17"/>
          </p:nvPr>
        </p:nvSpPr>
        <p:spPr>
          <a:xfrm>
            <a:off x="-1" y="2433668"/>
            <a:ext cx="7559675" cy="5852739"/>
          </a:xfrm>
          <a:custGeom>
            <a:avLst/>
            <a:gdLst>
              <a:gd name="connsiteX0" fmla="*/ 0 w 7555269"/>
              <a:gd name="connsiteY0" fmla="*/ 0 h 3917422"/>
              <a:gd name="connsiteX1" fmla="*/ 7555269 w 7555269"/>
              <a:gd name="connsiteY1" fmla="*/ 0 h 3917422"/>
              <a:gd name="connsiteX2" fmla="*/ 7555269 w 7555269"/>
              <a:gd name="connsiteY2" fmla="*/ 3917422 h 3917422"/>
              <a:gd name="connsiteX3" fmla="*/ 0 w 7555269"/>
              <a:gd name="connsiteY3" fmla="*/ 3917422 h 3917422"/>
            </a:gdLst>
            <a:ahLst/>
            <a:cxnLst>
              <a:cxn ang="0">
                <a:pos x="connsiteX0" y="connsiteY0"/>
              </a:cxn>
              <a:cxn ang="0">
                <a:pos x="connsiteX1" y="connsiteY1"/>
              </a:cxn>
              <a:cxn ang="0">
                <a:pos x="connsiteX2" y="connsiteY2"/>
              </a:cxn>
              <a:cxn ang="0">
                <a:pos x="connsiteX3" y="connsiteY3"/>
              </a:cxn>
            </a:cxnLst>
            <a:rect l="l" t="t" r="r" b="b"/>
            <a:pathLst>
              <a:path w="7555269" h="3917422">
                <a:moveTo>
                  <a:pt x="0" y="0"/>
                </a:moveTo>
                <a:lnTo>
                  <a:pt x="7555269" y="0"/>
                </a:lnTo>
                <a:lnTo>
                  <a:pt x="7555269" y="3917422"/>
                </a:lnTo>
                <a:lnTo>
                  <a:pt x="0" y="3917422"/>
                </a:lnTo>
                <a:close/>
              </a:path>
            </a:pathLst>
          </a:custGeom>
          <a:solidFill>
            <a:schemeClr val="bg1">
              <a:lumMod val="95000"/>
            </a:schemeClr>
          </a:solidFill>
          <a:ln>
            <a:noFill/>
          </a:ln>
        </p:spPr>
        <p:txBody>
          <a:bodyPr wrap="square">
            <a:noAutofit/>
          </a:bodyPr>
          <a:lstStyle>
            <a:lvl1pPr marL="0" indent="0" algn="ctr">
              <a:buNone/>
              <a:defRPr sz="1400">
                <a:solidFill>
                  <a:schemeClr val="bg1">
                    <a:lumMod val="95000"/>
                  </a:schemeClr>
                </a:solidFill>
                <a:latin typeface="Calibri" panose="020F0502020204030204" pitchFamily="34" charset="0"/>
                <a:cs typeface="Calibri" panose="020F0502020204030204" pitchFamily="34" charset="0"/>
              </a:defRPr>
            </a:lvl1pPr>
          </a:lstStyle>
          <a:p>
            <a:endParaRPr lang="en-US" dirty="0"/>
          </a:p>
        </p:txBody>
      </p:sp>
      <p:sp>
        <p:nvSpPr>
          <p:cNvPr id="110" name="Text Placeholder 32">
            <a:extLst>
              <a:ext uri="{FF2B5EF4-FFF2-40B4-BE49-F238E27FC236}">
                <a16:creationId xmlns:a16="http://schemas.microsoft.com/office/drawing/2014/main" id="{B1562EE4-AD85-7B1C-6395-925CFDA4940C}"/>
              </a:ext>
            </a:extLst>
          </p:cNvPr>
          <p:cNvSpPr>
            <a:spLocks noGrp="1"/>
          </p:cNvSpPr>
          <p:nvPr userDrawn="1">
            <p:ph type="body" sz="quarter" idx="29" hasCustomPrompt="1"/>
          </p:nvPr>
        </p:nvSpPr>
        <p:spPr>
          <a:xfrm>
            <a:off x="660378" y="4520023"/>
            <a:ext cx="3870325" cy="698760"/>
          </a:xfrm>
          <a:prstGeom prst="rect">
            <a:avLst/>
          </a:prstGeom>
        </p:spPr>
        <p:txBody>
          <a:bodyPr>
            <a:noAutofit/>
          </a:bodyPr>
          <a:lstStyle>
            <a:lvl1pPr marL="0" indent="0">
              <a:lnSpc>
                <a:spcPct val="100000"/>
              </a:lnSpc>
              <a:spcBef>
                <a:spcPts val="0"/>
              </a:spcBef>
              <a:buNone/>
              <a:defRPr sz="4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OUR PROJECT</a:t>
            </a:r>
            <a:endParaRPr lang="en-US" dirty="0"/>
          </a:p>
        </p:txBody>
      </p:sp>
      <p:sp>
        <p:nvSpPr>
          <p:cNvPr id="111" name="Text Placeholder 32">
            <a:extLst>
              <a:ext uri="{FF2B5EF4-FFF2-40B4-BE49-F238E27FC236}">
                <a16:creationId xmlns:a16="http://schemas.microsoft.com/office/drawing/2014/main" id="{EA037CEE-8A2A-0BEB-9EBB-CB2BC080634E}"/>
              </a:ext>
            </a:extLst>
          </p:cNvPr>
          <p:cNvSpPr>
            <a:spLocks noGrp="1"/>
          </p:cNvSpPr>
          <p:nvPr userDrawn="1">
            <p:ph type="body" sz="quarter" idx="30" hasCustomPrompt="1"/>
          </p:nvPr>
        </p:nvSpPr>
        <p:spPr>
          <a:xfrm>
            <a:off x="629258" y="4117708"/>
            <a:ext cx="3908229" cy="751695"/>
          </a:xfrm>
          <a:prstGeom prst="rect">
            <a:avLst/>
          </a:prstGeom>
        </p:spPr>
        <p:txBody>
          <a:bodyPr anchor="t">
            <a:noAutofit/>
          </a:bodyPr>
          <a:lstStyle>
            <a:lvl1pPr marL="0" indent="0" algn="just">
              <a:lnSpc>
                <a:spcPct val="100000"/>
              </a:lnSpc>
              <a:spcBef>
                <a:spcPts val="0"/>
              </a:spcBef>
              <a:buNone/>
              <a:defRPr sz="26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Your guide to</a:t>
            </a:r>
            <a:endParaRPr lang="en-US" dirty="0"/>
          </a:p>
        </p:txBody>
      </p:sp>
    </p:spTree>
    <p:extLst>
      <p:ext uri="{BB962C8B-B14F-4D97-AF65-F5344CB8AC3E}">
        <p14:creationId xmlns:p14="http://schemas.microsoft.com/office/powerpoint/2010/main" val="3755541045"/>
      </p:ext>
    </p:extLst>
  </p:cSld>
  <p:clrMapOvr>
    <a:masterClrMapping/>
  </p:clrMapOvr>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ext/Photo 03">
    <p:spTree>
      <p:nvGrpSpPr>
        <p:cNvPr id="1" name=""/>
        <p:cNvGrpSpPr/>
        <p:nvPr/>
      </p:nvGrpSpPr>
      <p:grpSpPr>
        <a:xfrm>
          <a:off x="0" y="0"/>
          <a:ext cx="0" cy="0"/>
          <a:chOff x="0" y="0"/>
          <a:chExt cx="0" cy="0"/>
        </a:xfrm>
      </p:grpSpPr>
      <p:sp>
        <p:nvSpPr>
          <p:cNvPr id="2" name="Slide Number Placeholder 5">
            <a:extLst>
              <a:ext uri="{FF2B5EF4-FFF2-40B4-BE49-F238E27FC236}">
                <a16:creationId xmlns:a16="http://schemas.microsoft.com/office/drawing/2014/main" id="{85D0C68A-822F-995D-095C-21EB4B3577FE}"/>
              </a:ext>
            </a:extLst>
          </p:cNvPr>
          <p:cNvSpPr>
            <a:spLocks noGrp="1"/>
          </p:cNvSpPr>
          <p:nvPr>
            <p:ph type="sldNum" sz="quarter" idx="4"/>
          </p:nvPr>
        </p:nvSpPr>
        <p:spPr>
          <a:xfrm>
            <a:off x="7076935" y="10266162"/>
            <a:ext cx="300672" cy="266594"/>
          </a:xfrm>
          <a:prstGeom prst="rect">
            <a:avLst/>
          </a:prstGeom>
        </p:spPr>
        <p:txBody>
          <a:bodyPr vert="horz" lIns="91440" tIns="45720" rIns="91440" bIns="45720" rtlCol="0" anchor="ctr"/>
          <a:lstStyle>
            <a:lvl1pPr algn="r">
              <a:defRPr sz="700" b="0" i="0">
                <a:solidFill>
                  <a:srgbClr val="404040"/>
                </a:solidFill>
                <a:latin typeface="Calibri" panose="020F0502020204030204" pitchFamily="34" charset="0"/>
                <a:cs typeface="Calibri" panose="020F0502020204030204" pitchFamily="34" charset="0"/>
              </a:defRPr>
            </a:lvl1pPr>
          </a:lstStyle>
          <a:p>
            <a:fld id="{CB2079F2-58AF-ED44-82D7-E04B2F6FD686}" type="slidenum">
              <a:rPr lang="en-US" smtClean="0"/>
              <a:pPr/>
              <a:t>‹Nº›</a:t>
            </a:fld>
            <a:endParaRPr lang="en-US" dirty="0"/>
          </a:p>
        </p:txBody>
      </p:sp>
      <p:sp>
        <p:nvSpPr>
          <p:cNvPr id="6" name="Picture Placeholder 4">
            <a:extLst>
              <a:ext uri="{FF2B5EF4-FFF2-40B4-BE49-F238E27FC236}">
                <a16:creationId xmlns:a16="http://schemas.microsoft.com/office/drawing/2014/main" id="{65CCAF53-2813-4223-2B31-BBB2A4EC3169}"/>
              </a:ext>
            </a:extLst>
          </p:cNvPr>
          <p:cNvSpPr>
            <a:spLocks noGrp="1"/>
          </p:cNvSpPr>
          <p:nvPr>
            <p:ph type="pic" sz="quarter" idx="49"/>
          </p:nvPr>
        </p:nvSpPr>
        <p:spPr>
          <a:xfrm>
            <a:off x="0" y="3995531"/>
            <a:ext cx="4452729" cy="6042992"/>
          </a:xfrm>
          <a:solidFill>
            <a:schemeClr val="bg1">
              <a:lumMod val="85000"/>
            </a:schemeClr>
          </a:solidFill>
          <a:ln>
            <a:noFill/>
          </a:ln>
        </p:spPr>
        <p:txBody>
          <a:bodyPr/>
          <a:lstStyle/>
          <a:p>
            <a:endParaRPr lang="en-US" dirty="0"/>
          </a:p>
        </p:txBody>
      </p:sp>
      <p:sp>
        <p:nvSpPr>
          <p:cNvPr id="4" name="Text Placeholder 32">
            <a:extLst>
              <a:ext uri="{FF2B5EF4-FFF2-40B4-BE49-F238E27FC236}">
                <a16:creationId xmlns:a16="http://schemas.microsoft.com/office/drawing/2014/main" id="{CFD11794-24B5-BE3F-EE9F-B8D1066E117B}"/>
              </a:ext>
            </a:extLst>
          </p:cNvPr>
          <p:cNvSpPr>
            <a:spLocks noGrp="1"/>
          </p:cNvSpPr>
          <p:nvPr>
            <p:ph type="body" sz="quarter" idx="30" hasCustomPrompt="1"/>
          </p:nvPr>
        </p:nvSpPr>
        <p:spPr>
          <a:xfrm>
            <a:off x="966108" y="865656"/>
            <a:ext cx="5853792" cy="743603"/>
          </a:xfrm>
        </p:spPr>
        <p:txBody>
          <a:bodyPr>
            <a:noAutofit/>
          </a:bodyPr>
          <a:lstStyle>
            <a:lvl1pPr marL="0" indent="0" algn="l">
              <a:buNone/>
              <a:defRPr sz="29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Your Heading</a:t>
            </a:r>
            <a:endParaRPr lang="en-US" dirty="0"/>
          </a:p>
        </p:txBody>
      </p:sp>
      <p:sp>
        <p:nvSpPr>
          <p:cNvPr id="9" name="Text Placeholder 32">
            <a:extLst>
              <a:ext uri="{FF2B5EF4-FFF2-40B4-BE49-F238E27FC236}">
                <a16:creationId xmlns:a16="http://schemas.microsoft.com/office/drawing/2014/main" id="{E2253889-11A0-38F3-15EC-EB5E21FE7E4D}"/>
              </a:ext>
            </a:extLst>
          </p:cNvPr>
          <p:cNvSpPr>
            <a:spLocks noGrp="1"/>
          </p:cNvSpPr>
          <p:nvPr>
            <p:ph type="body" sz="quarter" idx="48" hasCustomPrompt="1"/>
          </p:nvPr>
        </p:nvSpPr>
        <p:spPr>
          <a:xfrm>
            <a:off x="966107" y="1876839"/>
            <a:ext cx="5854314" cy="1581978"/>
          </a:xfrm>
        </p:spPr>
        <p:txBody>
          <a:bodyPr numCol="2" spcCol="288000" anchor="t">
            <a:noAutofit/>
          </a:bodyPr>
          <a:lstStyle>
            <a:lvl1pPr marL="0" indent="0" algn="l">
              <a:lnSpc>
                <a:spcPct val="100000"/>
              </a:lnSpc>
              <a:spcBef>
                <a:spcPts val="0"/>
              </a:spcBef>
              <a:buNone/>
              <a:defRPr sz="11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a:t>
            </a:r>
            <a:endParaRPr lang="en-US" dirty="0"/>
          </a:p>
        </p:txBody>
      </p:sp>
    </p:spTree>
    <p:extLst>
      <p:ext uri="{BB962C8B-B14F-4D97-AF65-F5344CB8AC3E}">
        <p14:creationId xmlns:p14="http://schemas.microsoft.com/office/powerpoint/2010/main" val="163643571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ext Only Slide">
    <p:spTree>
      <p:nvGrpSpPr>
        <p:cNvPr id="1" name=""/>
        <p:cNvGrpSpPr/>
        <p:nvPr/>
      </p:nvGrpSpPr>
      <p:grpSpPr>
        <a:xfrm>
          <a:off x="0" y="0"/>
          <a:ext cx="0" cy="0"/>
          <a:chOff x="0" y="0"/>
          <a:chExt cx="0" cy="0"/>
        </a:xfrm>
      </p:grpSpPr>
      <p:sp>
        <p:nvSpPr>
          <p:cNvPr id="8" name="Text Placeholder 32">
            <a:extLst>
              <a:ext uri="{FF2B5EF4-FFF2-40B4-BE49-F238E27FC236}">
                <a16:creationId xmlns:a16="http://schemas.microsoft.com/office/drawing/2014/main" id="{9C716BEC-845A-8B40-99E1-C9C8BEB7C846}"/>
              </a:ext>
            </a:extLst>
          </p:cNvPr>
          <p:cNvSpPr>
            <a:spLocks noGrp="1"/>
          </p:cNvSpPr>
          <p:nvPr>
            <p:ph type="body" sz="quarter" idx="30" hasCustomPrompt="1"/>
          </p:nvPr>
        </p:nvSpPr>
        <p:spPr>
          <a:xfrm>
            <a:off x="1080408" y="865656"/>
            <a:ext cx="5148941" cy="743603"/>
          </a:xfrm>
        </p:spPr>
        <p:txBody>
          <a:bodyPr>
            <a:noAutofit/>
          </a:bodyPr>
          <a:lstStyle>
            <a:lvl1pPr marL="0" indent="0" algn="l">
              <a:buNone/>
              <a:defRPr sz="29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Your Heading</a:t>
            </a:r>
            <a:endParaRPr lang="en-US" dirty="0"/>
          </a:p>
        </p:txBody>
      </p:sp>
      <p:sp>
        <p:nvSpPr>
          <p:cNvPr id="15" name="Text Placeholder 32">
            <a:extLst>
              <a:ext uri="{FF2B5EF4-FFF2-40B4-BE49-F238E27FC236}">
                <a16:creationId xmlns:a16="http://schemas.microsoft.com/office/drawing/2014/main" id="{776A3C61-02DA-0A4C-861E-0689200F4512}"/>
              </a:ext>
            </a:extLst>
          </p:cNvPr>
          <p:cNvSpPr>
            <a:spLocks noGrp="1"/>
          </p:cNvSpPr>
          <p:nvPr>
            <p:ph type="body" sz="quarter" idx="47" hasCustomPrompt="1"/>
          </p:nvPr>
        </p:nvSpPr>
        <p:spPr>
          <a:xfrm>
            <a:off x="1072855" y="1867223"/>
            <a:ext cx="5156665" cy="1771327"/>
          </a:xfrm>
        </p:spPr>
        <p:txBody>
          <a:bodyPr>
            <a:noAutofit/>
          </a:bodyPr>
          <a:lstStyle>
            <a:lvl1pPr marL="0" indent="0" algn="l">
              <a:buNone/>
              <a:defRPr sz="18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Sub-Heading</a:t>
            </a:r>
          </a:p>
        </p:txBody>
      </p:sp>
      <p:sp>
        <p:nvSpPr>
          <p:cNvPr id="16" name="Text Placeholder 32">
            <a:extLst>
              <a:ext uri="{FF2B5EF4-FFF2-40B4-BE49-F238E27FC236}">
                <a16:creationId xmlns:a16="http://schemas.microsoft.com/office/drawing/2014/main" id="{AE20B737-C724-BC42-9305-29BFF3FA1BB8}"/>
              </a:ext>
            </a:extLst>
          </p:cNvPr>
          <p:cNvSpPr>
            <a:spLocks noGrp="1"/>
          </p:cNvSpPr>
          <p:nvPr>
            <p:ph type="body" sz="quarter" idx="48" hasCustomPrompt="1"/>
          </p:nvPr>
        </p:nvSpPr>
        <p:spPr>
          <a:xfrm>
            <a:off x="1080407" y="3924300"/>
            <a:ext cx="5854314" cy="5865914"/>
          </a:xfrm>
        </p:spPr>
        <p:txBody>
          <a:bodyPr numCol="2" spcCol="288000" anchor="t">
            <a:noAutofit/>
          </a:bodyPr>
          <a:lstStyle>
            <a:lvl1pPr marL="0" indent="0" algn="l">
              <a:lnSpc>
                <a:spcPct val="100000"/>
              </a:lnSpc>
              <a:spcBef>
                <a:spcPts val="0"/>
              </a:spcBef>
              <a:buNone/>
              <a:defRPr sz="11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a:t>
            </a:r>
            <a:endParaRPr lang="en-US" dirty="0"/>
          </a:p>
        </p:txBody>
      </p:sp>
      <p:sp>
        <p:nvSpPr>
          <p:cNvPr id="2" name="Slide Number Placeholder 5">
            <a:extLst>
              <a:ext uri="{FF2B5EF4-FFF2-40B4-BE49-F238E27FC236}">
                <a16:creationId xmlns:a16="http://schemas.microsoft.com/office/drawing/2014/main" id="{85D0C68A-822F-995D-095C-21EB4B3577FE}"/>
              </a:ext>
            </a:extLst>
          </p:cNvPr>
          <p:cNvSpPr>
            <a:spLocks noGrp="1"/>
          </p:cNvSpPr>
          <p:nvPr>
            <p:ph type="sldNum" sz="quarter" idx="4"/>
          </p:nvPr>
        </p:nvSpPr>
        <p:spPr>
          <a:xfrm>
            <a:off x="7076935" y="10266162"/>
            <a:ext cx="300672" cy="266594"/>
          </a:xfrm>
          <a:prstGeom prst="rect">
            <a:avLst/>
          </a:prstGeom>
        </p:spPr>
        <p:txBody>
          <a:bodyPr vert="horz" lIns="91440" tIns="45720" rIns="91440" bIns="45720" rtlCol="0" anchor="ctr"/>
          <a:lstStyle>
            <a:lvl1pPr algn="r">
              <a:defRPr sz="700" b="0" i="0">
                <a:solidFill>
                  <a:srgbClr val="404040"/>
                </a:solidFill>
                <a:latin typeface="Calibri" panose="020F0502020204030204" pitchFamily="34" charset="0"/>
                <a:cs typeface="Calibri" panose="020F0502020204030204" pitchFamily="34" charset="0"/>
              </a:defRPr>
            </a:lvl1pPr>
          </a:lstStyle>
          <a:p>
            <a:fld id="{CB2079F2-58AF-ED44-82D7-E04B2F6FD686}" type="slidenum">
              <a:rPr lang="en-US" smtClean="0"/>
              <a:pPr/>
              <a:t>‹Nº›</a:t>
            </a:fld>
            <a:endParaRPr lang="en-US" dirty="0"/>
          </a:p>
        </p:txBody>
      </p:sp>
      <p:sp>
        <p:nvSpPr>
          <p:cNvPr id="3" name="Rectangle 2">
            <a:extLst>
              <a:ext uri="{FF2B5EF4-FFF2-40B4-BE49-F238E27FC236}">
                <a16:creationId xmlns:a16="http://schemas.microsoft.com/office/drawing/2014/main" id="{8BBC97C9-63F2-C06E-00E0-EF2A5F5BB8DD}"/>
              </a:ext>
            </a:extLst>
          </p:cNvPr>
          <p:cNvSpPr/>
          <p:nvPr userDrawn="1"/>
        </p:nvSpPr>
        <p:spPr>
          <a:xfrm>
            <a:off x="-212" y="7891463"/>
            <a:ext cx="954426" cy="2007911"/>
          </a:xfrm>
          <a:prstGeom prst="rect">
            <a:avLst/>
          </a:prstGeom>
          <a:solidFill>
            <a:srgbClr val="FBAE1C">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3">
            <a:extLst>
              <a:ext uri="{FF2B5EF4-FFF2-40B4-BE49-F238E27FC236}">
                <a16:creationId xmlns:a16="http://schemas.microsoft.com/office/drawing/2014/main" id="{3A26A3D2-E55E-5B80-CBB7-9064B82C215C}"/>
              </a:ext>
            </a:extLst>
          </p:cNvPr>
          <p:cNvSpPr/>
          <p:nvPr userDrawn="1"/>
        </p:nvSpPr>
        <p:spPr>
          <a:xfrm>
            <a:off x="0" y="6629806"/>
            <a:ext cx="957111" cy="957111"/>
          </a:xfrm>
          <a:prstGeom prst="rect">
            <a:avLst/>
          </a:prstGeom>
          <a:solidFill>
            <a:srgbClr val="5DC7D0">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4">
            <a:extLst>
              <a:ext uri="{FF2B5EF4-FFF2-40B4-BE49-F238E27FC236}">
                <a16:creationId xmlns:a16="http://schemas.microsoft.com/office/drawing/2014/main" id="{CAA45572-C772-FCE3-3C4E-C055703CFDCD}"/>
              </a:ext>
            </a:extLst>
          </p:cNvPr>
          <p:cNvSpPr/>
          <p:nvPr userDrawn="1"/>
        </p:nvSpPr>
        <p:spPr>
          <a:xfrm>
            <a:off x="6605249" y="1"/>
            <a:ext cx="954426" cy="2800350"/>
          </a:xfrm>
          <a:prstGeom prst="rect">
            <a:avLst/>
          </a:prstGeom>
          <a:solidFill>
            <a:srgbClr val="EF3E23">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8498370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Latptop Slide">
    <p:spTree>
      <p:nvGrpSpPr>
        <p:cNvPr id="1" name=""/>
        <p:cNvGrpSpPr/>
        <p:nvPr/>
      </p:nvGrpSpPr>
      <p:grpSpPr>
        <a:xfrm>
          <a:off x="0" y="0"/>
          <a:ext cx="0" cy="0"/>
          <a:chOff x="0" y="0"/>
          <a:chExt cx="0" cy="0"/>
        </a:xfrm>
      </p:grpSpPr>
      <p:sp>
        <p:nvSpPr>
          <p:cNvPr id="8" name="Text Placeholder 32">
            <a:extLst>
              <a:ext uri="{FF2B5EF4-FFF2-40B4-BE49-F238E27FC236}">
                <a16:creationId xmlns:a16="http://schemas.microsoft.com/office/drawing/2014/main" id="{9C716BEC-845A-8B40-99E1-C9C8BEB7C846}"/>
              </a:ext>
            </a:extLst>
          </p:cNvPr>
          <p:cNvSpPr>
            <a:spLocks noGrp="1"/>
          </p:cNvSpPr>
          <p:nvPr>
            <p:ph type="body" sz="quarter" idx="30" hasCustomPrompt="1"/>
          </p:nvPr>
        </p:nvSpPr>
        <p:spPr>
          <a:xfrm>
            <a:off x="1080408" y="865656"/>
            <a:ext cx="5148941" cy="743603"/>
          </a:xfrm>
        </p:spPr>
        <p:txBody>
          <a:bodyPr>
            <a:noAutofit/>
          </a:bodyPr>
          <a:lstStyle>
            <a:lvl1pPr marL="0" indent="0" algn="l">
              <a:buNone/>
              <a:defRPr sz="29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Your Heading</a:t>
            </a:r>
            <a:endParaRPr lang="en-US" dirty="0"/>
          </a:p>
        </p:txBody>
      </p:sp>
      <p:sp>
        <p:nvSpPr>
          <p:cNvPr id="15" name="Text Placeholder 32">
            <a:extLst>
              <a:ext uri="{FF2B5EF4-FFF2-40B4-BE49-F238E27FC236}">
                <a16:creationId xmlns:a16="http://schemas.microsoft.com/office/drawing/2014/main" id="{776A3C61-02DA-0A4C-861E-0689200F4512}"/>
              </a:ext>
            </a:extLst>
          </p:cNvPr>
          <p:cNvSpPr>
            <a:spLocks noGrp="1"/>
          </p:cNvSpPr>
          <p:nvPr>
            <p:ph type="body" sz="quarter" idx="47" hasCustomPrompt="1"/>
          </p:nvPr>
        </p:nvSpPr>
        <p:spPr>
          <a:xfrm>
            <a:off x="1072855" y="1867223"/>
            <a:ext cx="5156665" cy="1771327"/>
          </a:xfrm>
        </p:spPr>
        <p:txBody>
          <a:bodyPr>
            <a:noAutofit/>
          </a:bodyPr>
          <a:lstStyle>
            <a:lvl1pPr marL="0" indent="0" algn="l">
              <a:buNone/>
              <a:defRPr sz="18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Sub-Heading</a:t>
            </a:r>
          </a:p>
        </p:txBody>
      </p:sp>
      <p:sp>
        <p:nvSpPr>
          <p:cNvPr id="16" name="Text Placeholder 32">
            <a:extLst>
              <a:ext uri="{FF2B5EF4-FFF2-40B4-BE49-F238E27FC236}">
                <a16:creationId xmlns:a16="http://schemas.microsoft.com/office/drawing/2014/main" id="{AE20B737-C724-BC42-9305-29BFF3FA1BB8}"/>
              </a:ext>
            </a:extLst>
          </p:cNvPr>
          <p:cNvSpPr>
            <a:spLocks noGrp="1"/>
          </p:cNvSpPr>
          <p:nvPr>
            <p:ph type="body" sz="quarter" idx="48" hasCustomPrompt="1"/>
          </p:nvPr>
        </p:nvSpPr>
        <p:spPr>
          <a:xfrm>
            <a:off x="1080407" y="3924300"/>
            <a:ext cx="5854314" cy="5865914"/>
          </a:xfrm>
        </p:spPr>
        <p:txBody>
          <a:bodyPr numCol="2" spcCol="288000" anchor="t">
            <a:noAutofit/>
          </a:bodyPr>
          <a:lstStyle>
            <a:lvl1pPr marL="0" indent="0" algn="l">
              <a:lnSpc>
                <a:spcPct val="100000"/>
              </a:lnSpc>
              <a:spcBef>
                <a:spcPts val="0"/>
              </a:spcBef>
              <a:buNone/>
              <a:defRPr sz="11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a:t>
            </a:r>
            <a:endParaRPr lang="en-US" dirty="0"/>
          </a:p>
        </p:txBody>
      </p:sp>
      <p:sp>
        <p:nvSpPr>
          <p:cNvPr id="2" name="Slide Number Placeholder 5">
            <a:extLst>
              <a:ext uri="{FF2B5EF4-FFF2-40B4-BE49-F238E27FC236}">
                <a16:creationId xmlns:a16="http://schemas.microsoft.com/office/drawing/2014/main" id="{85D0C68A-822F-995D-095C-21EB4B3577FE}"/>
              </a:ext>
            </a:extLst>
          </p:cNvPr>
          <p:cNvSpPr>
            <a:spLocks noGrp="1"/>
          </p:cNvSpPr>
          <p:nvPr>
            <p:ph type="sldNum" sz="quarter" idx="4"/>
          </p:nvPr>
        </p:nvSpPr>
        <p:spPr>
          <a:xfrm>
            <a:off x="7076935" y="10266162"/>
            <a:ext cx="300672" cy="266594"/>
          </a:xfrm>
          <a:prstGeom prst="rect">
            <a:avLst/>
          </a:prstGeom>
        </p:spPr>
        <p:txBody>
          <a:bodyPr vert="horz" lIns="91440" tIns="45720" rIns="91440" bIns="45720" rtlCol="0" anchor="ctr"/>
          <a:lstStyle>
            <a:lvl1pPr algn="r">
              <a:defRPr sz="700" b="0" i="0">
                <a:solidFill>
                  <a:srgbClr val="404040"/>
                </a:solidFill>
                <a:latin typeface="Calibri" panose="020F0502020204030204" pitchFamily="34" charset="0"/>
                <a:cs typeface="Calibri" panose="020F0502020204030204" pitchFamily="34" charset="0"/>
              </a:defRPr>
            </a:lvl1pPr>
          </a:lstStyle>
          <a:p>
            <a:fld id="{CB2079F2-58AF-ED44-82D7-E04B2F6FD686}" type="slidenum">
              <a:rPr lang="en-US" smtClean="0"/>
              <a:pPr/>
              <a:t>‹Nº›</a:t>
            </a:fld>
            <a:endParaRPr lang="en-US" dirty="0"/>
          </a:p>
        </p:txBody>
      </p:sp>
      <p:sp>
        <p:nvSpPr>
          <p:cNvPr id="3" name="Rectangle 2">
            <a:extLst>
              <a:ext uri="{FF2B5EF4-FFF2-40B4-BE49-F238E27FC236}">
                <a16:creationId xmlns:a16="http://schemas.microsoft.com/office/drawing/2014/main" id="{8BBC97C9-63F2-C06E-00E0-EF2A5F5BB8DD}"/>
              </a:ext>
            </a:extLst>
          </p:cNvPr>
          <p:cNvSpPr/>
          <p:nvPr userDrawn="1"/>
        </p:nvSpPr>
        <p:spPr>
          <a:xfrm>
            <a:off x="-212" y="7891463"/>
            <a:ext cx="954426" cy="2007911"/>
          </a:xfrm>
          <a:prstGeom prst="rect">
            <a:avLst/>
          </a:prstGeom>
          <a:solidFill>
            <a:srgbClr val="FBAE1C">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3">
            <a:extLst>
              <a:ext uri="{FF2B5EF4-FFF2-40B4-BE49-F238E27FC236}">
                <a16:creationId xmlns:a16="http://schemas.microsoft.com/office/drawing/2014/main" id="{3A26A3D2-E55E-5B80-CBB7-9064B82C215C}"/>
              </a:ext>
            </a:extLst>
          </p:cNvPr>
          <p:cNvSpPr/>
          <p:nvPr userDrawn="1"/>
        </p:nvSpPr>
        <p:spPr>
          <a:xfrm>
            <a:off x="0" y="6629806"/>
            <a:ext cx="957111" cy="957111"/>
          </a:xfrm>
          <a:prstGeom prst="rect">
            <a:avLst/>
          </a:prstGeom>
          <a:solidFill>
            <a:srgbClr val="5DC7D0">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4">
            <a:extLst>
              <a:ext uri="{FF2B5EF4-FFF2-40B4-BE49-F238E27FC236}">
                <a16:creationId xmlns:a16="http://schemas.microsoft.com/office/drawing/2014/main" id="{CAA45572-C772-FCE3-3C4E-C055703CFDCD}"/>
              </a:ext>
            </a:extLst>
          </p:cNvPr>
          <p:cNvSpPr/>
          <p:nvPr userDrawn="1"/>
        </p:nvSpPr>
        <p:spPr>
          <a:xfrm>
            <a:off x="6605249" y="1"/>
            <a:ext cx="954426" cy="2800350"/>
          </a:xfrm>
          <a:prstGeom prst="rect">
            <a:avLst/>
          </a:prstGeom>
          <a:solidFill>
            <a:srgbClr val="EF3E23">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Picture 6">
            <a:extLst>
              <a:ext uri="{FF2B5EF4-FFF2-40B4-BE49-F238E27FC236}">
                <a16:creationId xmlns:a16="http://schemas.microsoft.com/office/drawing/2014/main" id="{C48D2195-7867-741F-24B5-2BCCC5FE69A0}"/>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5970750"/>
            <a:ext cx="5474296" cy="3980211"/>
          </a:xfrm>
          <a:prstGeom prst="rect">
            <a:avLst/>
          </a:prstGeom>
          <a:noFill/>
        </p:spPr>
      </p:pic>
      <p:sp>
        <p:nvSpPr>
          <p:cNvPr id="10" name="Picture Placeholder 4">
            <a:extLst>
              <a:ext uri="{FF2B5EF4-FFF2-40B4-BE49-F238E27FC236}">
                <a16:creationId xmlns:a16="http://schemas.microsoft.com/office/drawing/2014/main" id="{F4922441-5E2B-7A95-DDC7-D43B04FD8DDA}"/>
              </a:ext>
            </a:extLst>
          </p:cNvPr>
          <p:cNvSpPr>
            <a:spLocks noGrp="1"/>
          </p:cNvSpPr>
          <p:nvPr>
            <p:ph type="pic" sz="quarter" idx="49"/>
          </p:nvPr>
        </p:nvSpPr>
        <p:spPr>
          <a:xfrm>
            <a:off x="810154" y="6404592"/>
            <a:ext cx="3880510" cy="2467181"/>
          </a:xfrm>
          <a:solidFill>
            <a:schemeClr val="bg1">
              <a:lumMod val="85000"/>
            </a:schemeClr>
          </a:solidFill>
          <a:ln>
            <a:noFill/>
          </a:ln>
        </p:spPr>
        <p:txBody>
          <a:bodyPr/>
          <a:lstStyle/>
          <a:p>
            <a:endParaRPr lang="en-US" dirty="0"/>
          </a:p>
        </p:txBody>
      </p:sp>
    </p:spTree>
    <p:extLst>
      <p:ext uri="{BB962C8B-B14F-4D97-AF65-F5344CB8AC3E}">
        <p14:creationId xmlns:p14="http://schemas.microsoft.com/office/powerpoint/2010/main" val="35262338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ntent Page">
    <p:spTree>
      <p:nvGrpSpPr>
        <p:cNvPr id="1" name=""/>
        <p:cNvGrpSpPr/>
        <p:nvPr/>
      </p:nvGrpSpPr>
      <p:grpSpPr>
        <a:xfrm>
          <a:off x="0" y="0"/>
          <a:ext cx="0" cy="0"/>
          <a:chOff x="0" y="0"/>
          <a:chExt cx="0" cy="0"/>
        </a:xfrm>
      </p:grpSpPr>
      <p:sp>
        <p:nvSpPr>
          <p:cNvPr id="10" name="Picture Placeholder 812">
            <a:extLst>
              <a:ext uri="{FF2B5EF4-FFF2-40B4-BE49-F238E27FC236}">
                <a16:creationId xmlns:a16="http://schemas.microsoft.com/office/drawing/2014/main" id="{C273F204-31DA-C46B-823A-D93B870DB37F}"/>
              </a:ext>
            </a:extLst>
          </p:cNvPr>
          <p:cNvSpPr>
            <a:spLocks noGrp="1"/>
          </p:cNvSpPr>
          <p:nvPr>
            <p:ph type="pic" sz="quarter" idx="62"/>
          </p:nvPr>
        </p:nvSpPr>
        <p:spPr>
          <a:xfrm>
            <a:off x="-1" y="640080"/>
            <a:ext cx="7559675" cy="2387599"/>
          </a:xfrm>
          <a:custGeom>
            <a:avLst/>
            <a:gdLst>
              <a:gd name="connsiteX0" fmla="*/ 0 w 7555269"/>
              <a:gd name="connsiteY0" fmla="*/ 0 h 3917422"/>
              <a:gd name="connsiteX1" fmla="*/ 7555269 w 7555269"/>
              <a:gd name="connsiteY1" fmla="*/ 0 h 3917422"/>
              <a:gd name="connsiteX2" fmla="*/ 7555269 w 7555269"/>
              <a:gd name="connsiteY2" fmla="*/ 3917422 h 3917422"/>
              <a:gd name="connsiteX3" fmla="*/ 0 w 7555269"/>
              <a:gd name="connsiteY3" fmla="*/ 3917422 h 3917422"/>
            </a:gdLst>
            <a:ahLst/>
            <a:cxnLst>
              <a:cxn ang="0">
                <a:pos x="connsiteX0" y="connsiteY0"/>
              </a:cxn>
              <a:cxn ang="0">
                <a:pos x="connsiteX1" y="connsiteY1"/>
              </a:cxn>
              <a:cxn ang="0">
                <a:pos x="connsiteX2" y="connsiteY2"/>
              </a:cxn>
              <a:cxn ang="0">
                <a:pos x="connsiteX3" y="connsiteY3"/>
              </a:cxn>
            </a:cxnLst>
            <a:rect l="l" t="t" r="r" b="b"/>
            <a:pathLst>
              <a:path w="7555269" h="3917422">
                <a:moveTo>
                  <a:pt x="0" y="0"/>
                </a:moveTo>
                <a:lnTo>
                  <a:pt x="7555269" y="0"/>
                </a:lnTo>
                <a:lnTo>
                  <a:pt x="7555269" y="3917422"/>
                </a:lnTo>
                <a:lnTo>
                  <a:pt x="0" y="3917422"/>
                </a:lnTo>
                <a:close/>
              </a:path>
            </a:pathLst>
          </a:custGeom>
          <a:solidFill>
            <a:schemeClr val="bg1">
              <a:lumMod val="95000"/>
            </a:schemeClr>
          </a:solidFill>
          <a:ln>
            <a:noFill/>
          </a:ln>
        </p:spPr>
        <p:txBody>
          <a:bodyPr wrap="square">
            <a:noAutofit/>
          </a:bodyPr>
          <a:lstStyle>
            <a:lvl1pPr marL="0" indent="0" algn="ctr">
              <a:buNone/>
              <a:defRPr sz="1400">
                <a:solidFill>
                  <a:schemeClr val="bg1">
                    <a:lumMod val="95000"/>
                  </a:schemeClr>
                </a:solidFill>
                <a:latin typeface="Calibri" panose="020F0502020204030204" pitchFamily="34" charset="0"/>
                <a:cs typeface="Calibri" panose="020F0502020204030204" pitchFamily="34" charset="0"/>
              </a:defRPr>
            </a:lvl1pPr>
          </a:lstStyle>
          <a:p>
            <a:endParaRPr lang="en-US" dirty="0"/>
          </a:p>
        </p:txBody>
      </p:sp>
      <p:sp>
        <p:nvSpPr>
          <p:cNvPr id="143" name="Text Placeholder 32">
            <a:extLst>
              <a:ext uri="{FF2B5EF4-FFF2-40B4-BE49-F238E27FC236}">
                <a16:creationId xmlns:a16="http://schemas.microsoft.com/office/drawing/2014/main" id="{E246BE9B-0F08-0141-BFBB-5CD2D858EA02}"/>
              </a:ext>
            </a:extLst>
          </p:cNvPr>
          <p:cNvSpPr>
            <a:spLocks noGrp="1"/>
          </p:cNvSpPr>
          <p:nvPr>
            <p:ph type="body" sz="quarter" idx="11" hasCustomPrompt="1"/>
          </p:nvPr>
        </p:nvSpPr>
        <p:spPr>
          <a:xfrm>
            <a:off x="1551024" y="4595097"/>
            <a:ext cx="502942" cy="348400"/>
          </a:xfrm>
        </p:spPr>
        <p:txBody>
          <a:bodyPr anchor="ctr">
            <a:noAutofit/>
          </a:bodyPr>
          <a:lstStyle>
            <a:lvl1pPr marL="0" indent="0" algn="l">
              <a:buNone/>
              <a:defRPr sz="2200" b="1" i="0">
                <a:solidFill>
                  <a:srgbClr val="EF3E23"/>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01</a:t>
            </a:r>
            <a:endParaRPr lang="en-US" dirty="0"/>
          </a:p>
        </p:txBody>
      </p:sp>
      <p:sp>
        <p:nvSpPr>
          <p:cNvPr id="144" name="Text Placeholder 32">
            <a:extLst>
              <a:ext uri="{FF2B5EF4-FFF2-40B4-BE49-F238E27FC236}">
                <a16:creationId xmlns:a16="http://schemas.microsoft.com/office/drawing/2014/main" id="{C9C54D80-1128-5642-AF19-023C1AFBB107}"/>
              </a:ext>
            </a:extLst>
          </p:cNvPr>
          <p:cNvSpPr>
            <a:spLocks noGrp="1"/>
          </p:cNvSpPr>
          <p:nvPr>
            <p:ph type="body" sz="quarter" idx="49" hasCustomPrompt="1"/>
          </p:nvPr>
        </p:nvSpPr>
        <p:spPr>
          <a:xfrm>
            <a:off x="2121900" y="4595097"/>
            <a:ext cx="3544003" cy="348400"/>
          </a:xfrm>
        </p:spPr>
        <p:txBody>
          <a:bodyPr anchor="ctr">
            <a:noAutofit/>
          </a:bodyPr>
          <a:lstStyle>
            <a:lvl1pPr marL="0" indent="0" algn="l">
              <a:buNone/>
              <a:defRPr sz="14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Introduction</a:t>
            </a:r>
            <a:endParaRPr lang="en-US" dirty="0"/>
          </a:p>
        </p:txBody>
      </p:sp>
      <p:sp>
        <p:nvSpPr>
          <p:cNvPr id="145" name="Text Placeholder 32">
            <a:extLst>
              <a:ext uri="{FF2B5EF4-FFF2-40B4-BE49-F238E27FC236}">
                <a16:creationId xmlns:a16="http://schemas.microsoft.com/office/drawing/2014/main" id="{67A3DCF8-C8C1-A54D-B2A9-2AEDD386F887}"/>
              </a:ext>
            </a:extLst>
          </p:cNvPr>
          <p:cNvSpPr>
            <a:spLocks noGrp="1"/>
          </p:cNvSpPr>
          <p:nvPr>
            <p:ph type="body" sz="quarter" idx="13" hasCustomPrompt="1"/>
          </p:nvPr>
        </p:nvSpPr>
        <p:spPr>
          <a:xfrm>
            <a:off x="1551024" y="5070339"/>
            <a:ext cx="502942" cy="348400"/>
          </a:xfrm>
        </p:spPr>
        <p:txBody>
          <a:bodyPr anchor="ctr">
            <a:noAutofit/>
          </a:bodyPr>
          <a:lstStyle>
            <a:lvl1pPr marL="0" indent="0" algn="l">
              <a:buNone/>
              <a:defRPr sz="2200" b="1" i="0">
                <a:solidFill>
                  <a:srgbClr val="EF3E23"/>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02</a:t>
            </a:r>
            <a:endParaRPr lang="en-US" dirty="0"/>
          </a:p>
        </p:txBody>
      </p:sp>
      <p:sp>
        <p:nvSpPr>
          <p:cNvPr id="146" name="Text Placeholder 32">
            <a:extLst>
              <a:ext uri="{FF2B5EF4-FFF2-40B4-BE49-F238E27FC236}">
                <a16:creationId xmlns:a16="http://schemas.microsoft.com/office/drawing/2014/main" id="{9FDD29A6-533C-7341-8E91-02079E2FE43E}"/>
              </a:ext>
            </a:extLst>
          </p:cNvPr>
          <p:cNvSpPr>
            <a:spLocks noGrp="1"/>
          </p:cNvSpPr>
          <p:nvPr>
            <p:ph type="body" sz="quarter" idx="14" hasCustomPrompt="1"/>
          </p:nvPr>
        </p:nvSpPr>
        <p:spPr>
          <a:xfrm>
            <a:off x="2121900" y="5070339"/>
            <a:ext cx="3544003" cy="349200"/>
          </a:xfrm>
        </p:spPr>
        <p:txBody>
          <a:bodyPr anchor="ctr">
            <a:noAutofit/>
          </a:bodyPr>
          <a:lstStyle>
            <a:lvl1pPr marL="0" marR="0" indent="0" algn="l" defTabSz="2072941" rtl="0" eaLnBrk="1" fontAlgn="auto" latinLnBrk="0" hangingPunct="1">
              <a:lnSpc>
                <a:spcPct val="100000"/>
              </a:lnSpc>
              <a:spcBef>
                <a:spcPts val="2267"/>
              </a:spcBef>
              <a:spcAft>
                <a:spcPts val="0"/>
              </a:spcAft>
              <a:buClrTx/>
              <a:buSzTx/>
              <a:buFont typeface="Arial" panose="020B0604020202020204" pitchFamily="34" charset="0"/>
              <a:buNone/>
              <a:tabLst/>
              <a:defRPr sz="14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marL="0" marR="0" lvl="0" indent="0" algn="l" defTabSz="2072941" rtl="0" eaLnBrk="1" fontAlgn="auto" latinLnBrk="0" hangingPunct="1">
              <a:lnSpc>
                <a:spcPct val="100000"/>
              </a:lnSpc>
              <a:spcBef>
                <a:spcPts val="2267"/>
              </a:spcBef>
              <a:spcAft>
                <a:spcPts val="0"/>
              </a:spcAft>
              <a:buClrTx/>
              <a:buSzTx/>
              <a:buFont typeface="Arial" panose="020B0604020202020204" pitchFamily="34" charset="0"/>
              <a:buNone/>
              <a:tabLst/>
              <a:defRPr/>
            </a:pPr>
            <a:r>
              <a:rPr lang="en-GB" dirty="0"/>
              <a:t>About us</a:t>
            </a:r>
            <a:endParaRPr lang="en-US" dirty="0"/>
          </a:p>
        </p:txBody>
      </p:sp>
      <p:sp>
        <p:nvSpPr>
          <p:cNvPr id="147" name="Text Placeholder 32">
            <a:extLst>
              <a:ext uri="{FF2B5EF4-FFF2-40B4-BE49-F238E27FC236}">
                <a16:creationId xmlns:a16="http://schemas.microsoft.com/office/drawing/2014/main" id="{57CE5420-826A-4046-981E-1B3B3695529C}"/>
              </a:ext>
            </a:extLst>
          </p:cNvPr>
          <p:cNvSpPr>
            <a:spLocks noGrp="1"/>
          </p:cNvSpPr>
          <p:nvPr>
            <p:ph type="body" sz="quarter" idx="15" hasCustomPrompt="1"/>
          </p:nvPr>
        </p:nvSpPr>
        <p:spPr>
          <a:xfrm>
            <a:off x="1551024" y="5571473"/>
            <a:ext cx="502942" cy="348400"/>
          </a:xfrm>
        </p:spPr>
        <p:txBody>
          <a:bodyPr anchor="ctr">
            <a:noAutofit/>
          </a:bodyPr>
          <a:lstStyle>
            <a:lvl1pPr marL="0" indent="0" algn="l">
              <a:buNone/>
              <a:defRPr sz="2200" b="1" i="0">
                <a:solidFill>
                  <a:srgbClr val="EF3E23"/>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03</a:t>
            </a:r>
            <a:endParaRPr lang="en-US" dirty="0"/>
          </a:p>
        </p:txBody>
      </p:sp>
      <p:sp>
        <p:nvSpPr>
          <p:cNvPr id="148" name="Text Placeholder 32">
            <a:extLst>
              <a:ext uri="{FF2B5EF4-FFF2-40B4-BE49-F238E27FC236}">
                <a16:creationId xmlns:a16="http://schemas.microsoft.com/office/drawing/2014/main" id="{3F6D97E9-C4D5-AC44-89B9-EABADCA7224E}"/>
              </a:ext>
            </a:extLst>
          </p:cNvPr>
          <p:cNvSpPr>
            <a:spLocks noGrp="1"/>
          </p:cNvSpPr>
          <p:nvPr>
            <p:ph type="body" sz="quarter" idx="19" hasCustomPrompt="1"/>
          </p:nvPr>
        </p:nvSpPr>
        <p:spPr>
          <a:xfrm>
            <a:off x="2121900" y="5571473"/>
            <a:ext cx="3544003" cy="348400"/>
          </a:xfrm>
        </p:spPr>
        <p:txBody>
          <a:bodyPr anchor="ctr">
            <a:noAutofit/>
          </a:bodyPr>
          <a:lstStyle>
            <a:lvl1pPr marL="0" indent="0" algn="l">
              <a:buNone/>
              <a:defRPr sz="14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The Project</a:t>
            </a:r>
            <a:endParaRPr lang="en-US" dirty="0"/>
          </a:p>
        </p:txBody>
      </p:sp>
      <p:sp>
        <p:nvSpPr>
          <p:cNvPr id="152" name="Text Placeholder 32">
            <a:extLst>
              <a:ext uri="{FF2B5EF4-FFF2-40B4-BE49-F238E27FC236}">
                <a16:creationId xmlns:a16="http://schemas.microsoft.com/office/drawing/2014/main" id="{1EDA7C9E-6821-614B-B581-5907A46DAE4B}"/>
              </a:ext>
            </a:extLst>
          </p:cNvPr>
          <p:cNvSpPr>
            <a:spLocks noGrp="1"/>
          </p:cNvSpPr>
          <p:nvPr>
            <p:ph type="body" sz="quarter" idx="17" hasCustomPrompt="1"/>
          </p:nvPr>
        </p:nvSpPr>
        <p:spPr>
          <a:xfrm>
            <a:off x="1551024" y="6072428"/>
            <a:ext cx="502942" cy="348400"/>
          </a:xfrm>
        </p:spPr>
        <p:txBody>
          <a:bodyPr anchor="ctr">
            <a:noAutofit/>
          </a:bodyPr>
          <a:lstStyle>
            <a:lvl1pPr marL="0" indent="0" algn="l">
              <a:buNone/>
              <a:defRPr sz="2200" b="1" i="0">
                <a:solidFill>
                  <a:srgbClr val="EF3E23"/>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04</a:t>
            </a:r>
            <a:endParaRPr lang="en-US" dirty="0"/>
          </a:p>
        </p:txBody>
      </p:sp>
      <p:sp>
        <p:nvSpPr>
          <p:cNvPr id="156" name="Text Placeholder 32">
            <a:extLst>
              <a:ext uri="{FF2B5EF4-FFF2-40B4-BE49-F238E27FC236}">
                <a16:creationId xmlns:a16="http://schemas.microsoft.com/office/drawing/2014/main" id="{3EECCB46-72D7-5740-9CED-11684DF47D53}"/>
              </a:ext>
            </a:extLst>
          </p:cNvPr>
          <p:cNvSpPr>
            <a:spLocks noGrp="1"/>
          </p:cNvSpPr>
          <p:nvPr>
            <p:ph type="body" sz="quarter" idx="20" hasCustomPrompt="1"/>
          </p:nvPr>
        </p:nvSpPr>
        <p:spPr>
          <a:xfrm>
            <a:off x="2121900" y="6072428"/>
            <a:ext cx="3544003" cy="348400"/>
          </a:xfrm>
        </p:spPr>
        <p:txBody>
          <a:bodyPr anchor="ctr">
            <a:noAutofit/>
          </a:bodyPr>
          <a:lstStyle>
            <a:lvl1pPr marL="0" indent="0" algn="l">
              <a:buNone/>
              <a:defRPr sz="14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Gallery</a:t>
            </a:r>
            <a:endParaRPr lang="en-US" dirty="0"/>
          </a:p>
        </p:txBody>
      </p:sp>
      <p:sp>
        <p:nvSpPr>
          <p:cNvPr id="158" name="Text Placeholder 32">
            <a:extLst>
              <a:ext uri="{FF2B5EF4-FFF2-40B4-BE49-F238E27FC236}">
                <a16:creationId xmlns:a16="http://schemas.microsoft.com/office/drawing/2014/main" id="{2B4AC3CD-CBEF-5E4F-B4DD-BD4814C7F019}"/>
              </a:ext>
            </a:extLst>
          </p:cNvPr>
          <p:cNvSpPr>
            <a:spLocks noGrp="1"/>
          </p:cNvSpPr>
          <p:nvPr>
            <p:ph type="body" sz="quarter" idx="21" hasCustomPrompt="1"/>
          </p:nvPr>
        </p:nvSpPr>
        <p:spPr>
          <a:xfrm>
            <a:off x="1551024" y="6574218"/>
            <a:ext cx="502942" cy="348400"/>
          </a:xfrm>
        </p:spPr>
        <p:txBody>
          <a:bodyPr anchor="ctr">
            <a:noAutofit/>
          </a:bodyPr>
          <a:lstStyle>
            <a:lvl1pPr marL="0" indent="0" algn="l">
              <a:buNone/>
              <a:defRPr sz="2200" b="1" i="0">
                <a:solidFill>
                  <a:srgbClr val="EF3E23"/>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05</a:t>
            </a:r>
            <a:endParaRPr lang="en-US" dirty="0"/>
          </a:p>
        </p:txBody>
      </p:sp>
      <p:sp>
        <p:nvSpPr>
          <p:cNvPr id="159" name="Text Placeholder 32">
            <a:extLst>
              <a:ext uri="{FF2B5EF4-FFF2-40B4-BE49-F238E27FC236}">
                <a16:creationId xmlns:a16="http://schemas.microsoft.com/office/drawing/2014/main" id="{F367CBF7-CF02-8943-9062-D02DDFD8E2D1}"/>
              </a:ext>
            </a:extLst>
          </p:cNvPr>
          <p:cNvSpPr>
            <a:spLocks noGrp="1"/>
          </p:cNvSpPr>
          <p:nvPr>
            <p:ph type="body" sz="quarter" idx="22" hasCustomPrompt="1"/>
          </p:nvPr>
        </p:nvSpPr>
        <p:spPr>
          <a:xfrm>
            <a:off x="2121900" y="6574218"/>
            <a:ext cx="3544003" cy="348400"/>
          </a:xfrm>
        </p:spPr>
        <p:txBody>
          <a:bodyPr anchor="ctr">
            <a:noAutofit/>
          </a:bodyPr>
          <a:lstStyle>
            <a:lvl1pPr marL="0" indent="0" algn="l">
              <a:buNone/>
              <a:defRPr sz="14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Our Team</a:t>
            </a:r>
            <a:endParaRPr lang="en-US" dirty="0"/>
          </a:p>
        </p:txBody>
      </p:sp>
      <p:sp>
        <p:nvSpPr>
          <p:cNvPr id="161" name="Text Placeholder 32">
            <a:extLst>
              <a:ext uri="{FF2B5EF4-FFF2-40B4-BE49-F238E27FC236}">
                <a16:creationId xmlns:a16="http://schemas.microsoft.com/office/drawing/2014/main" id="{BA3A5A09-F937-7549-8085-E87DDB3C3436}"/>
              </a:ext>
            </a:extLst>
          </p:cNvPr>
          <p:cNvSpPr>
            <a:spLocks noGrp="1"/>
          </p:cNvSpPr>
          <p:nvPr>
            <p:ph type="body" sz="quarter" idx="51" hasCustomPrompt="1"/>
          </p:nvPr>
        </p:nvSpPr>
        <p:spPr>
          <a:xfrm>
            <a:off x="1560664" y="7103414"/>
            <a:ext cx="502942" cy="348400"/>
          </a:xfrm>
        </p:spPr>
        <p:txBody>
          <a:bodyPr anchor="ctr">
            <a:noAutofit/>
          </a:bodyPr>
          <a:lstStyle>
            <a:lvl1pPr marL="0" indent="0" algn="l">
              <a:buNone/>
              <a:defRPr sz="2200" b="1" i="0">
                <a:solidFill>
                  <a:srgbClr val="EF3E23"/>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06</a:t>
            </a:r>
            <a:endParaRPr lang="en-US" dirty="0"/>
          </a:p>
        </p:txBody>
      </p:sp>
      <p:sp>
        <p:nvSpPr>
          <p:cNvPr id="162" name="Text Placeholder 32">
            <a:extLst>
              <a:ext uri="{FF2B5EF4-FFF2-40B4-BE49-F238E27FC236}">
                <a16:creationId xmlns:a16="http://schemas.microsoft.com/office/drawing/2014/main" id="{3125800D-400A-CB4E-BB45-05A321F773EC}"/>
              </a:ext>
            </a:extLst>
          </p:cNvPr>
          <p:cNvSpPr>
            <a:spLocks noGrp="1"/>
          </p:cNvSpPr>
          <p:nvPr>
            <p:ph type="body" sz="quarter" idx="52" hasCustomPrompt="1"/>
          </p:nvPr>
        </p:nvSpPr>
        <p:spPr>
          <a:xfrm>
            <a:off x="2131540" y="7103414"/>
            <a:ext cx="3544003" cy="348400"/>
          </a:xfrm>
        </p:spPr>
        <p:txBody>
          <a:bodyPr anchor="ctr">
            <a:noAutofit/>
          </a:bodyPr>
          <a:lstStyle>
            <a:lvl1pPr marL="0" indent="0" algn="l">
              <a:buNone/>
              <a:defRPr sz="14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Question and Answers</a:t>
            </a:r>
            <a:endParaRPr lang="en-US" dirty="0"/>
          </a:p>
        </p:txBody>
      </p:sp>
      <p:sp>
        <p:nvSpPr>
          <p:cNvPr id="163" name="Text Placeholder 32">
            <a:extLst>
              <a:ext uri="{FF2B5EF4-FFF2-40B4-BE49-F238E27FC236}">
                <a16:creationId xmlns:a16="http://schemas.microsoft.com/office/drawing/2014/main" id="{8BE77D08-2226-F241-BD4C-C1EE8B229A90}"/>
              </a:ext>
            </a:extLst>
          </p:cNvPr>
          <p:cNvSpPr>
            <a:spLocks noGrp="1"/>
          </p:cNvSpPr>
          <p:nvPr>
            <p:ph type="body" sz="quarter" idx="53" hasCustomPrompt="1"/>
          </p:nvPr>
        </p:nvSpPr>
        <p:spPr>
          <a:xfrm>
            <a:off x="1560664" y="7593646"/>
            <a:ext cx="502942" cy="348400"/>
          </a:xfrm>
        </p:spPr>
        <p:txBody>
          <a:bodyPr anchor="ctr">
            <a:noAutofit/>
          </a:bodyPr>
          <a:lstStyle>
            <a:lvl1pPr marL="0" indent="0" algn="l">
              <a:buNone/>
              <a:defRPr sz="2200" b="1" i="0">
                <a:solidFill>
                  <a:srgbClr val="EF3E23"/>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07</a:t>
            </a:r>
            <a:endParaRPr lang="en-US" dirty="0"/>
          </a:p>
        </p:txBody>
      </p:sp>
      <p:sp>
        <p:nvSpPr>
          <p:cNvPr id="164" name="Text Placeholder 32">
            <a:extLst>
              <a:ext uri="{FF2B5EF4-FFF2-40B4-BE49-F238E27FC236}">
                <a16:creationId xmlns:a16="http://schemas.microsoft.com/office/drawing/2014/main" id="{32184336-7547-9A40-A148-9E9B78DCBBAF}"/>
              </a:ext>
            </a:extLst>
          </p:cNvPr>
          <p:cNvSpPr>
            <a:spLocks noGrp="1"/>
          </p:cNvSpPr>
          <p:nvPr>
            <p:ph type="body" sz="quarter" idx="54" hasCustomPrompt="1"/>
          </p:nvPr>
        </p:nvSpPr>
        <p:spPr>
          <a:xfrm>
            <a:off x="2131540" y="7593646"/>
            <a:ext cx="3544003" cy="348400"/>
          </a:xfrm>
        </p:spPr>
        <p:txBody>
          <a:bodyPr anchor="ctr">
            <a:noAutofit/>
          </a:bodyPr>
          <a:lstStyle>
            <a:lvl1pPr marL="0" indent="0" algn="l">
              <a:buNone/>
              <a:defRPr sz="14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Conclusion</a:t>
            </a:r>
            <a:endParaRPr lang="en-US" dirty="0"/>
          </a:p>
        </p:txBody>
      </p:sp>
      <p:sp>
        <p:nvSpPr>
          <p:cNvPr id="287" name="Rectangle 286">
            <a:extLst>
              <a:ext uri="{FF2B5EF4-FFF2-40B4-BE49-F238E27FC236}">
                <a16:creationId xmlns:a16="http://schemas.microsoft.com/office/drawing/2014/main" id="{4F911FDD-D26D-9547-8FF2-DCE6196E69AD}"/>
              </a:ext>
            </a:extLst>
          </p:cNvPr>
          <p:cNvSpPr/>
          <p:nvPr userDrawn="1"/>
        </p:nvSpPr>
        <p:spPr>
          <a:xfrm>
            <a:off x="788956" y="9560668"/>
            <a:ext cx="1959435" cy="4842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8" name="Text Placeholder 32">
            <a:extLst>
              <a:ext uri="{FF2B5EF4-FFF2-40B4-BE49-F238E27FC236}">
                <a16:creationId xmlns:a16="http://schemas.microsoft.com/office/drawing/2014/main" id="{A7E9440F-DDEC-434B-9346-8F02B164E9B2}"/>
              </a:ext>
            </a:extLst>
          </p:cNvPr>
          <p:cNvSpPr>
            <a:spLocks noGrp="1"/>
          </p:cNvSpPr>
          <p:nvPr>
            <p:ph type="body" sz="quarter" idx="61" hasCustomPrompt="1"/>
          </p:nvPr>
        </p:nvSpPr>
        <p:spPr>
          <a:xfrm>
            <a:off x="1107367" y="2325190"/>
            <a:ext cx="1753399" cy="483324"/>
          </a:xfrm>
          <a:solidFill>
            <a:srgbClr val="5DC7D0">
              <a:alpha val="74902"/>
            </a:srgbClr>
          </a:solidFill>
        </p:spPr>
        <p:txBody>
          <a:bodyPr anchor="ctr">
            <a:noAutofit/>
          </a:bodyPr>
          <a:lstStyle>
            <a:lvl1pPr marL="0" indent="0" algn="ctr">
              <a:lnSpc>
                <a:spcPts val="2660"/>
              </a:lnSpc>
              <a:spcBef>
                <a:spcPts val="0"/>
              </a:spcBef>
              <a:buNone/>
              <a:defRPr sz="3200" b="1" i="0" spc="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contents</a:t>
            </a:r>
            <a:endParaRPr lang="en-US" dirty="0"/>
          </a:p>
        </p:txBody>
      </p:sp>
      <p:sp>
        <p:nvSpPr>
          <p:cNvPr id="2" name="Slide Number Placeholder 5">
            <a:extLst>
              <a:ext uri="{FF2B5EF4-FFF2-40B4-BE49-F238E27FC236}">
                <a16:creationId xmlns:a16="http://schemas.microsoft.com/office/drawing/2014/main" id="{F0608982-E562-F8FE-420F-63DD542B58C4}"/>
              </a:ext>
            </a:extLst>
          </p:cNvPr>
          <p:cNvSpPr>
            <a:spLocks noGrp="1"/>
          </p:cNvSpPr>
          <p:nvPr>
            <p:ph type="sldNum" sz="quarter" idx="4"/>
          </p:nvPr>
        </p:nvSpPr>
        <p:spPr>
          <a:xfrm>
            <a:off x="6996253" y="10245992"/>
            <a:ext cx="300672" cy="266594"/>
          </a:xfrm>
          <a:prstGeom prst="rect">
            <a:avLst/>
          </a:prstGeom>
        </p:spPr>
        <p:txBody>
          <a:bodyPr vert="horz" lIns="91440" tIns="45720" rIns="91440" bIns="45720" rtlCol="0" anchor="ctr"/>
          <a:lstStyle>
            <a:lvl1pPr algn="r">
              <a:defRPr sz="700" b="0" i="0">
                <a:solidFill>
                  <a:srgbClr val="1C3563"/>
                </a:solidFill>
                <a:latin typeface="Calibri" panose="020F0502020204030204" pitchFamily="34" charset="0"/>
                <a:cs typeface="Calibri" panose="020F0502020204030204" pitchFamily="34" charset="0"/>
              </a:defRPr>
            </a:lvl1pPr>
          </a:lstStyle>
          <a:p>
            <a:fld id="{CB2079F2-58AF-ED44-82D7-E04B2F6FD686}" type="slidenum">
              <a:rPr lang="en-US" smtClean="0"/>
              <a:pPr/>
              <a:t>‹Nº›</a:t>
            </a:fld>
            <a:endParaRPr lang="en-US" dirty="0"/>
          </a:p>
        </p:txBody>
      </p:sp>
      <p:sp>
        <p:nvSpPr>
          <p:cNvPr id="8" name="Rectangle 7">
            <a:extLst>
              <a:ext uri="{FF2B5EF4-FFF2-40B4-BE49-F238E27FC236}">
                <a16:creationId xmlns:a16="http://schemas.microsoft.com/office/drawing/2014/main" id="{E7A1B4D2-5DF6-4FB3-753E-2934F0E40F0D}"/>
              </a:ext>
            </a:extLst>
          </p:cNvPr>
          <p:cNvSpPr/>
          <p:nvPr userDrawn="1"/>
        </p:nvSpPr>
        <p:spPr>
          <a:xfrm>
            <a:off x="3199227" y="8879705"/>
            <a:ext cx="2708653" cy="430887"/>
          </a:xfrm>
          <a:prstGeom prst="rect">
            <a:avLst/>
          </a:prstGeom>
        </p:spPr>
        <p:txBody>
          <a:bodyPr wrap="square">
            <a:spAutoFit/>
          </a:bodyPr>
          <a:lstStyle/>
          <a:p>
            <a:pPr marL="0" marR="0" lvl="0" indent="0" algn="just" defTabSz="181904" rtl="0" eaLnBrk="1" fontAlgn="auto" latinLnBrk="0" hangingPunct="0">
              <a:lnSpc>
                <a:spcPct val="100000"/>
              </a:lnSpc>
              <a:spcBef>
                <a:spcPts val="0"/>
              </a:spcBef>
              <a:spcAft>
                <a:spcPts val="0"/>
              </a:spcAft>
              <a:buClrTx/>
              <a:buSzTx/>
              <a:buFontTx/>
              <a:buNone/>
              <a:tabLst/>
              <a:defRPr/>
            </a:pPr>
            <a:r>
              <a:rPr lang="en-US" sz="550" dirty="0">
                <a:solidFill>
                  <a:srgbClr val="404040"/>
                </a:solidFill>
                <a:latin typeface="Calibri" panose="020F0502020204030204" pitchFamily="34" charset="0"/>
                <a:ea typeface="Open Sans" panose="020B0606030504020204" pitchFamily="34" charset="0"/>
                <a:cs typeface="Calibri" panose="020F0502020204030204" pitchFamily="34" charset="0"/>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 2023-2-PL01-KA220-VET-000183170</a:t>
            </a:r>
          </a:p>
        </p:txBody>
      </p:sp>
      <p:pic>
        <p:nvPicPr>
          <p:cNvPr id="9" name="Picture 8">
            <a:extLst>
              <a:ext uri="{FF2B5EF4-FFF2-40B4-BE49-F238E27FC236}">
                <a16:creationId xmlns:a16="http://schemas.microsoft.com/office/drawing/2014/main" id="{A12067B0-BD29-DCB7-E53B-7DFECD45EDDD}"/>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74394" y="8905390"/>
            <a:ext cx="1604815" cy="357347"/>
          </a:xfrm>
          <a:prstGeom prst="rect">
            <a:avLst/>
          </a:prstGeom>
        </p:spPr>
      </p:pic>
    </p:spTree>
    <p:extLst>
      <p:ext uri="{BB962C8B-B14F-4D97-AF65-F5344CB8AC3E}">
        <p14:creationId xmlns:p14="http://schemas.microsoft.com/office/powerpoint/2010/main" val="2047572136"/>
      </p:ext>
    </p:extLst>
  </p:cSld>
  <p:clrMapOvr>
    <a:masterClrMapping/>
  </p:clrMapOvr>
  <p:extLst>
    <p:ext uri="{DCECCB84-F9BA-43D5-87BE-67443E8EF086}">
      <p15:sldGuideLst xmlns:p15="http://schemas.microsoft.com/office/powerpoint/2012/main">
        <p15:guide id="1" pos="294"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Divider 01">
    <p:spTree>
      <p:nvGrpSpPr>
        <p:cNvPr id="1" name=""/>
        <p:cNvGrpSpPr/>
        <p:nvPr/>
      </p:nvGrpSpPr>
      <p:grpSpPr>
        <a:xfrm>
          <a:off x="0" y="0"/>
          <a:ext cx="0" cy="0"/>
          <a:chOff x="0" y="0"/>
          <a:chExt cx="0" cy="0"/>
        </a:xfrm>
      </p:grpSpPr>
      <p:sp>
        <p:nvSpPr>
          <p:cNvPr id="68" name="Slide Number Placeholder 5">
            <a:extLst>
              <a:ext uri="{FF2B5EF4-FFF2-40B4-BE49-F238E27FC236}">
                <a16:creationId xmlns:a16="http://schemas.microsoft.com/office/drawing/2014/main" id="{9A32C4A5-6142-0BCD-9E26-463ADFF7FEEC}"/>
              </a:ext>
            </a:extLst>
          </p:cNvPr>
          <p:cNvSpPr>
            <a:spLocks noGrp="1"/>
          </p:cNvSpPr>
          <p:nvPr>
            <p:ph type="sldNum" sz="quarter" idx="4"/>
          </p:nvPr>
        </p:nvSpPr>
        <p:spPr>
          <a:xfrm>
            <a:off x="7055989" y="10245992"/>
            <a:ext cx="300672" cy="266594"/>
          </a:xfrm>
          <a:prstGeom prst="rect">
            <a:avLst/>
          </a:prstGeom>
        </p:spPr>
        <p:txBody>
          <a:bodyPr vert="horz" lIns="91440" tIns="45720" rIns="91440" bIns="45720" rtlCol="0" anchor="ctr"/>
          <a:lstStyle>
            <a:lvl1pPr algn="r">
              <a:defRPr sz="700" b="0" i="0">
                <a:solidFill>
                  <a:srgbClr val="1C3563"/>
                </a:solidFill>
                <a:latin typeface="Calibri" panose="020F0502020204030204" pitchFamily="34" charset="0"/>
                <a:cs typeface="Calibri" panose="020F0502020204030204" pitchFamily="34" charset="0"/>
              </a:defRPr>
            </a:lvl1pPr>
          </a:lstStyle>
          <a:p>
            <a:fld id="{CB2079F2-58AF-ED44-82D7-E04B2F6FD686}" type="slidenum">
              <a:rPr lang="en-US" smtClean="0"/>
              <a:pPr/>
              <a:t>‹Nº›</a:t>
            </a:fld>
            <a:endParaRPr lang="en-US" dirty="0"/>
          </a:p>
        </p:txBody>
      </p:sp>
      <p:grpSp>
        <p:nvGrpSpPr>
          <p:cNvPr id="103" name="Group 102">
            <a:extLst>
              <a:ext uri="{FF2B5EF4-FFF2-40B4-BE49-F238E27FC236}">
                <a16:creationId xmlns:a16="http://schemas.microsoft.com/office/drawing/2014/main" id="{A72FBA40-3965-D49C-698E-7E90D8209735}"/>
              </a:ext>
            </a:extLst>
          </p:cNvPr>
          <p:cNvGrpSpPr/>
          <p:nvPr userDrawn="1"/>
        </p:nvGrpSpPr>
        <p:grpSpPr>
          <a:xfrm rot="5400000">
            <a:off x="3727613" y="6843015"/>
            <a:ext cx="288000" cy="6972899"/>
            <a:chOff x="1619394" y="3312028"/>
            <a:chExt cx="288000" cy="6972899"/>
          </a:xfrm>
        </p:grpSpPr>
        <p:sp>
          <p:nvSpPr>
            <p:cNvPr id="100" name="TextBox 99">
              <a:extLst>
                <a:ext uri="{FF2B5EF4-FFF2-40B4-BE49-F238E27FC236}">
                  <a16:creationId xmlns:a16="http://schemas.microsoft.com/office/drawing/2014/main" id="{85ED3CCA-B816-0BB8-48F5-C58EC72762EC}"/>
                </a:ext>
              </a:extLst>
            </p:cNvPr>
            <p:cNvSpPr txBox="1"/>
            <p:nvPr userDrawn="1"/>
          </p:nvSpPr>
          <p:spPr>
            <a:xfrm rot="16200000">
              <a:off x="-1693836" y="6687617"/>
              <a:ext cx="6951233" cy="200055"/>
            </a:xfrm>
            <a:prstGeom prst="rect">
              <a:avLst/>
            </a:prstGeom>
            <a:noFill/>
          </p:spPr>
          <p:txBody>
            <a:bodyPr wrap="square">
              <a:spAutoFit/>
            </a:bodyPr>
            <a:lstStyle/>
            <a:p>
              <a:pPr algn="l" fontAlgn="base"/>
              <a:r>
                <a:rPr lang="en-IE" sz="700" b="0" i="0" spc="300" dirty="0">
                  <a:solidFill>
                    <a:srgbClr val="404040"/>
                  </a:solidFill>
                  <a:effectLst/>
                  <a:highlight>
                    <a:srgbClr val="FFFFFF"/>
                  </a:highlight>
                  <a:latin typeface="Calibri" panose="020F0502020204030204" pitchFamily="34" charset="0"/>
                  <a:cs typeface="Calibri" panose="020F0502020204030204" pitchFamily="34" charset="0"/>
                </a:rPr>
                <a:t>Young Equine Innovators </a:t>
              </a:r>
            </a:p>
          </p:txBody>
        </p:sp>
        <p:cxnSp>
          <p:nvCxnSpPr>
            <p:cNvPr id="101" name="Straight Connector 100">
              <a:extLst>
                <a:ext uri="{FF2B5EF4-FFF2-40B4-BE49-F238E27FC236}">
                  <a16:creationId xmlns:a16="http://schemas.microsoft.com/office/drawing/2014/main" id="{1FD83DA1-5165-3122-E15C-29384FD5626A}"/>
                </a:ext>
              </a:extLst>
            </p:cNvPr>
            <p:cNvCxnSpPr>
              <a:cxnSpLocks/>
            </p:cNvCxnSpPr>
            <p:nvPr userDrawn="1"/>
          </p:nvCxnSpPr>
          <p:spPr>
            <a:xfrm>
              <a:off x="1619394" y="10284927"/>
              <a:ext cx="288000" cy="0"/>
            </a:xfrm>
            <a:prstGeom prst="line">
              <a:avLst/>
            </a:prstGeom>
            <a:ln>
              <a:solidFill>
                <a:srgbClr val="3DBDAB"/>
              </a:solidFill>
            </a:ln>
          </p:spPr>
          <p:style>
            <a:lnRef idx="1">
              <a:schemeClr val="accent1"/>
            </a:lnRef>
            <a:fillRef idx="0">
              <a:schemeClr val="accent1"/>
            </a:fillRef>
            <a:effectRef idx="0">
              <a:schemeClr val="accent1"/>
            </a:effectRef>
            <a:fontRef idx="minor">
              <a:schemeClr val="tx1"/>
            </a:fontRef>
          </p:style>
        </p:cxnSp>
      </p:grpSp>
      <p:sp>
        <p:nvSpPr>
          <p:cNvPr id="3" name="Picture Placeholder 2">
            <a:extLst>
              <a:ext uri="{FF2B5EF4-FFF2-40B4-BE49-F238E27FC236}">
                <a16:creationId xmlns:a16="http://schemas.microsoft.com/office/drawing/2014/main" id="{2ED1A7A3-7374-A1C7-660C-0A44DEC695FA}"/>
              </a:ext>
            </a:extLst>
          </p:cNvPr>
          <p:cNvSpPr>
            <a:spLocks noGrp="1"/>
          </p:cNvSpPr>
          <p:nvPr>
            <p:ph type="pic" sz="quarter" idx="17"/>
          </p:nvPr>
        </p:nvSpPr>
        <p:spPr>
          <a:xfrm>
            <a:off x="-51547" y="3975652"/>
            <a:ext cx="7611222" cy="4767954"/>
          </a:xfrm>
          <a:custGeom>
            <a:avLst/>
            <a:gdLst>
              <a:gd name="connsiteX0" fmla="*/ 0 w 7611222"/>
              <a:gd name="connsiteY0" fmla="*/ 0 h 4767954"/>
              <a:gd name="connsiteX1" fmla="*/ 3974827 w 7611222"/>
              <a:gd name="connsiteY1" fmla="*/ 0 h 4767954"/>
              <a:gd name="connsiteX2" fmla="*/ 4009864 w 7611222"/>
              <a:gd name="connsiteY2" fmla="*/ 33902 h 4767954"/>
              <a:gd name="connsiteX3" fmla="*/ 4853980 w 7611222"/>
              <a:gd name="connsiteY3" fmla="*/ 367540 h 4767954"/>
              <a:gd name="connsiteX4" fmla="*/ 7611221 w 7611222"/>
              <a:gd name="connsiteY4" fmla="*/ 367540 h 4767954"/>
              <a:gd name="connsiteX5" fmla="*/ 7611221 w 7611222"/>
              <a:gd name="connsiteY5" fmla="*/ 0 h 4767954"/>
              <a:gd name="connsiteX6" fmla="*/ 7611222 w 7611222"/>
              <a:gd name="connsiteY6" fmla="*/ 0 h 4767954"/>
              <a:gd name="connsiteX7" fmla="*/ 7611222 w 7611222"/>
              <a:gd name="connsiteY7" fmla="*/ 4767954 h 4767954"/>
              <a:gd name="connsiteX8" fmla="*/ 0 w 7611222"/>
              <a:gd name="connsiteY8" fmla="*/ 4767954 h 4767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11222" h="4767954">
                <a:moveTo>
                  <a:pt x="0" y="0"/>
                </a:moveTo>
                <a:lnTo>
                  <a:pt x="3974827" y="0"/>
                </a:lnTo>
                <a:lnTo>
                  <a:pt x="4009864" y="33902"/>
                </a:lnTo>
                <a:cubicBezTo>
                  <a:pt x="4250822" y="244544"/>
                  <a:pt x="4541300" y="367540"/>
                  <a:pt x="4853980" y="367540"/>
                </a:cubicBezTo>
                <a:lnTo>
                  <a:pt x="7611221" y="367540"/>
                </a:lnTo>
                <a:lnTo>
                  <a:pt x="7611221" y="0"/>
                </a:lnTo>
                <a:lnTo>
                  <a:pt x="7611222" y="0"/>
                </a:lnTo>
                <a:lnTo>
                  <a:pt x="7611222" y="4767954"/>
                </a:lnTo>
                <a:lnTo>
                  <a:pt x="0" y="4767954"/>
                </a:lnTo>
                <a:close/>
              </a:path>
            </a:pathLst>
          </a:custGeom>
          <a:solidFill>
            <a:schemeClr val="bg1">
              <a:lumMod val="95000"/>
            </a:schemeClr>
          </a:solidFill>
          <a:ln>
            <a:noFill/>
          </a:ln>
        </p:spPr>
        <p:txBody>
          <a:bodyPr wrap="square">
            <a:noAutofit/>
          </a:bodyPr>
          <a:lstStyle>
            <a:lvl1pPr marL="0" indent="0" algn="ctr">
              <a:buNone/>
              <a:defRPr sz="1400">
                <a:solidFill>
                  <a:schemeClr val="bg1">
                    <a:lumMod val="95000"/>
                  </a:schemeClr>
                </a:solidFill>
                <a:latin typeface="Calibri" panose="020F0502020204030204" pitchFamily="34" charset="0"/>
                <a:cs typeface="Calibri" panose="020F0502020204030204" pitchFamily="34" charset="0"/>
              </a:defRPr>
            </a:lvl1pPr>
          </a:lstStyle>
          <a:p>
            <a:endParaRPr lang="en-US" dirty="0"/>
          </a:p>
        </p:txBody>
      </p:sp>
      <p:sp>
        <p:nvSpPr>
          <p:cNvPr id="4" name="Freeform 3">
            <a:extLst>
              <a:ext uri="{FF2B5EF4-FFF2-40B4-BE49-F238E27FC236}">
                <a16:creationId xmlns:a16="http://schemas.microsoft.com/office/drawing/2014/main" id="{B66C7E19-43AF-5937-D765-62EB4FEE887E}"/>
              </a:ext>
            </a:extLst>
          </p:cNvPr>
          <p:cNvSpPr/>
          <p:nvPr userDrawn="1"/>
        </p:nvSpPr>
        <p:spPr>
          <a:xfrm>
            <a:off x="3292682" y="436059"/>
            <a:ext cx="4266992" cy="3907133"/>
          </a:xfrm>
          <a:custGeom>
            <a:avLst/>
            <a:gdLst>
              <a:gd name="connsiteX0" fmla="*/ 1892270 w 5348103"/>
              <a:gd name="connsiteY0" fmla="*/ 0 h 4897068"/>
              <a:gd name="connsiteX1" fmla="*/ 5348103 w 5348103"/>
              <a:gd name="connsiteY1" fmla="*/ 0 h 4897068"/>
              <a:gd name="connsiteX2" fmla="*/ 5348103 w 5348103"/>
              <a:gd name="connsiteY2" fmla="*/ 4897068 h 4897068"/>
              <a:gd name="connsiteX3" fmla="*/ 1892270 w 5348103"/>
              <a:gd name="connsiteY3" fmla="*/ 4897068 h 4897068"/>
              <a:gd name="connsiteX4" fmla="*/ 0 w 5348103"/>
              <a:gd name="connsiteY4" fmla="*/ 2448534 h 4897068"/>
              <a:gd name="connsiteX5" fmla="*/ 1892270 w 5348103"/>
              <a:gd name="connsiteY5" fmla="*/ 0 h 4897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8103" h="4897068">
                <a:moveTo>
                  <a:pt x="1892270" y="0"/>
                </a:moveTo>
                <a:lnTo>
                  <a:pt x="5348103" y="0"/>
                </a:lnTo>
                <a:lnTo>
                  <a:pt x="5348103" y="4897068"/>
                </a:lnTo>
                <a:lnTo>
                  <a:pt x="1892270" y="4897068"/>
                </a:lnTo>
                <a:cubicBezTo>
                  <a:pt x="847198" y="4897068"/>
                  <a:pt x="0" y="3800822"/>
                  <a:pt x="0" y="2448534"/>
                </a:cubicBezTo>
                <a:cubicBezTo>
                  <a:pt x="0" y="1096246"/>
                  <a:pt x="847198" y="0"/>
                  <a:pt x="1892270" y="0"/>
                </a:cubicBezTo>
                <a:close/>
              </a:path>
            </a:pathLst>
          </a:custGeom>
          <a:solidFill>
            <a:srgbClr val="EF3E2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Rectangle 4">
            <a:extLst>
              <a:ext uri="{FF2B5EF4-FFF2-40B4-BE49-F238E27FC236}">
                <a16:creationId xmlns:a16="http://schemas.microsoft.com/office/drawing/2014/main" id="{A467951D-E0DD-79E1-4FCD-436733B18A7F}"/>
              </a:ext>
            </a:extLst>
          </p:cNvPr>
          <p:cNvSpPr/>
          <p:nvPr userDrawn="1"/>
        </p:nvSpPr>
        <p:spPr>
          <a:xfrm>
            <a:off x="6396875" y="995155"/>
            <a:ext cx="1162800" cy="1162800"/>
          </a:xfrm>
          <a:prstGeom prst="rect">
            <a:avLst/>
          </a:prstGeom>
          <a:solidFill>
            <a:srgbClr val="5DC7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Text Placeholder 32">
            <a:extLst>
              <a:ext uri="{FF2B5EF4-FFF2-40B4-BE49-F238E27FC236}">
                <a16:creationId xmlns:a16="http://schemas.microsoft.com/office/drawing/2014/main" id="{0226AF29-B464-545A-369F-3F069AF2F118}"/>
              </a:ext>
            </a:extLst>
          </p:cNvPr>
          <p:cNvSpPr>
            <a:spLocks noGrp="1"/>
          </p:cNvSpPr>
          <p:nvPr>
            <p:ph type="body" sz="quarter" idx="61" hasCustomPrompt="1"/>
          </p:nvPr>
        </p:nvSpPr>
        <p:spPr>
          <a:xfrm>
            <a:off x="1897990" y="3680767"/>
            <a:ext cx="2762885" cy="715722"/>
          </a:xfrm>
          <a:solidFill>
            <a:srgbClr val="5DC7D0"/>
          </a:solidFill>
        </p:spPr>
        <p:txBody>
          <a:bodyPr anchor="b">
            <a:noAutofit/>
          </a:bodyPr>
          <a:lstStyle>
            <a:lvl1pPr marL="0" indent="0" algn="ctr">
              <a:lnSpc>
                <a:spcPts val="2660"/>
              </a:lnSpc>
              <a:spcBef>
                <a:spcPts val="0"/>
              </a:spcBef>
              <a:buNone/>
              <a:defRPr sz="4000" b="1" i="0" spc="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Divider title</a:t>
            </a:r>
            <a:endParaRPr lang="en-US" dirty="0"/>
          </a:p>
        </p:txBody>
      </p:sp>
      <p:sp>
        <p:nvSpPr>
          <p:cNvPr id="7" name="Text Placeholder 32">
            <a:extLst>
              <a:ext uri="{FF2B5EF4-FFF2-40B4-BE49-F238E27FC236}">
                <a16:creationId xmlns:a16="http://schemas.microsoft.com/office/drawing/2014/main" id="{F9D0F6C4-1C70-8F3E-0BFC-346FA27FB71E}"/>
              </a:ext>
            </a:extLst>
          </p:cNvPr>
          <p:cNvSpPr>
            <a:spLocks noGrp="1"/>
          </p:cNvSpPr>
          <p:nvPr>
            <p:ph type="body" sz="quarter" idx="63" hasCustomPrompt="1"/>
          </p:nvPr>
        </p:nvSpPr>
        <p:spPr>
          <a:xfrm>
            <a:off x="4519642" y="1931687"/>
            <a:ext cx="2762885" cy="715722"/>
          </a:xfrm>
          <a:noFill/>
        </p:spPr>
        <p:txBody>
          <a:bodyPr anchor="b">
            <a:noAutofit/>
          </a:bodyPr>
          <a:lstStyle>
            <a:lvl1pPr marL="0" indent="0" algn="r">
              <a:lnSpc>
                <a:spcPts val="2660"/>
              </a:lnSpc>
              <a:spcBef>
                <a:spcPts val="0"/>
              </a:spcBef>
              <a:buNone/>
              <a:defRPr sz="9000" b="0" i="0" spc="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309403300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Divider 02">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71622C34-4927-D781-9C70-41F114D2B0D5}"/>
              </a:ext>
            </a:extLst>
          </p:cNvPr>
          <p:cNvSpPr>
            <a:spLocks noGrp="1"/>
          </p:cNvSpPr>
          <p:nvPr>
            <p:ph type="pic" sz="quarter" idx="17"/>
          </p:nvPr>
        </p:nvSpPr>
        <p:spPr>
          <a:xfrm>
            <a:off x="-51547" y="3975652"/>
            <a:ext cx="7611222" cy="4767954"/>
          </a:xfrm>
          <a:custGeom>
            <a:avLst/>
            <a:gdLst>
              <a:gd name="connsiteX0" fmla="*/ 0 w 7611222"/>
              <a:gd name="connsiteY0" fmla="*/ 0 h 4767954"/>
              <a:gd name="connsiteX1" fmla="*/ 3974827 w 7611222"/>
              <a:gd name="connsiteY1" fmla="*/ 0 h 4767954"/>
              <a:gd name="connsiteX2" fmla="*/ 4009864 w 7611222"/>
              <a:gd name="connsiteY2" fmla="*/ 33902 h 4767954"/>
              <a:gd name="connsiteX3" fmla="*/ 4853980 w 7611222"/>
              <a:gd name="connsiteY3" fmla="*/ 367540 h 4767954"/>
              <a:gd name="connsiteX4" fmla="*/ 7611221 w 7611222"/>
              <a:gd name="connsiteY4" fmla="*/ 367540 h 4767954"/>
              <a:gd name="connsiteX5" fmla="*/ 7611221 w 7611222"/>
              <a:gd name="connsiteY5" fmla="*/ 0 h 4767954"/>
              <a:gd name="connsiteX6" fmla="*/ 7611222 w 7611222"/>
              <a:gd name="connsiteY6" fmla="*/ 0 h 4767954"/>
              <a:gd name="connsiteX7" fmla="*/ 7611222 w 7611222"/>
              <a:gd name="connsiteY7" fmla="*/ 4767954 h 4767954"/>
              <a:gd name="connsiteX8" fmla="*/ 0 w 7611222"/>
              <a:gd name="connsiteY8" fmla="*/ 4767954 h 4767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11222" h="4767954">
                <a:moveTo>
                  <a:pt x="0" y="0"/>
                </a:moveTo>
                <a:lnTo>
                  <a:pt x="3974827" y="0"/>
                </a:lnTo>
                <a:lnTo>
                  <a:pt x="4009864" y="33902"/>
                </a:lnTo>
                <a:cubicBezTo>
                  <a:pt x="4250822" y="244544"/>
                  <a:pt x="4541300" y="367540"/>
                  <a:pt x="4853980" y="367540"/>
                </a:cubicBezTo>
                <a:lnTo>
                  <a:pt x="7611221" y="367540"/>
                </a:lnTo>
                <a:lnTo>
                  <a:pt x="7611221" y="0"/>
                </a:lnTo>
                <a:lnTo>
                  <a:pt x="7611222" y="0"/>
                </a:lnTo>
                <a:lnTo>
                  <a:pt x="7611222" y="4767954"/>
                </a:lnTo>
                <a:lnTo>
                  <a:pt x="0" y="4767954"/>
                </a:lnTo>
                <a:close/>
              </a:path>
            </a:pathLst>
          </a:custGeom>
          <a:solidFill>
            <a:schemeClr val="bg1">
              <a:lumMod val="95000"/>
            </a:schemeClr>
          </a:solidFill>
          <a:ln>
            <a:noFill/>
          </a:ln>
        </p:spPr>
        <p:txBody>
          <a:bodyPr wrap="square">
            <a:noAutofit/>
          </a:bodyPr>
          <a:lstStyle>
            <a:lvl1pPr marL="0" indent="0" algn="ctr">
              <a:buNone/>
              <a:defRPr sz="1400">
                <a:solidFill>
                  <a:schemeClr val="bg1">
                    <a:lumMod val="95000"/>
                  </a:schemeClr>
                </a:solidFill>
                <a:latin typeface="Calibri" panose="020F0502020204030204" pitchFamily="34" charset="0"/>
                <a:cs typeface="Calibri" panose="020F0502020204030204" pitchFamily="34" charset="0"/>
              </a:defRPr>
            </a:lvl1pPr>
          </a:lstStyle>
          <a:p>
            <a:endParaRPr lang="en-US" dirty="0"/>
          </a:p>
        </p:txBody>
      </p:sp>
      <p:sp>
        <p:nvSpPr>
          <p:cNvPr id="5" name="Freeform 4">
            <a:extLst>
              <a:ext uri="{FF2B5EF4-FFF2-40B4-BE49-F238E27FC236}">
                <a16:creationId xmlns:a16="http://schemas.microsoft.com/office/drawing/2014/main" id="{4500B613-97B5-2244-28EC-A64D952729E4}"/>
              </a:ext>
            </a:extLst>
          </p:cNvPr>
          <p:cNvSpPr/>
          <p:nvPr userDrawn="1"/>
        </p:nvSpPr>
        <p:spPr>
          <a:xfrm>
            <a:off x="3292682" y="436059"/>
            <a:ext cx="4266992" cy="3907133"/>
          </a:xfrm>
          <a:custGeom>
            <a:avLst/>
            <a:gdLst>
              <a:gd name="connsiteX0" fmla="*/ 1892270 w 5348103"/>
              <a:gd name="connsiteY0" fmla="*/ 0 h 4897068"/>
              <a:gd name="connsiteX1" fmla="*/ 5348103 w 5348103"/>
              <a:gd name="connsiteY1" fmla="*/ 0 h 4897068"/>
              <a:gd name="connsiteX2" fmla="*/ 5348103 w 5348103"/>
              <a:gd name="connsiteY2" fmla="*/ 4897068 h 4897068"/>
              <a:gd name="connsiteX3" fmla="*/ 1892270 w 5348103"/>
              <a:gd name="connsiteY3" fmla="*/ 4897068 h 4897068"/>
              <a:gd name="connsiteX4" fmla="*/ 0 w 5348103"/>
              <a:gd name="connsiteY4" fmla="*/ 2448534 h 4897068"/>
              <a:gd name="connsiteX5" fmla="*/ 1892270 w 5348103"/>
              <a:gd name="connsiteY5" fmla="*/ 0 h 4897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8103" h="4897068">
                <a:moveTo>
                  <a:pt x="1892270" y="0"/>
                </a:moveTo>
                <a:lnTo>
                  <a:pt x="5348103" y="0"/>
                </a:lnTo>
                <a:lnTo>
                  <a:pt x="5348103" y="4897068"/>
                </a:lnTo>
                <a:lnTo>
                  <a:pt x="1892270" y="4897068"/>
                </a:lnTo>
                <a:cubicBezTo>
                  <a:pt x="847198" y="4897068"/>
                  <a:pt x="0" y="3800822"/>
                  <a:pt x="0" y="2448534"/>
                </a:cubicBezTo>
                <a:cubicBezTo>
                  <a:pt x="0" y="1096246"/>
                  <a:pt x="847198" y="0"/>
                  <a:pt x="1892270" y="0"/>
                </a:cubicBezTo>
                <a:close/>
              </a:path>
            </a:pathLst>
          </a:custGeom>
          <a:solidFill>
            <a:srgbClr val="FBAE1C"/>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9" name="Slide Number Placeholder 5">
            <a:extLst>
              <a:ext uri="{FF2B5EF4-FFF2-40B4-BE49-F238E27FC236}">
                <a16:creationId xmlns:a16="http://schemas.microsoft.com/office/drawing/2014/main" id="{A499DBC6-06A2-F793-7ADF-09DD47A07B40}"/>
              </a:ext>
            </a:extLst>
          </p:cNvPr>
          <p:cNvSpPr>
            <a:spLocks noGrp="1"/>
          </p:cNvSpPr>
          <p:nvPr>
            <p:ph type="sldNum" sz="quarter" idx="4"/>
          </p:nvPr>
        </p:nvSpPr>
        <p:spPr>
          <a:xfrm>
            <a:off x="7055989" y="10245992"/>
            <a:ext cx="300672" cy="266594"/>
          </a:xfrm>
          <a:prstGeom prst="rect">
            <a:avLst/>
          </a:prstGeom>
        </p:spPr>
        <p:txBody>
          <a:bodyPr vert="horz" lIns="91440" tIns="45720" rIns="91440" bIns="45720" rtlCol="0" anchor="ctr"/>
          <a:lstStyle>
            <a:lvl1pPr algn="r">
              <a:defRPr sz="700" b="0" i="0">
                <a:solidFill>
                  <a:srgbClr val="1C3563"/>
                </a:solidFill>
                <a:latin typeface="Calibri" panose="020F0502020204030204" pitchFamily="34" charset="0"/>
                <a:cs typeface="Calibri" panose="020F0502020204030204" pitchFamily="34" charset="0"/>
              </a:defRPr>
            </a:lvl1pPr>
          </a:lstStyle>
          <a:p>
            <a:fld id="{CB2079F2-58AF-ED44-82D7-E04B2F6FD686}" type="slidenum">
              <a:rPr lang="en-US" smtClean="0"/>
              <a:pPr/>
              <a:t>‹Nº›</a:t>
            </a:fld>
            <a:endParaRPr lang="en-US" dirty="0"/>
          </a:p>
        </p:txBody>
      </p:sp>
      <p:sp>
        <p:nvSpPr>
          <p:cNvPr id="10" name="Rectangle 9">
            <a:extLst>
              <a:ext uri="{FF2B5EF4-FFF2-40B4-BE49-F238E27FC236}">
                <a16:creationId xmlns:a16="http://schemas.microsoft.com/office/drawing/2014/main" id="{7BC52893-3176-99C2-76E9-0AAA1958D330}"/>
              </a:ext>
            </a:extLst>
          </p:cNvPr>
          <p:cNvSpPr/>
          <p:nvPr userDrawn="1"/>
        </p:nvSpPr>
        <p:spPr>
          <a:xfrm>
            <a:off x="6396875" y="995155"/>
            <a:ext cx="1162800" cy="1162800"/>
          </a:xfrm>
          <a:prstGeom prst="rect">
            <a:avLst/>
          </a:prstGeom>
          <a:solidFill>
            <a:srgbClr val="5DC7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Text Placeholder 32">
            <a:extLst>
              <a:ext uri="{FF2B5EF4-FFF2-40B4-BE49-F238E27FC236}">
                <a16:creationId xmlns:a16="http://schemas.microsoft.com/office/drawing/2014/main" id="{5C850897-2A42-C818-64EB-900F2A7389DC}"/>
              </a:ext>
            </a:extLst>
          </p:cNvPr>
          <p:cNvSpPr>
            <a:spLocks noGrp="1"/>
          </p:cNvSpPr>
          <p:nvPr>
            <p:ph type="body" sz="quarter" idx="61" hasCustomPrompt="1"/>
          </p:nvPr>
        </p:nvSpPr>
        <p:spPr>
          <a:xfrm>
            <a:off x="1897990" y="3680767"/>
            <a:ext cx="2762885" cy="715722"/>
          </a:xfrm>
          <a:solidFill>
            <a:srgbClr val="5DC7D0"/>
          </a:solidFill>
        </p:spPr>
        <p:txBody>
          <a:bodyPr anchor="b">
            <a:noAutofit/>
          </a:bodyPr>
          <a:lstStyle>
            <a:lvl1pPr marL="0" indent="0" algn="ctr">
              <a:lnSpc>
                <a:spcPts val="2660"/>
              </a:lnSpc>
              <a:spcBef>
                <a:spcPts val="0"/>
              </a:spcBef>
              <a:buNone/>
              <a:defRPr sz="4000" b="1" i="0" spc="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Divider title</a:t>
            </a:r>
            <a:endParaRPr lang="en-US" dirty="0"/>
          </a:p>
        </p:txBody>
      </p:sp>
      <p:grpSp>
        <p:nvGrpSpPr>
          <p:cNvPr id="19" name="Group 18">
            <a:extLst>
              <a:ext uri="{FF2B5EF4-FFF2-40B4-BE49-F238E27FC236}">
                <a16:creationId xmlns:a16="http://schemas.microsoft.com/office/drawing/2014/main" id="{093838DF-6477-E6C3-9DC2-C2125A592DA9}"/>
              </a:ext>
            </a:extLst>
          </p:cNvPr>
          <p:cNvGrpSpPr/>
          <p:nvPr userDrawn="1"/>
        </p:nvGrpSpPr>
        <p:grpSpPr>
          <a:xfrm rot="5400000">
            <a:off x="3727613" y="6843015"/>
            <a:ext cx="288000" cy="6972899"/>
            <a:chOff x="1619394" y="3312028"/>
            <a:chExt cx="288000" cy="6972899"/>
          </a:xfrm>
        </p:grpSpPr>
        <p:sp>
          <p:nvSpPr>
            <p:cNvPr id="21" name="TextBox 20">
              <a:extLst>
                <a:ext uri="{FF2B5EF4-FFF2-40B4-BE49-F238E27FC236}">
                  <a16:creationId xmlns:a16="http://schemas.microsoft.com/office/drawing/2014/main" id="{63355B19-B9FD-657B-E0AC-114CE2F03B61}"/>
                </a:ext>
              </a:extLst>
            </p:cNvPr>
            <p:cNvSpPr txBox="1"/>
            <p:nvPr userDrawn="1"/>
          </p:nvSpPr>
          <p:spPr>
            <a:xfrm rot="16200000">
              <a:off x="-1693836" y="6687617"/>
              <a:ext cx="6951233" cy="200055"/>
            </a:xfrm>
            <a:prstGeom prst="rect">
              <a:avLst/>
            </a:prstGeom>
            <a:noFill/>
          </p:spPr>
          <p:txBody>
            <a:bodyPr wrap="square">
              <a:spAutoFit/>
            </a:bodyPr>
            <a:lstStyle/>
            <a:p>
              <a:pPr algn="l" fontAlgn="base"/>
              <a:r>
                <a:rPr lang="en-IE" sz="700" b="0" i="0" spc="300" dirty="0">
                  <a:solidFill>
                    <a:srgbClr val="404040"/>
                  </a:solidFill>
                  <a:effectLst/>
                  <a:highlight>
                    <a:srgbClr val="FFFFFF"/>
                  </a:highlight>
                  <a:latin typeface="Calibri" panose="020F0502020204030204" pitchFamily="34" charset="0"/>
                  <a:cs typeface="Calibri" panose="020F0502020204030204" pitchFamily="34" charset="0"/>
                </a:rPr>
                <a:t>Young Equine Innovators </a:t>
              </a:r>
            </a:p>
          </p:txBody>
        </p:sp>
        <p:cxnSp>
          <p:nvCxnSpPr>
            <p:cNvPr id="22" name="Straight Connector 21">
              <a:extLst>
                <a:ext uri="{FF2B5EF4-FFF2-40B4-BE49-F238E27FC236}">
                  <a16:creationId xmlns:a16="http://schemas.microsoft.com/office/drawing/2014/main" id="{7E4EA704-CF2A-1708-72B0-BE35BA7B82D8}"/>
                </a:ext>
              </a:extLst>
            </p:cNvPr>
            <p:cNvCxnSpPr>
              <a:cxnSpLocks/>
            </p:cNvCxnSpPr>
            <p:nvPr userDrawn="1"/>
          </p:nvCxnSpPr>
          <p:spPr>
            <a:xfrm>
              <a:off x="1619394" y="10284927"/>
              <a:ext cx="288000" cy="0"/>
            </a:xfrm>
            <a:prstGeom prst="line">
              <a:avLst/>
            </a:prstGeom>
            <a:ln>
              <a:solidFill>
                <a:srgbClr val="3DBDAB"/>
              </a:solidFill>
            </a:ln>
          </p:spPr>
          <p:style>
            <a:lnRef idx="1">
              <a:schemeClr val="accent1"/>
            </a:lnRef>
            <a:fillRef idx="0">
              <a:schemeClr val="accent1"/>
            </a:fillRef>
            <a:effectRef idx="0">
              <a:schemeClr val="accent1"/>
            </a:effectRef>
            <a:fontRef idx="minor">
              <a:schemeClr val="tx1"/>
            </a:fontRef>
          </p:style>
        </p:cxnSp>
      </p:grpSp>
      <p:sp>
        <p:nvSpPr>
          <p:cNvPr id="26" name="Text Placeholder 32">
            <a:extLst>
              <a:ext uri="{FF2B5EF4-FFF2-40B4-BE49-F238E27FC236}">
                <a16:creationId xmlns:a16="http://schemas.microsoft.com/office/drawing/2014/main" id="{EBF810AD-1437-BC83-5CDE-D0BDE5EBC9C6}"/>
              </a:ext>
            </a:extLst>
          </p:cNvPr>
          <p:cNvSpPr>
            <a:spLocks noGrp="1"/>
          </p:cNvSpPr>
          <p:nvPr>
            <p:ph type="body" sz="quarter" idx="63" hasCustomPrompt="1"/>
          </p:nvPr>
        </p:nvSpPr>
        <p:spPr>
          <a:xfrm>
            <a:off x="4519642" y="1931687"/>
            <a:ext cx="2762885" cy="715722"/>
          </a:xfrm>
          <a:noFill/>
        </p:spPr>
        <p:txBody>
          <a:bodyPr anchor="b">
            <a:noAutofit/>
          </a:bodyPr>
          <a:lstStyle>
            <a:lvl1pPr marL="0" indent="0" algn="r">
              <a:lnSpc>
                <a:spcPts val="2660"/>
              </a:lnSpc>
              <a:spcBef>
                <a:spcPts val="0"/>
              </a:spcBef>
              <a:buNone/>
              <a:defRPr sz="9000" b="0" i="0" spc="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74063031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Divider 03">
    <p:spTree>
      <p:nvGrpSpPr>
        <p:cNvPr id="1" name=""/>
        <p:cNvGrpSpPr/>
        <p:nvPr/>
      </p:nvGrpSpPr>
      <p:grpSpPr>
        <a:xfrm>
          <a:off x="0" y="0"/>
          <a:ext cx="0" cy="0"/>
          <a:chOff x="0" y="0"/>
          <a:chExt cx="0" cy="0"/>
        </a:xfrm>
      </p:grpSpPr>
      <p:sp>
        <p:nvSpPr>
          <p:cNvPr id="9" name="Slide Number Placeholder 5">
            <a:extLst>
              <a:ext uri="{FF2B5EF4-FFF2-40B4-BE49-F238E27FC236}">
                <a16:creationId xmlns:a16="http://schemas.microsoft.com/office/drawing/2014/main" id="{A27784C8-9E52-C906-6965-5A880C785B3E}"/>
              </a:ext>
            </a:extLst>
          </p:cNvPr>
          <p:cNvSpPr>
            <a:spLocks noGrp="1"/>
          </p:cNvSpPr>
          <p:nvPr>
            <p:ph type="sldNum" sz="quarter" idx="4"/>
          </p:nvPr>
        </p:nvSpPr>
        <p:spPr>
          <a:xfrm>
            <a:off x="7055989" y="10245992"/>
            <a:ext cx="300672" cy="266594"/>
          </a:xfrm>
          <a:prstGeom prst="rect">
            <a:avLst/>
          </a:prstGeom>
        </p:spPr>
        <p:txBody>
          <a:bodyPr vert="horz" lIns="91440" tIns="45720" rIns="91440" bIns="45720" rtlCol="0" anchor="ctr"/>
          <a:lstStyle>
            <a:lvl1pPr algn="r">
              <a:defRPr sz="700" b="0" i="0">
                <a:solidFill>
                  <a:srgbClr val="1C3563"/>
                </a:solidFill>
                <a:latin typeface="Calibri" panose="020F0502020204030204" pitchFamily="34" charset="0"/>
                <a:cs typeface="Calibri" panose="020F0502020204030204" pitchFamily="34" charset="0"/>
              </a:defRPr>
            </a:lvl1pPr>
          </a:lstStyle>
          <a:p>
            <a:fld id="{CB2079F2-58AF-ED44-82D7-E04B2F6FD686}" type="slidenum">
              <a:rPr lang="en-US" smtClean="0"/>
              <a:pPr/>
              <a:t>‹Nº›</a:t>
            </a:fld>
            <a:endParaRPr lang="en-US" dirty="0"/>
          </a:p>
        </p:txBody>
      </p:sp>
      <p:grpSp>
        <p:nvGrpSpPr>
          <p:cNvPr id="19" name="Group 18">
            <a:extLst>
              <a:ext uri="{FF2B5EF4-FFF2-40B4-BE49-F238E27FC236}">
                <a16:creationId xmlns:a16="http://schemas.microsoft.com/office/drawing/2014/main" id="{9AA84D74-2F45-7472-87CB-DB47AA465218}"/>
              </a:ext>
            </a:extLst>
          </p:cNvPr>
          <p:cNvGrpSpPr/>
          <p:nvPr userDrawn="1"/>
        </p:nvGrpSpPr>
        <p:grpSpPr>
          <a:xfrm rot="5400000">
            <a:off x="3727613" y="6843015"/>
            <a:ext cx="288000" cy="6972899"/>
            <a:chOff x="1619394" y="3312028"/>
            <a:chExt cx="288000" cy="6972899"/>
          </a:xfrm>
        </p:grpSpPr>
        <p:sp>
          <p:nvSpPr>
            <p:cNvPr id="21" name="TextBox 20">
              <a:extLst>
                <a:ext uri="{FF2B5EF4-FFF2-40B4-BE49-F238E27FC236}">
                  <a16:creationId xmlns:a16="http://schemas.microsoft.com/office/drawing/2014/main" id="{162E304B-9CB6-EE0E-BDD1-FFEDAADC3377}"/>
                </a:ext>
              </a:extLst>
            </p:cNvPr>
            <p:cNvSpPr txBox="1"/>
            <p:nvPr userDrawn="1"/>
          </p:nvSpPr>
          <p:spPr>
            <a:xfrm rot="16200000">
              <a:off x="-1693836" y="6687617"/>
              <a:ext cx="6951233" cy="200055"/>
            </a:xfrm>
            <a:prstGeom prst="rect">
              <a:avLst/>
            </a:prstGeom>
            <a:noFill/>
          </p:spPr>
          <p:txBody>
            <a:bodyPr wrap="square">
              <a:spAutoFit/>
            </a:bodyPr>
            <a:lstStyle/>
            <a:p>
              <a:pPr algn="l" fontAlgn="base"/>
              <a:r>
                <a:rPr lang="en-IE" sz="700" b="0" i="0" spc="300" dirty="0">
                  <a:solidFill>
                    <a:srgbClr val="404040"/>
                  </a:solidFill>
                  <a:effectLst/>
                  <a:highlight>
                    <a:srgbClr val="FFFFFF"/>
                  </a:highlight>
                  <a:latin typeface="Calibri" panose="020F0502020204030204" pitchFamily="34" charset="0"/>
                  <a:cs typeface="Calibri" panose="020F0502020204030204" pitchFamily="34" charset="0"/>
                </a:rPr>
                <a:t>Young Equine Innovators </a:t>
              </a:r>
            </a:p>
          </p:txBody>
        </p:sp>
        <p:cxnSp>
          <p:nvCxnSpPr>
            <p:cNvPr id="22" name="Straight Connector 21">
              <a:extLst>
                <a:ext uri="{FF2B5EF4-FFF2-40B4-BE49-F238E27FC236}">
                  <a16:creationId xmlns:a16="http://schemas.microsoft.com/office/drawing/2014/main" id="{654E3B33-194F-31D6-6ACD-B74CE3E9FAB6}"/>
                </a:ext>
              </a:extLst>
            </p:cNvPr>
            <p:cNvCxnSpPr>
              <a:cxnSpLocks/>
            </p:cNvCxnSpPr>
            <p:nvPr userDrawn="1"/>
          </p:nvCxnSpPr>
          <p:spPr>
            <a:xfrm>
              <a:off x="1619394" y="10284927"/>
              <a:ext cx="288000" cy="0"/>
            </a:xfrm>
            <a:prstGeom prst="line">
              <a:avLst/>
            </a:prstGeom>
            <a:ln>
              <a:solidFill>
                <a:srgbClr val="3DBDAB"/>
              </a:solidFill>
            </a:ln>
          </p:spPr>
          <p:style>
            <a:lnRef idx="1">
              <a:schemeClr val="accent1"/>
            </a:lnRef>
            <a:fillRef idx="0">
              <a:schemeClr val="accent1"/>
            </a:fillRef>
            <a:effectRef idx="0">
              <a:schemeClr val="accent1"/>
            </a:effectRef>
            <a:fontRef idx="minor">
              <a:schemeClr val="tx1"/>
            </a:fontRef>
          </p:style>
        </p:cxnSp>
      </p:grpSp>
      <p:sp>
        <p:nvSpPr>
          <p:cNvPr id="2" name="Picture Placeholder 1">
            <a:extLst>
              <a:ext uri="{FF2B5EF4-FFF2-40B4-BE49-F238E27FC236}">
                <a16:creationId xmlns:a16="http://schemas.microsoft.com/office/drawing/2014/main" id="{C35E5522-3A9A-CA85-D9BD-5F39F5D57610}"/>
              </a:ext>
            </a:extLst>
          </p:cNvPr>
          <p:cNvSpPr>
            <a:spLocks noGrp="1"/>
          </p:cNvSpPr>
          <p:nvPr>
            <p:ph type="pic" sz="quarter" idx="17"/>
          </p:nvPr>
        </p:nvSpPr>
        <p:spPr>
          <a:xfrm>
            <a:off x="-51547" y="3975652"/>
            <a:ext cx="7611222" cy="4767954"/>
          </a:xfrm>
          <a:custGeom>
            <a:avLst/>
            <a:gdLst>
              <a:gd name="connsiteX0" fmla="*/ 0 w 7611222"/>
              <a:gd name="connsiteY0" fmla="*/ 0 h 4767954"/>
              <a:gd name="connsiteX1" fmla="*/ 3974827 w 7611222"/>
              <a:gd name="connsiteY1" fmla="*/ 0 h 4767954"/>
              <a:gd name="connsiteX2" fmla="*/ 4009864 w 7611222"/>
              <a:gd name="connsiteY2" fmla="*/ 33902 h 4767954"/>
              <a:gd name="connsiteX3" fmla="*/ 4853980 w 7611222"/>
              <a:gd name="connsiteY3" fmla="*/ 367540 h 4767954"/>
              <a:gd name="connsiteX4" fmla="*/ 7611221 w 7611222"/>
              <a:gd name="connsiteY4" fmla="*/ 367540 h 4767954"/>
              <a:gd name="connsiteX5" fmla="*/ 7611221 w 7611222"/>
              <a:gd name="connsiteY5" fmla="*/ 0 h 4767954"/>
              <a:gd name="connsiteX6" fmla="*/ 7611222 w 7611222"/>
              <a:gd name="connsiteY6" fmla="*/ 0 h 4767954"/>
              <a:gd name="connsiteX7" fmla="*/ 7611222 w 7611222"/>
              <a:gd name="connsiteY7" fmla="*/ 4767954 h 4767954"/>
              <a:gd name="connsiteX8" fmla="*/ 0 w 7611222"/>
              <a:gd name="connsiteY8" fmla="*/ 4767954 h 4767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11222" h="4767954">
                <a:moveTo>
                  <a:pt x="0" y="0"/>
                </a:moveTo>
                <a:lnTo>
                  <a:pt x="3974827" y="0"/>
                </a:lnTo>
                <a:lnTo>
                  <a:pt x="4009864" y="33902"/>
                </a:lnTo>
                <a:cubicBezTo>
                  <a:pt x="4250822" y="244544"/>
                  <a:pt x="4541300" y="367540"/>
                  <a:pt x="4853980" y="367540"/>
                </a:cubicBezTo>
                <a:lnTo>
                  <a:pt x="7611221" y="367540"/>
                </a:lnTo>
                <a:lnTo>
                  <a:pt x="7611221" y="0"/>
                </a:lnTo>
                <a:lnTo>
                  <a:pt x="7611222" y="0"/>
                </a:lnTo>
                <a:lnTo>
                  <a:pt x="7611222" y="4767954"/>
                </a:lnTo>
                <a:lnTo>
                  <a:pt x="0" y="4767954"/>
                </a:lnTo>
                <a:close/>
              </a:path>
            </a:pathLst>
          </a:custGeom>
          <a:solidFill>
            <a:schemeClr val="bg1">
              <a:lumMod val="95000"/>
            </a:schemeClr>
          </a:solidFill>
          <a:ln>
            <a:noFill/>
          </a:ln>
        </p:spPr>
        <p:txBody>
          <a:bodyPr wrap="square">
            <a:noAutofit/>
          </a:bodyPr>
          <a:lstStyle>
            <a:lvl1pPr marL="0" indent="0" algn="ctr">
              <a:buNone/>
              <a:defRPr sz="1400">
                <a:solidFill>
                  <a:schemeClr val="bg1">
                    <a:lumMod val="95000"/>
                  </a:schemeClr>
                </a:solidFill>
                <a:latin typeface="Calibri" panose="020F0502020204030204" pitchFamily="34" charset="0"/>
                <a:cs typeface="Calibri" panose="020F0502020204030204" pitchFamily="34" charset="0"/>
              </a:defRPr>
            </a:lvl1pPr>
          </a:lstStyle>
          <a:p>
            <a:endParaRPr lang="en-US" dirty="0"/>
          </a:p>
        </p:txBody>
      </p:sp>
      <p:sp>
        <p:nvSpPr>
          <p:cNvPr id="3" name="Freeform 2">
            <a:extLst>
              <a:ext uri="{FF2B5EF4-FFF2-40B4-BE49-F238E27FC236}">
                <a16:creationId xmlns:a16="http://schemas.microsoft.com/office/drawing/2014/main" id="{B2093959-A3E9-D2F9-5C5E-E03942B3431D}"/>
              </a:ext>
            </a:extLst>
          </p:cNvPr>
          <p:cNvSpPr/>
          <p:nvPr userDrawn="1"/>
        </p:nvSpPr>
        <p:spPr>
          <a:xfrm>
            <a:off x="3292682" y="436059"/>
            <a:ext cx="4266992" cy="3907133"/>
          </a:xfrm>
          <a:custGeom>
            <a:avLst/>
            <a:gdLst>
              <a:gd name="connsiteX0" fmla="*/ 1892270 w 5348103"/>
              <a:gd name="connsiteY0" fmla="*/ 0 h 4897068"/>
              <a:gd name="connsiteX1" fmla="*/ 5348103 w 5348103"/>
              <a:gd name="connsiteY1" fmla="*/ 0 h 4897068"/>
              <a:gd name="connsiteX2" fmla="*/ 5348103 w 5348103"/>
              <a:gd name="connsiteY2" fmla="*/ 4897068 h 4897068"/>
              <a:gd name="connsiteX3" fmla="*/ 1892270 w 5348103"/>
              <a:gd name="connsiteY3" fmla="*/ 4897068 h 4897068"/>
              <a:gd name="connsiteX4" fmla="*/ 0 w 5348103"/>
              <a:gd name="connsiteY4" fmla="*/ 2448534 h 4897068"/>
              <a:gd name="connsiteX5" fmla="*/ 1892270 w 5348103"/>
              <a:gd name="connsiteY5" fmla="*/ 0 h 4897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8103" h="4897068">
                <a:moveTo>
                  <a:pt x="1892270" y="0"/>
                </a:moveTo>
                <a:lnTo>
                  <a:pt x="5348103" y="0"/>
                </a:lnTo>
                <a:lnTo>
                  <a:pt x="5348103" y="4897068"/>
                </a:lnTo>
                <a:lnTo>
                  <a:pt x="1892270" y="4897068"/>
                </a:lnTo>
                <a:cubicBezTo>
                  <a:pt x="847198" y="4897068"/>
                  <a:pt x="0" y="3800822"/>
                  <a:pt x="0" y="2448534"/>
                </a:cubicBezTo>
                <a:cubicBezTo>
                  <a:pt x="0" y="1096246"/>
                  <a:pt x="847198" y="0"/>
                  <a:pt x="1892270" y="0"/>
                </a:cubicBezTo>
                <a:close/>
              </a:path>
            </a:pathLst>
          </a:custGeom>
          <a:solidFill>
            <a:srgbClr val="5DC7D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4" name="Rectangle 3">
            <a:extLst>
              <a:ext uri="{FF2B5EF4-FFF2-40B4-BE49-F238E27FC236}">
                <a16:creationId xmlns:a16="http://schemas.microsoft.com/office/drawing/2014/main" id="{883659D9-1C75-1696-D4FF-7BC8B25C8F8F}"/>
              </a:ext>
            </a:extLst>
          </p:cNvPr>
          <p:cNvSpPr/>
          <p:nvPr userDrawn="1"/>
        </p:nvSpPr>
        <p:spPr>
          <a:xfrm>
            <a:off x="6396875" y="995155"/>
            <a:ext cx="1162800" cy="1162800"/>
          </a:xfrm>
          <a:prstGeom prst="rect">
            <a:avLst/>
          </a:prstGeom>
          <a:solidFill>
            <a:srgbClr val="EF3E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Text Placeholder 32">
            <a:extLst>
              <a:ext uri="{FF2B5EF4-FFF2-40B4-BE49-F238E27FC236}">
                <a16:creationId xmlns:a16="http://schemas.microsoft.com/office/drawing/2014/main" id="{D2EF3BEF-A450-C9F9-8297-F24055AA3774}"/>
              </a:ext>
            </a:extLst>
          </p:cNvPr>
          <p:cNvSpPr>
            <a:spLocks noGrp="1"/>
          </p:cNvSpPr>
          <p:nvPr>
            <p:ph type="body" sz="quarter" idx="61" hasCustomPrompt="1"/>
          </p:nvPr>
        </p:nvSpPr>
        <p:spPr>
          <a:xfrm>
            <a:off x="1897990" y="3680767"/>
            <a:ext cx="2762885" cy="715722"/>
          </a:xfrm>
          <a:solidFill>
            <a:srgbClr val="EF3E23"/>
          </a:solidFill>
        </p:spPr>
        <p:txBody>
          <a:bodyPr anchor="b">
            <a:noAutofit/>
          </a:bodyPr>
          <a:lstStyle>
            <a:lvl1pPr marL="0" indent="0" algn="ctr">
              <a:lnSpc>
                <a:spcPts val="2660"/>
              </a:lnSpc>
              <a:spcBef>
                <a:spcPts val="0"/>
              </a:spcBef>
              <a:buNone/>
              <a:defRPr sz="4000" b="1" i="0" spc="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Divider title</a:t>
            </a:r>
            <a:endParaRPr lang="en-US" dirty="0"/>
          </a:p>
        </p:txBody>
      </p:sp>
      <p:sp>
        <p:nvSpPr>
          <p:cNvPr id="6" name="Text Placeholder 32">
            <a:extLst>
              <a:ext uri="{FF2B5EF4-FFF2-40B4-BE49-F238E27FC236}">
                <a16:creationId xmlns:a16="http://schemas.microsoft.com/office/drawing/2014/main" id="{7337930D-6580-3080-6CC5-C365B7CDAC4F}"/>
              </a:ext>
            </a:extLst>
          </p:cNvPr>
          <p:cNvSpPr>
            <a:spLocks noGrp="1"/>
          </p:cNvSpPr>
          <p:nvPr>
            <p:ph type="body" sz="quarter" idx="63" hasCustomPrompt="1"/>
          </p:nvPr>
        </p:nvSpPr>
        <p:spPr>
          <a:xfrm>
            <a:off x="4519642" y="1931687"/>
            <a:ext cx="2762885" cy="715722"/>
          </a:xfrm>
          <a:noFill/>
        </p:spPr>
        <p:txBody>
          <a:bodyPr anchor="b">
            <a:noAutofit/>
          </a:bodyPr>
          <a:lstStyle>
            <a:lvl1pPr marL="0" indent="0" algn="r">
              <a:lnSpc>
                <a:spcPts val="2660"/>
              </a:lnSpc>
              <a:spcBef>
                <a:spcPts val="0"/>
              </a:spcBef>
              <a:buNone/>
              <a:defRPr sz="9000" b="0" i="0" spc="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28924649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phone slid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7FF1518F-E40F-2499-92ED-96800D17122B}"/>
              </a:ext>
            </a:extLst>
          </p:cNvPr>
          <p:cNvSpPr/>
          <p:nvPr userDrawn="1"/>
        </p:nvSpPr>
        <p:spPr>
          <a:xfrm>
            <a:off x="-212" y="4531970"/>
            <a:ext cx="954426" cy="2338387"/>
          </a:xfrm>
          <a:prstGeom prst="rect">
            <a:avLst/>
          </a:prstGeom>
          <a:solidFill>
            <a:srgbClr val="FBAE1C">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7" name="Picture 26">
            <a:extLst>
              <a:ext uri="{FF2B5EF4-FFF2-40B4-BE49-F238E27FC236}">
                <a16:creationId xmlns:a16="http://schemas.microsoft.com/office/drawing/2014/main" id="{A09BAF52-66C7-5F4D-8869-0F2431F9AD7B}"/>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b="20571"/>
          <a:stretch/>
        </p:blipFill>
        <p:spPr>
          <a:xfrm rot="5400000">
            <a:off x="959640" y="5564731"/>
            <a:ext cx="3315075" cy="5234354"/>
          </a:xfrm>
          <a:custGeom>
            <a:avLst/>
            <a:gdLst>
              <a:gd name="connsiteX0" fmla="*/ 0 w 3456000"/>
              <a:gd name="connsiteY0" fmla="*/ 0 h 4136571"/>
              <a:gd name="connsiteX1" fmla="*/ 3456000 w 3456000"/>
              <a:gd name="connsiteY1" fmla="*/ 0 h 4136571"/>
              <a:gd name="connsiteX2" fmla="*/ 3456000 w 3456000"/>
              <a:gd name="connsiteY2" fmla="*/ 4136571 h 4136571"/>
              <a:gd name="connsiteX3" fmla="*/ 0 w 3456000"/>
              <a:gd name="connsiteY3" fmla="*/ 4136571 h 4136571"/>
            </a:gdLst>
            <a:ahLst/>
            <a:cxnLst>
              <a:cxn ang="0">
                <a:pos x="connsiteX0" y="connsiteY0"/>
              </a:cxn>
              <a:cxn ang="0">
                <a:pos x="connsiteX1" y="connsiteY1"/>
              </a:cxn>
              <a:cxn ang="0">
                <a:pos x="connsiteX2" y="connsiteY2"/>
              </a:cxn>
              <a:cxn ang="0">
                <a:pos x="connsiteX3" y="connsiteY3"/>
              </a:cxn>
            </a:cxnLst>
            <a:rect l="l" t="t" r="r" b="b"/>
            <a:pathLst>
              <a:path w="3456000" h="4136571">
                <a:moveTo>
                  <a:pt x="0" y="0"/>
                </a:moveTo>
                <a:lnTo>
                  <a:pt x="3456000" y="0"/>
                </a:lnTo>
                <a:lnTo>
                  <a:pt x="3456000" y="4136571"/>
                </a:lnTo>
                <a:lnTo>
                  <a:pt x="0" y="4136571"/>
                </a:lnTo>
                <a:close/>
              </a:path>
            </a:pathLst>
          </a:custGeom>
        </p:spPr>
      </p:pic>
      <p:sp>
        <p:nvSpPr>
          <p:cNvPr id="28" name="Picture Placeholder 4">
            <a:extLst>
              <a:ext uri="{FF2B5EF4-FFF2-40B4-BE49-F238E27FC236}">
                <a16:creationId xmlns:a16="http://schemas.microsoft.com/office/drawing/2014/main" id="{4F2D0110-3726-6A48-8149-E59708540655}"/>
              </a:ext>
            </a:extLst>
          </p:cNvPr>
          <p:cNvSpPr>
            <a:spLocks noGrp="1"/>
          </p:cNvSpPr>
          <p:nvPr>
            <p:ph type="pic" sz="quarter" idx="10"/>
          </p:nvPr>
        </p:nvSpPr>
        <p:spPr>
          <a:xfrm>
            <a:off x="0" y="6915424"/>
            <a:ext cx="4166826" cy="2585064"/>
          </a:xfrm>
          <a:solidFill>
            <a:schemeClr val="bg1">
              <a:lumMod val="85000"/>
            </a:schemeClr>
          </a:solidFill>
          <a:ln>
            <a:noFill/>
          </a:ln>
        </p:spPr>
        <p:txBody>
          <a:bodyPr/>
          <a:lstStyle/>
          <a:p>
            <a:endParaRPr lang="en-US" dirty="0"/>
          </a:p>
        </p:txBody>
      </p:sp>
      <p:sp>
        <p:nvSpPr>
          <p:cNvPr id="2" name="Slide Number Placeholder 5">
            <a:extLst>
              <a:ext uri="{FF2B5EF4-FFF2-40B4-BE49-F238E27FC236}">
                <a16:creationId xmlns:a16="http://schemas.microsoft.com/office/drawing/2014/main" id="{4CBE067E-16A0-F014-12FE-C6BD44703423}"/>
              </a:ext>
            </a:extLst>
          </p:cNvPr>
          <p:cNvSpPr>
            <a:spLocks noGrp="1"/>
          </p:cNvSpPr>
          <p:nvPr>
            <p:ph type="sldNum" sz="quarter" idx="4"/>
          </p:nvPr>
        </p:nvSpPr>
        <p:spPr>
          <a:xfrm>
            <a:off x="7055989" y="10245992"/>
            <a:ext cx="300672" cy="266594"/>
          </a:xfrm>
          <a:prstGeom prst="rect">
            <a:avLst/>
          </a:prstGeom>
        </p:spPr>
        <p:txBody>
          <a:bodyPr vert="horz" lIns="91440" tIns="45720" rIns="91440" bIns="45720" rtlCol="0" anchor="ctr"/>
          <a:lstStyle>
            <a:lvl1pPr algn="r">
              <a:defRPr sz="700" b="0" i="0">
                <a:solidFill>
                  <a:srgbClr val="1C3563"/>
                </a:solidFill>
                <a:latin typeface="Calibri" panose="020F0502020204030204" pitchFamily="34" charset="0"/>
                <a:cs typeface="Calibri" panose="020F0502020204030204" pitchFamily="34" charset="0"/>
              </a:defRPr>
            </a:lvl1pPr>
          </a:lstStyle>
          <a:p>
            <a:fld id="{CB2079F2-58AF-ED44-82D7-E04B2F6FD686}" type="slidenum">
              <a:rPr lang="en-US" smtClean="0"/>
              <a:pPr/>
              <a:t>‹Nº›</a:t>
            </a:fld>
            <a:endParaRPr lang="en-US" dirty="0"/>
          </a:p>
        </p:txBody>
      </p:sp>
      <p:sp>
        <p:nvSpPr>
          <p:cNvPr id="3" name="Text Placeholder 32">
            <a:extLst>
              <a:ext uri="{FF2B5EF4-FFF2-40B4-BE49-F238E27FC236}">
                <a16:creationId xmlns:a16="http://schemas.microsoft.com/office/drawing/2014/main" id="{CE604A7B-0052-9497-B60D-39F614B71CD2}"/>
              </a:ext>
            </a:extLst>
          </p:cNvPr>
          <p:cNvSpPr>
            <a:spLocks noGrp="1"/>
          </p:cNvSpPr>
          <p:nvPr>
            <p:ph type="body" sz="quarter" idx="30" hasCustomPrompt="1"/>
          </p:nvPr>
        </p:nvSpPr>
        <p:spPr>
          <a:xfrm>
            <a:off x="966108" y="865656"/>
            <a:ext cx="5853792" cy="743603"/>
          </a:xfrm>
        </p:spPr>
        <p:txBody>
          <a:bodyPr>
            <a:noAutofit/>
          </a:bodyPr>
          <a:lstStyle>
            <a:lvl1pPr marL="0" indent="0" algn="l">
              <a:buNone/>
              <a:defRPr sz="29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Your Heading</a:t>
            </a:r>
            <a:endParaRPr lang="en-US" dirty="0"/>
          </a:p>
        </p:txBody>
      </p:sp>
      <p:sp>
        <p:nvSpPr>
          <p:cNvPr id="4" name="Text Placeholder 32">
            <a:extLst>
              <a:ext uri="{FF2B5EF4-FFF2-40B4-BE49-F238E27FC236}">
                <a16:creationId xmlns:a16="http://schemas.microsoft.com/office/drawing/2014/main" id="{9253375F-40A9-EDFD-F68B-505AD259681F}"/>
              </a:ext>
            </a:extLst>
          </p:cNvPr>
          <p:cNvSpPr>
            <a:spLocks noGrp="1"/>
          </p:cNvSpPr>
          <p:nvPr>
            <p:ph type="body" sz="quarter" idx="47" hasCustomPrompt="1"/>
          </p:nvPr>
        </p:nvSpPr>
        <p:spPr>
          <a:xfrm>
            <a:off x="958555" y="1867223"/>
            <a:ext cx="5899445" cy="1771327"/>
          </a:xfrm>
        </p:spPr>
        <p:txBody>
          <a:bodyPr>
            <a:noAutofit/>
          </a:bodyPr>
          <a:lstStyle>
            <a:lvl1pPr marL="0" indent="0" algn="l">
              <a:buNone/>
              <a:defRPr sz="18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Sub-Heading</a:t>
            </a:r>
          </a:p>
        </p:txBody>
      </p:sp>
      <p:sp>
        <p:nvSpPr>
          <p:cNvPr id="5" name="Text Placeholder 32">
            <a:extLst>
              <a:ext uri="{FF2B5EF4-FFF2-40B4-BE49-F238E27FC236}">
                <a16:creationId xmlns:a16="http://schemas.microsoft.com/office/drawing/2014/main" id="{CB2AAE72-EAA1-2B9C-EAC0-1B3D4EE46388}"/>
              </a:ext>
            </a:extLst>
          </p:cNvPr>
          <p:cNvSpPr>
            <a:spLocks noGrp="1"/>
          </p:cNvSpPr>
          <p:nvPr>
            <p:ph type="body" sz="quarter" idx="48" hasCustomPrompt="1"/>
          </p:nvPr>
        </p:nvSpPr>
        <p:spPr>
          <a:xfrm>
            <a:off x="966107" y="3924300"/>
            <a:ext cx="5854314" cy="1710381"/>
          </a:xfrm>
        </p:spPr>
        <p:txBody>
          <a:bodyPr numCol="2" spcCol="288000" anchor="t">
            <a:noAutofit/>
          </a:bodyPr>
          <a:lstStyle>
            <a:lvl1pPr marL="0" indent="0" algn="l">
              <a:lnSpc>
                <a:spcPct val="100000"/>
              </a:lnSpc>
              <a:spcBef>
                <a:spcPts val="0"/>
              </a:spcBef>
              <a:buNone/>
              <a:defRPr sz="11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a:t>
            </a:r>
            <a:endParaRPr lang="en-US" dirty="0"/>
          </a:p>
        </p:txBody>
      </p:sp>
    </p:spTree>
    <p:extLst>
      <p:ext uri="{BB962C8B-B14F-4D97-AF65-F5344CB8AC3E}">
        <p14:creationId xmlns:p14="http://schemas.microsoft.com/office/powerpoint/2010/main" val="319156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plain">
    <p:spTree>
      <p:nvGrpSpPr>
        <p:cNvPr id="1" name=""/>
        <p:cNvGrpSpPr/>
        <p:nvPr/>
      </p:nvGrpSpPr>
      <p:grpSpPr>
        <a:xfrm>
          <a:off x="0" y="0"/>
          <a:ext cx="0" cy="0"/>
          <a:chOff x="0" y="0"/>
          <a:chExt cx="0" cy="0"/>
        </a:xfrm>
      </p:grpSpPr>
      <p:sp>
        <p:nvSpPr>
          <p:cNvPr id="8" name="Text Placeholder 32">
            <a:extLst>
              <a:ext uri="{FF2B5EF4-FFF2-40B4-BE49-F238E27FC236}">
                <a16:creationId xmlns:a16="http://schemas.microsoft.com/office/drawing/2014/main" id="{9C716BEC-845A-8B40-99E1-C9C8BEB7C846}"/>
              </a:ext>
            </a:extLst>
          </p:cNvPr>
          <p:cNvSpPr>
            <a:spLocks noGrp="1"/>
          </p:cNvSpPr>
          <p:nvPr>
            <p:ph type="body" sz="quarter" idx="30" hasCustomPrompt="1"/>
          </p:nvPr>
        </p:nvSpPr>
        <p:spPr>
          <a:xfrm>
            <a:off x="966108" y="865656"/>
            <a:ext cx="5853792" cy="743603"/>
          </a:xfrm>
        </p:spPr>
        <p:txBody>
          <a:bodyPr>
            <a:noAutofit/>
          </a:bodyPr>
          <a:lstStyle>
            <a:lvl1pPr marL="0" indent="0" algn="l">
              <a:buNone/>
              <a:defRPr sz="29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Your Heading</a:t>
            </a:r>
            <a:endParaRPr lang="en-US" dirty="0"/>
          </a:p>
        </p:txBody>
      </p:sp>
      <p:sp>
        <p:nvSpPr>
          <p:cNvPr id="15" name="Text Placeholder 32">
            <a:extLst>
              <a:ext uri="{FF2B5EF4-FFF2-40B4-BE49-F238E27FC236}">
                <a16:creationId xmlns:a16="http://schemas.microsoft.com/office/drawing/2014/main" id="{776A3C61-02DA-0A4C-861E-0689200F4512}"/>
              </a:ext>
            </a:extLst>
          </p:cNvPr>
          <p:cNvSpPr>
            <a:spLocks noGrp="1"/>
          </p:cNvSpPr>
          <p:nvPr>
            <p:ph type="body" sz="quarter" idx="47" hasCustomPrompt="1"/>
          </p:nvPr>
        </p:nvSpPr>
        <p:spPr>
          <a:xfrm>
            <a:off x="958555" y="1867223"/>
            <a:ext cx="5899445" cy="1771327"/>
          </a:xfrm>
        </p:spPr>
        <p:txBody>
          <a:bodyPr>
            <a:noAutofit/>
          </a:bodyPr>
          <a:lstStyle>
            <a:lvl1pPr marL="0" indent="0" algn="l">
              <a:buNone/>
              <a:defRPr sz="18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Sub-Heading</a:t>
            </a:r>
          </a:p>
        </p:txBody>
      </p:sp>
      <p:sp>
        <p:nvSpPr>
          <p:cNvPr id="16" name="Text Placeholder 32">
            <a:extLst>
              <a:ext uri="{FF2B5EF4-FFF2-40B4-BE49-F238E27FC236}">
                <a16:creationId xmlns:a16="http://schemas.microsoft.com/office/drawing/2014/main" id="{AE20B737-C724-BC42-9305-29BFF3FA1BB8}"/>
              </a:ext>
            </a:extLst>
          </p:cNvPr>
          <p:cNvSpPr>
            <a:spLocks noGrp="1"/>
          </p:cNvSpPr>
          <p:nvPr>
            <p:ph type="body" sz="quarter" idx="48" hasCustomPrompt="1"/>
          </p:nvPr>
        </p:nvSpPr>
        <p:spPr>
          <a:xfrm>
            <a:off x="966107" y="3924300"/>
            <a:ext cx="5854314" cy="5865914"/>
          </a:xfrm>
        </p:spPr>
        <p:txBody>
          <a:bodyPr numCol="2" spcCol="288000" anchor="t">
            <a:noAutofit/>
          </a:bodyPr>
          <a:lstStyle>
            <a:lvl1pPr marL="0" indent="0" algn="l">
              <a:lnSpc>
                <a:spcPct val="100000"/>
              </a:lnSpc>
              <a:spcBef>
                <a:spcPts val="0"/>
              </a:spcBef>
              <a:buNone/>
              <a:defRPr sz="11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a:t>
            </a:r>
            <a:endParaRPr lang="en-US" dirty="0"/>
          </a:p>
        </p:txBody>
      </p:sp>
      <p:sp>
        <p:nvSpPr>
          <p:cNvPr id="2" name="Slide Number Placeholder 5">
            <a:extLst>
              <a:ext uri="{FF2B5EF4-FFF2-40B4-BE49-F238E27FC236}">
                <a16:creationId xmlns:a16="http://schemas.microsoft.com/office/drawing/2014/main" id="{85D0C68A-822F-995D-095C-21EB4B3577FE}"/>
              </a:ext>
            </a:extLst>
          </p:cNvPr>
          <p:cNvSpPr>
            <a:spLocks noGrp="1"/>
          </p:cNvSpPr>
          <p:nvPr>
            <p:ph type="sldNum" sz="quarter" idx="4"/>
          </p:nvPr>
        </p:nvSpPr>
        <p:spPr>
          <a:xfrm>
            <a:off x="7076935" y="10266162"/>
            <a:ext cx="300672" cy="266594"/>
          </a:xfrm>
          <a:prstGeom prst="rect">
            <a:avLst/>
          </a:prstGeom>
        </p:spPr>
        <p:txBody>
          <a:bodyPr vert="horz" lIns="91440" tIns="45720" rIns="91440" bIns="45720" rtlCol="0" anchor="ctr"/>
          <a:lstStyle>
            <a:lvl1pPr algn="r">
              <a:defRPr sz="700" b="0" i="0">
                <a:solidFill>
                  <a:srgbClr val="404040"/>
                </a:solidFill>
                <a:latin typeface="Calibri" panose="020F0502020204030204" pitchFamily="34" charset="0"/>
                <a:cs typeface="Calibri" panose="020F0502020204030204" pitchFamily="34" charset="0"/>
              </a:defRPr>
            </a:lvl1pPr>
          </a:lstStyle>
          <a:p>
            <a:fld id="{CB2079F2-58AF-ED44-82D7-E04B2F6FD686}" type="slidenum">
              <a:rPr lang="en-US" smtClean="0"/>
              <a:pPr/>
              <a:t>‹Nº›</a:t>
            </a:fld>
            <a:endParaRPr lang="en-US" dirty="0"/>
          </a:p>
        </p:txBody>
      </p:sp>
    </p:spTree>
    <p:extLst>
      <p:ext uri="{BB962C8B-B14F-4D97-AF65-F5344CB8AC3E}">
        <p14:creationId xmlns:p14="http://schemas.microsoft.com/office/powerpoint/2010/main" val="79472868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ext/Photo 01">
    <p:spTree>
      <p:nvGrpSpPr>
        <p:cNvPr id="1" name=""/>
        <p:cNvGrpSpPr/>
        <p:nvPr/>
      </p:nvGrpSpPr>
      <p:grpSpPr>
        <a:xfrm>
          <a:off x="0" y="0"/>
          <a:ext cx="0" cy="0"/>
          <a:chOff x="0" y="0"/>
          <a:chExt cx="0" cy="0"/>
        </a:xfrm>
      </p:grpSpPr>
      <p:sp>
        <p:nvSpPr>
          <p:cNvPr id="8" name="Text Placeholder 32">
            <a:extLst>
              <a:ext uri="{FF2B5EF4-FFF2-40B4-BE49-F238E27FC236}">
                <a16:creationId xmlns:a16="http://schemas.microsoft.com/office/drawing/2014/main" id="{9C716BEC-845A-8B40-99E1-C9C8BEB7C846}"/>
              </a:ext>
            </a:extLst>
          </p:cNvPr>
          <p:cNvSpPr>
            <a:spLocks noGrp="1"/>
          </p:cNvSpPr>
          <p:nvPr>
            <p:ph type="body" sz="quarter" idx="30" hasCustomPrompt="1"/>
          </p:nvPr>
        </p:nvSpPr>
        <p:spPr>
          <a:xfrm>
            <a:off x="966108" y="865656"/>
            <a:ext cx="5853792" cy="743603"/>
          </a:xfrm>
        </p:spPr>
        <p:txBody>
          <a:bodyPr>
            <a:noAutofit/>
          </a:bodyPr>
          <a:lstStyle>
            <a:lvl1pPr marL="0" indent="0" algn="l">
              <a:buNone/>
              <a:defRPr sz="29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Your Heading</a:t>
            </a:r>
            <a:endParaRPr lang="en-US" dirty="0"/>
          </a:p>
        </p:txBody>
      </p:sp>
      <p:sp>
        <p:nvSpPr>
          <p:cNvPr id="15" name="Text Placeholder 32">
            <a:extLst>
              <a:ext uri="{FF2B5EF4-FFF2-40B4-BE49-F238E27FC236}">
                <a16:creationId xmlns:a16="http://schemas.microsoft.com/office/drawing/2014/main" id="{776A3C61-02DA-0A4C-861E-0689200F4512}"/>
              </a:ext>
            </a:extLst>
          </p:cNvPr>
          <p:cNvSpPr>
            <a:spLocks noGrp="1"/>
          </p:cNvSpPr>
          <p:nvPr>
            <p:ph type="body" sz="quarter" idx="47" hasCustomPrompt="1"/>
          </p:nvPr>
        </p:nvSpPr>
        <p:spPr>
          <a:xfrm>
            <a:off x="958555" y="1867224"/>
            <a:ext cx="5899445" cy="1134394"/>
          </a:xfrm>
        </p:spPr>
        <p:txBody>
          <a:bodyPr>
            <a:noAutofit/>
          </a:bodyPr>
          <a:lstStyle>
            <a:lvl1pPr marL="0" indent="0" algn="l">
              <a:buNone/>
              <a:defRPr sz="18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Sub-Heading</a:t>
            </a:r>
          </a:p>
        </p:txBody>
      </p:sp>
      <p:sp>
        <p:nvSpPr>
          <p:cNvPr id="16" name="Text Placeholder 32">
            <a:extLst>
              <a:ext uri="{FF2B5EF4-FFF2-40B4-BE49-F238E27FC236}">
                <a16:creationId xmlns:a16="http://schemas.microsoft.com/office/drawing/2014/main" id="{AE20B737-C724-BC42-9305-29BFF3FA1BB8}"/>
              </a:ext>
            </a:extLst>
          </p:cNvPr>
          <p:cNvSpPr>
            <a:spLocks noGrp="1"/>
          </p:cNvSpPr>
          <p:nvPr>
            <p:ph type="body" sz="quarter" idx="48" hasCustomPrompt="1"/>
          </p:nvPr>
        </p:nvSpPr>
        <p:spPr>
          <a:xfrm>
            <a:off x="966107" y="3299792"/>
            <a:ext cx="5854314" cy="2445026"/>
          </a:xfrm>
        </p:spPr>
        <p:txBody>
          <a:bodyPr numCol="2" spcCol="288000" anchor="t">
            <a:noAutofit/>
          </a:bodyPr>
          <a:lstStyle>
            <a:lvl1pPr marL="0" indent="0" algn="l">
              <a:lnSpc>
                <a:spcPct val="100000"/>
              </a:lnSpc>
              <a:spcBef>
                <a:spcPts val="0"/>
              </a:spcBef>
              <a:buNone/>
              <a:defRPr sz="11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a:t>
            </a:r>
            <a:endParaRPr lang="en-US" dirty="0"/>
          </a:p>
        </p:txBody>
      </p:sp>
      <p:sp>
        <p:nvSpPr>
          <p:cNvPr id="2" name="Slide Number Placeholder 5">
            <a:extLst>
              <a:ext uri="{FF2B5EF4-FFF2-40B4-BE49-F238E27FC236}">
                <a16:creationId xmlns:a16="http://schemas.microsoft.com/office/drawing/2014/main" id="{85D0C68A-822F-995D-095C-21EB4B3577FE}"/>
              </a:ext>
            </a:extLst>
          </p:cNvPr>
          <p:cNvSpPr>
            <a:spLocks noGrp="1"/>
          </p:cNvSpPr>
          <p:nvPr>
            <p:ph type="sldNum" sz="quarter" idx="4"/>
          </p:nvPr>
        </p:nvSpPr>
        <p:spPr>
          <a:xfrm>
            <a:off x="7076935" y="10266162"/>
            <a:ext cx="300672" cy="266594"/>
          </a:xfrm>
          <a:prstGeom prst="rect">
            <a:avLst/>
          </a:prstGeom>
        </p:spPr>
        <p:txBody>
          <a:bodyPr vert="horz" lIns="91440" tIns="45720" rIns="91440" bIns="45720" rtlCol="0" anchor="ctr"/>
          <a:lstStyle>
            <a:lvl1pPr algn="r">
              <a:defRPr sz="700" b="0" i="0">
                <a:solidFill>
                  <a:srgbClr val="404040"/>
                </a:solidFill>
                <a:latin typeface="Calibri" panose="020F0502020204030204" pitchFamily="34" charset="0"/>
                <a:cs typeface="Calibri" panose="020F0502020204030204" pitchFamily="34" charset="0"/>
              </a:defRPr>
            </a:lvl1pPr>
          </a:lstStyle>
          <a:p>
            <a:fld id="{CB2079F2-58AF-ED44-82D7-E04B2F6FD686}" type="slidenum">
              <a:rPr lang="en-US" smtClean="0"/>
              <a:pPr/>
              <a:t>‹Nº›</a:t>
            </a:fld>
            <a:endParaRPr lang="en-US" dirty="0"/>
          </a:p>
        </p:txBody>
      </p:sp>
      <p:sp>
        <p:nvSpPr>
          <p:cNvPr id="5" name="Picture Placeholder 4">
            <a:extLst>
              <a:ext uri="{FF2B5EF4-FFF2-40B4-BE49-F238E27FC236}">
                <a16:creationId xmlns:a16="http://schemas.microsoft.com/office/drawing/2014/main" id="{CB05C9F1-B73D-20A1-4DFF-EDB12CD125D9}"/>
              </a:ext>
            </a:extLst>
          </p:cNvPr>
          <p:cNvSpPr>
            <a:spLocks noGrp="1"/>
          </p:cNvSpPr>
          <p:nvPr>
            <p:ph type="pic" sz="quarter" idx="10"/>
          </p:nvPr>
        </p:nvSpPr>
        <p:spPr>
          <a:xfrm>
            <a:off x="-1" y="5961267"/>
            <a:ext cx="7559675" cy="3739324"/>
          </a:xfrm>
          <a:solidFill>
            <a:schemeClr val="bg1">
              <a:lumMod val="85000"/>
            </a:schemeClr>
          </a:solidFill>
          <a:ln>
            <a:noFill/>
          </a:ln>
        </p:spPr>
        <p:txBody>
          <a:bodyPr/>
          <a:lstStyle/>
          <a:p>
            <a:endParaRPr lang="en-US" dirty="0"/>
          </a:p>
        </p:txBody>
      </p:sp>
    </p:spTree>
    <p:extLst>
      <p:ext uri="{BB962C8B-B14F-4D97-AF65-F5344CB8AC3E}">
        <p14:creationId xmlns:p14="http://schemas.microsoft.com/office/powerpoint/2010/main" val="241933067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ext/Photo 02">
    <p:spTree>
      <p:nvGrpSpPr>
        <p:cNvPr id="1" name=""/>
        <p:cNvGrpSpPr/>
        <p:nvPr/>
      </p:nvGrpSpPr>
      <p:grpSpPr>
        <a:xfrm>
          <a:off x="0" y="0"/>
          <a:ext cx="0" cy="0"/>
          <a:chOff x="0" y="0"/>
          <a:chExt cx="0" cy="0"/>
        </a:xfrm>
      </p:grpSpPr>
      <p:sp>
        <p:nvSpPr>
          <p:cNvPr id="15" name="Text Placeholder 32">
            <a:extLst>
              <a:ext uri="{FF2B5EF4-FFF2-40B4-BE49-F238E27FC236}">
                <a16:creationId xmlns:a16="http://schemas.microsoft.com/office/drawing/2014/main" id="{776A3C61-02DA-0A4C-861E-0689200F4512}"/>
              </a:ext>
            </a:extLst>
          </p:cNvPr>
          <p:cNvSpPr>
            <a:spLocks noGrp="1"/>
          </p:cNvSpPr>
          <p:nvPr>
            <p:ph type="body" sz="quarter" idx="47" hasCustomPrompt="1"/>
          </p:nvPr>
        </p:nvSpPr>
        <p:spPr>
          <a:xfrm>
            <a:off x="4031364" y="1867224"/>
            <a:ext cx="2826636" cy="1134394"/>
          </a:xfrm>
        </p:spPr>
        <p:txBody>
          <a:bodyPr>
            <a:noAutofit/>
          </a:bodyPr>
          <a:lstStyle>
            <a:lvl1pPr marL="0" indent="0" algn="l">
              <a:buNone/>
              <a:defRPr sz="18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Sub-Heading</a:t>
            </a:r>
          </a:p>
        </p:txBody>
      </p:sp>
      <p:sp>
        <p:nvSpPr>
          <p:cNvPr id="16" name="Text Placeholder 32">
            <a:extLst>
              <a:ext uri="{FF2B5EF4-FFF2-40B4-BE49-F238E27FC236}">
                <a16:creationId xmlns:a16="http://schemas.microsoft.com/office/drawing/2014/main" id="{AE20B737-C724-BC42-9305-29BFF3FA1BB8}"/>
              </a:ext>
            </a:extLst>
          </p:cNvPr>
          <p:cNvSpPr>
            <a:spLocks noGrp="1"/>
          </p:cNvSpPr>
          <p:nvPr>
            <p:ph type="body" sz="quarter" idx="48" hasCustomPrompt="1"/>
          </p:nvPr>
        </p:nvSpPr>
        <p:spPr>
          <a:xfrm>
            <a:off x="4015409" y="3299792"/>
            <a:ext cx="2805012" cy="6003234"/>
          </a:xfrm>
        </p:spPr>
        <p:txBody>
          <a:bodyPr numCol="1" spcCol="288000" anchor="t">
            <a:noAutofit/>
          </a:bodyPr>
          <a:lstStyle>
            <a:lvl1pPr marL="0" indent="0" algn="l">
              <a:lnSpc>
                <a:spcPct val="100000"/>
              </a:lnSpc>
              <a:spcBef>
                <a:spcPts val="0"/>
              </a:spcBef>
              <a:buNone/>
              <a:defRPr sz="11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a:t>
            </a:r>
            <a:endParaRPr lang="en-US" dirty="0"/>
          </a:p>
        </p:txBody>
      </p:sp>
      <p:sp>
        <p:nvSpPr>
          <p:cNvPr id="2" name="Slide Number Placeholder 5">
            <a:extLst>
              <a:ext uri="{FF2B5EF4-FFF2-40B4-BE49-F238E27FC236}">
                <a16:creationId xmlns:a16="http://schemas.microsoft.com/office/drawing/2014/main" id="{85D0C68A-822F-995D-095C-21EB4B3577FE}"/>
              </a:ext>
            </a:extLst>
          </p:cNvPr>
          <p:cNvSpPr>
            <a:spLocks noGrp="1"/>
          </p:cNvSpPr>
          <p:nvPr>
            <p:ph type="sldNum" sz="quarter" idx="4"/>
          </p:nvPr>
        </p:nvSpPr>
        <p:spPr>
          <a:xfrm>
            <a:off x="7076935" y="10266162"/>
            <a:ext cx="300672" cy="266594"/>
          </a:xfrm>
          <a:prstGeom prst="rect">
            <a:avLst/>
          </a:prstGeom>
        </p:spPr>
        <p:txBody>
          <a:bodyPr vert="horz" lIns="91440" tIns="45720" rIns="91440" bIns="45720" rtlCol="0" anchor="ctr"/>
          <a:lstStyle>
            <a:lvl1pPr algn="r">
              <a:defRPr sz="700" b="0" i="0">
                <a:solidFill>
                  <a:srgbClr val="404040"/>
                </a:solidFill>
                <a:latin typeface="Calibri" panose="020F0502020204030204" pitchFamily="34" charset="0"/>
                <a:cs typeface="Calibri" panose="020F0502020204030204" pitchFamily="34" charset="0"/>
              </a:defRPr>
            </a:lvl1pPr>
          </a:lstStyle>
          <a:p>
            <a:fld id="{CB2079F2-58AF-ED44-82D7-E04B2F6FD686}" type="slidenum">
              <a:rPr lang="en-US" smtClean="0"/>
              <a:pPr/>
              <a:t>‹Nº›</a:t>
            </a:fld>
            <a:endParaRPr lang="en-US" dirty="0"/>
          </a:p>
        </p:txBody>
      </p:sp>
      <p:sp>
        <p:nvSpPr>
          <p:cNvPr id="6" name="Picture Placeholder 4">
            <a:extLst>
              <a:ext uri="{FF2B5EF4-FFF2-40B4-BE49-F238E27FC236}">
                <a16:creationId xmlns:a16="http://schemas.microsoft.com/office/drawing/2014/main" id="{65CCAF53-2813-4223-2B31-BBB2A4EC3169}"/>
              </a:ext>
            </a:extLst>
          </p:cNvPr>
          <p:cNvSpPr>
            <a:spLocks noGrp="1"/>
          </p:cNvSpPr>
          <p:nvPr>
            <p:ph type="pic" sz="quarter" idx="49"/>
          </p:nvPr>
        </p:nvSpPr>
        <p:spPr>
          <a:xfrm>
            <a:off x="1" y="0"/>
            <a:ext cx="3796748" cy="10691813"/>
          </a:xfrm>
          <a:solidFill>
            <a:schemeClr val="bg1">
              <a:lumMod val="85000"/>
            </a:schemeClr>
          </a:solidFill>
          <a:ln>
            <a:noFill/>
          </a:ln>
        </p:spPr>
        <p:txBody>
          <a:bodyPr/>
          <a:lstStyle/>
          <a:p>
            <a:endParaRPr lang="en-US" dirty="0"/>
          </a:p>
        </p:txBody>
      </p:sp>
      <p:sp>
        <p:nvSpPr>
          <p:cNvPr id="7" name="Text Placeholder 32">
            <a:extLst>
              <a:ext uri="{FF2B5EF4-FFF2-40B4-BE49-F238E27FC236}">
                <a16:creationId xmlns:a16="http://schemas.microsoft.com/office/drawing/2014/main" id="{CE5F2895-3635-3D95-E2AD-CC0761734947}"/>
              </a:ext>
            </a:extLst>
          </p:cNvPr>
          <p:cNvSpPr>
            <a:spLocks noGrp="1"/>
          </p:cNvSpPr>
          <p:nvPr>
            <p:ph type="body" sz="quarter" idx="61" hasCustomPrompt="1"/>
          </p:nvPr>
        </p:nvSpPr>
        <p:spPr>
          <a:xfrm>
            <a:off x="2057016" y="616226"/>
            <a:ext cx="2455349" cy="500351"/>
          </a:xfrm>
          <a:solidFill>
            <a:srgbClr val="EF3E23">
              <a:alpha val="76000"/>
            </a:srgbClr>
          </a:solidFill>
        </p:spPr>
        <p:txBody>
          <a:bodyPr anchor="b">
            <a:noAutofit/>
          </a:bodyPr>
          <a:lstStyle>
            <a:lvl1pPr marL="0" indent="0" algn="ctr">
              <a:lnSpc>
                <a:spcPts val="2660"/>
              </a:lnSpc>
              <a:spcBef>
                <a:spcPts val="0"/>
              </a:spcBef>
              <a:buNone/>
              <a:defRPr sz="2900" b="1" i="0" spc="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Your heading</a:t>
            </a:r>
            <a:endParaRPr lang="en-US" dirty="0"/>
          </a:p>
        </p:txBody>
      </p:sp>
    </p:spTree>
    <p:extLst>
      <p:ext uri="{BB962C8B-B14F-4D97-AF65-F5344CB8AC3E}">
        <p14:creationId xmlns:p14="http://schemas.microsoft.com/office/powerpoint/2010/main" val="67022487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50725" y="623489"/>
            <a:ext cx="6520220" cy="2066589"/>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519728" y="2846200"/>
            <a:ext cx="6520220" cy="6783857"/>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Slide Number Placeholder 5">
            <a:extLst>
              <a:ext uri="{FF2B5EF4-FFF2-40B4-BE49-F238E27FC236}">
                <a16:creationId xmlns:a16="http://schemas.microsoft.com/office/drawing/2014/main" id="{BC1F854A-4F4F-9A90-D3ED-7773386C2C96}"/>
              </a:ext>
            </a:extLst>
          </p:cNvPr>
          <p:cNvSpPr>
            <a:spLocks noGrp="1"/>
          </p:cNvSpPr>
          <p:nvPr>
            <p:ph type="sldNum" sz="quarter" idx="4"/>
          </p:nvPr>
        </p:nvSpPr>
        <p:spPr>
          <a:xfrm>
            <a:off x="7086986" y="10300236"/>
            <a:ext cx="300672" cy="266594"/>
          </a:xfrm>
          <a:prstGeom prst="rect">
            <a:avLst/>
          </a:prstGeom>
        </p:spPr>
        <p:txBody>
          <a:bodyPr vert="horz" lIns="91440" tIns="45720" rIns="91440" bIns="45720" rtlCol="0" anchor="ctr"/>
          <a:lstStyle>
            <a:lvl1pPr algn="r">
              <a:defRPr sz="700" b="0" i="0">
                <a:solidFill>
                  <a:srgbClr val="404040"/>
                </a:solidFill>
                <a:latin typeface="Calibri" panose="020F0502020204030204" pitchFamily="34" charset="0"/>
                <a:cs typeface="Calibri" panose="020F0502020204030204" pitchFamily="34" charset="0"/>
              </a:defRPr>
            </a:lvl1pPr>
          </a:lstStyle>
          <a:p>
            <a:fld id="{CB2079F2-58AF-ED44-82D7-E04B2F6FD686}" type="slidenum">
              <a:rPr lang="en-US" smtClean="0"/>
              <a:pPr/>
              <a:t>‹Nº›</a:t>
            </a:fld>
            <a:endParaRPr lang="en-US" dirty="0"/>
          </a:p>
        </p:txBody>
      </p:sp>
      <p:sp>
        <p:nvSpPr>
          <p:cNvPr id="6" name="Slide Number Placeholder 5">
            <a:extLst>
              <a:ext uri="{FF2B5EF4-FFF2-40B4-BE49-F238E27FC236}">
                <a16:creationId xmlns:a16="http://schemas.microsoft.com/office/drawing/2014/main" id="{E79600C6-5BE2-0961-AD3F-D9F5855CAB0C}"/>
              </a:ext>
            </a:extLst>
          </p:cNvPr>
          <p:cNvSpPr txBox="1">
            <a:spLocks/>
          </p:cNvSpPr>
          <p:nvPr userDrawn="1"/>
        </p:nvSpPr>
        <p:spPr>
          <a:xfrm>
            <a:off x="5488965" y="10295882"/>
            <a:ext cx="1412580" cy="266594"/>
          </a:xfrm>
          <a:prstGeom prst="rect">
            <a:avLst/>
          </a:prstGeom>
        </p:spPr>
        <p:txBody>
          <a:bodyPr vert="horz" lIns="91440" tIns="45720" rIns="91440" bIns="45720" rtlCol="0" anchor="ctr"/>
          <a:lstStyle>
            <a:defPPr>
              <a:defRPr lang="en-US"/>
            </a:defPPr>
            <a:lvl1pPr marL="0" algn="r" defTabSz="325892" rtl="0" eaLnBrk="1" latinLnBrk="0" hangingPunct="1">
              <a:defRPr sz="700" b="0" i="0" kern="1200">
                <a:solidFill>
                  <a:srgbClr val="404040"/>
                </a:solidFill>
                <a:latin typeface="Calibri" panose="020F0502020204030204" pitchFamily="34" charset="0"/>
                <a:ea typeface="+mn-ea"/>
                <a:cs typeface="Calibri" panose="020F0502020204030204" pitchFamily="34" charset="0"/>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r"/>
            <a:r>
              <a:rPr lang="en-US" sz="700"/>
              <a:t>Inclusion in Construction</a:t>
            </a:r>
            <a:endParaRPr lang="en-US" sz="700" dirty="0"/>
          </a:p>
        </p:txBody>
      </p:sp>
      <p:grpSp>
        <p:nvGrpSpPr>
          <p:cNvPr id="9" name="Group 8">
            <a:extLst>
              <a:ext uri="{FF2B5EF4-FFF2-40B4-BE49-F238E27FC236}">
                <a16:creationId xmlns:a16="http://schemas.microsoft.com/office/drawing/2014/main" id="{3705A1D9-0879-DFE7-B086-60C7E1B0FE37}"/>
              </a:ext>
            </a:extLst>
          </p:cNvPr>
          <p:cNvGrpSpPr/>
          <p:nvPr userDrawn="1"/>
        </p:nvGrpSpPr>
        <p:grpSpPr>
          <a:xfrm>
            <a:off x="6818813" y="10295644"/>
            <a:ext cx="357050" cy="365689"/>
            <a:chOff x="6352903" y="9675255"/>
            <a:chExt cx="718459" cy="735842"/>
          </a:xfrm>
        </p:grpSpPr>
        <p:pic>
          <p:nvPicPr>
            <p:cNvPr id="5" name="Picture 4">
              <a:extLst>
                <a:ext uri="{FF2B5EF4-FFF2-40B4-BE49-F238E27FC236}">
                  <a16:creationId xmlns:a16="http://schemas.microsoft.com/office/drawing/2014/main" id="{7969D220-B45C-3ADB-3184-433358287B83}"/>
                </a:ext>
              </a:extLst>
            </p:cNvPr>
            <p:cNvPicPr>
              <a:picLocks noChangeAspect="1"/>
            </p:cNvPicPr>
            <p:nvPr userDrawn="1"/>
          </p:nvPicPr>
          <p:blipFill>
            <a:blip r:embed="rId14" cstate="screen">
              <a:extLst>
                <a:ext uri="{28A0092B-C50C-407E-A947-70E740481C1C}">
                  <a14:useLocalDpi xmlns:a14="http://schemas.microsoft.com/office/drawing/2010/main"/>
                </a:ext>
              </a:extLst>
            </a:blip>
            <a:srcRect l="69693"/>
            <a:stretch/>
          </p:blipFill>
          <p:spPr>
            <a:xfrm>
              <a:off x="6522720" y="9675255"/>
              <a:ext cx="548642" cy="687900"/>
            </a:xfrm>
            <a:prstGeom prst="rect">
              <a:avLst/>
            </a:prstGeom>
            <a:ln>
              <a:noFill/>
            </a:ln>
          </p:spPr>
        </p:pic>
        <p:sp>
          <p:nvSpPr>
            <p:cNvPr id="8" name="Rectangle 7">
              <a:extLst>
                <a:ext uri="{FF2B5EF4-FFF2-40B4-BE49-F238E27FC236}">
                  <a16:creationId xmlns:a16="http://schemas.microsoft.com/office/drawing/2014/main" id="{7FF3EF9F-5143-B089-CB25-8F10749FA2F0}"/>
                </a:ext>
              </a:extLst>
            </p:cNvPr>
            <p:cNvSpPr/>
            <p:nvPr userDrawn="1"/>
          </p:nvSpPr>
          <p:spPr>
            <a:xfrm>
              <a:off x="6352903" y="10202091"/>
              <a:ext cx="361406" cy="20900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430657063"/>
      </p:ext>
    </p:extLst>
  </p:cSld>
  <p:clrMap bg1="lt1" tx1="dk1" bg2="lt2" tx2="dk2" accent1="accent1" accent2="accent2" accent3="accent3" accent4="accent4" accent5="accent5" accent6="accent6" hlink="hlink" folHlink="folHlink"/>
  <p:sldLayoutIdLst>
    <p:sldLayoutId id="2147483694" r:id="rId1"/>
    <p:sldLayoutId id="2147483683" r:id="rId2"/>
    <p:sldLayoutId id="2147483703" r:id="rId3"/>
    <p:sldLayoutId id="2147483737" r:id="rId4"/>
    <p:sldLayoutId id="2147483736" r:id="rId5"/>
    <p:sldLayoutId id="2147483708" r:id="rId6"/>
    <p:sldLayoutId id="2147483701" r:id="rId7"/>
    <p:sldLayoutId id="2147483739" r:id="rId8"/>
    <p:sldLayoutId id="2147483740" r:id="rId9"/>
    <p:sldLayoutId id="2147483741" r:id="rId10"/>
    <p:sldLayoutId id="2147483738" r:id="rId11"/>
    <p:sldLayoutId id="2147483742" r:id="rId12"/>
  </p:sldLayoutIdLst>
  <p:hf hdr="0"/>
  <p:txStyles>
    <p:titleStyle>
      <a:lvl1pPr algn="l" defTabSz="2072941" rtl="0" eaLnBrk="1" latinLnBrk="0" hangingPunct="1">
        <a:lnSpc>
          <a:spcPct val="90000"/>
        </a:lnSpc>
        <a:spcBef>
          <a:spcPct val="0"/>
        </a:spcBef>
        <a:buNone/>
        <a:defRPr sz="2400" kern="1200">
          <a:solidFill>
            <a:srgbClr val="011E3B"/>
          </a:solidFill>
          <a:latin typeface="Calibri" panose="020F0502020204030204" pitchFamily="34" charset="0"/>
          <a:ea typeface="+mj-ea"/>
          <a:cs typeface="Calibri" panose="020F0502020204030204" pitchFamily="34" charset="0"/>
        </a:defRPr>
      </a:lvl1pPr>
    </p:titleStyle>
    <p:bodyStyle>
      <a:lvl1pPr marL="518236" indent="-518236" algn="l" defTabSz="2072941" rtl="0" eaLnBrk="1" latinLnBrk="0" hangingPunct="1">
        <a:lnSpc>
          <a:spcPct val="100000"/>
        </a:lnSpc>
        <a:spcBef>
          <a:spcPts val="2267"/>
        </a:spcBef>
        <a:buFont typeface="Arial" panose="020B0604020202020204" pitchFamily="34" charset="0"/>
        <a:buChar char="•"/>
        <a:defRPr sz="2400" kern="1200">
          <a:solidFill>
            <a:srgbClr val="011E3B"/>
          </a:solidFill>
          <a:latin typeface="Calibri" panose="020F0502020204030204" pitchFamily="34" charset="0"/>
          <a:ea typeface="+mn-ea"/>
          <a:cs typeface="Calibri" panose="020F0502020204030204" pitchFamily="34" charset="0"/>
        </a:defRPr>
      </a:lvl1pPr>
      <a:lvl2pPr marL="1554707" indent="-518236" algn="l" defTabSz="2072941" rtl="0" eaLnBrk="1" latinLnBrk="0" hangingPunct="1">
        <a:lnSpc>
          <a:spcPct val="100000"/>
        </a:lnSpc>
        <a:spcBef>
          <a:spcPts val="1133"/>
        </a:spcBef>
        <a:buFont typeface="Arial" panose="020B0604020202020204" pitchFamily="34" charset="0"/>
        <a:buChar char="•"/>
        <a:defRPr sz="2400" kern="1200">
          <a:solidFill>
            <a:srgbClr val="011E3B"/>
          </a:solidFill>
          <a:latin typeface="Calibri" panose="020F0502020204030204" pitchFamily="34" charset="0"/>
          <a:ea typeface="+mn-ea"/>
          <a:cs typeface="Calibri" panose="020F0502020204030204" pitchFamily="34" charset="0"/>
        </a:defRPr>
      </a:lvl2pPr>
      <a:lvl3pPr marL="2591176" indent="-518236" algn="l" defTabSz="2072941" rtl="0" eaLnBrk="1" latinLnBrk="0" hangingPunct="1">
        <a:lnSpc>
          <a:spcPct val="100000"/>
        </a:lnSpc>
        <a:spcBef>
          <a:spcPts val="1133"/>
        </a:spcBef>
        <a:buFont typeface="Arial" panose="020B0604020202020204" pitchFamily="34" charset="0"/>
        <a:buChar char="•"/>
        <a:defRPr sz="2400" kern="1200">
          <a:solidFill>
            <a:srgbClr val="011E3B"/>
          </a:solidFill>
          <a:latin typeface="Calibri" panose="020F0502020204030204" pitchFamily="34" charset="0"/>
          <a:ea typeface="+mn-ea"/>
          <a:cs typeface="Calibri" panose="020F0502020204030204" pitchFamily="34" charset="0"/>
        </a:defRPr>
      </a:lvl3pPr>
      <a:lvl4pPr marL="3627646" indent="-518236" algn="l" defTabSz="2072941" rtl="0" eaLnBrk="1" latinLnBrk="0" hangingPunct="1">
        <a:lnSpc>
          <a:spcPct val="100000"/>
        </a:lnSpc>
        <a:spcBef>
          <a:spcPts val="1133"/>
        </a:spcBef>
        <a:buFont typeface="Arial" panose="020B0604020202020204" pitchFamily="34" charset="0"/>
        <a:buChar char="•"/>
        <a:defRPr sz="2400" kern="1200">
          <a:solidFill>
            <a:srgbClr val="011E3B"/>
          </a:solidFill>
          <a:latin typeface="Calibri" panose="020F0502020204030204" pitchFamily="34" charset="0"/>
          <a:ea typeface="+mn-ea"/>
          <a:cs typeface="Calibri" panose="020F0502020204030204" pitchFamily="34" charset="0"/>
        </a:defRPr>
      </a:lvl4pPr>
      <a:lvl5pPr marL="4664118" indent="-518236" algn="l" defTabSz="2072941" rtl="0" eaLnBrk="1" latinLnBrk="0" hangingPunct="1">
        <a:lnSpc>
          <a:spcPct val="100000"/>
        </a:lnSpc>
        <a:spcBef>
          <a:spcPts val="1133"/>
        </a:spcBef>
        <a:buFont typeface="Arial" panose="020B0604020202020204" pitchFamily="34" charset="0"/>
        <a:buChar char="•"/>
        <a:defRPr sz="2400" kern="1200">
          <a:solidFill>
            <a:srgbClr val="011E3B"/>
          </a:solidFill>
          <a:latin typeface="Calibri" panose="020F0502020204030204" pitchFamily="34" charset="0"/>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p:bodyStyle>
    <p:otherStyle>
      <a:defPPr>
        <a:defRPr lang="en-US"/>
      </a:defPPr>
      <a:lvl1pPr marL="0" algn="l" defTabSz="2072941" rtl="0" eaLnBrk="1" latinLnBrk="0" hangingPunct="1">
        <a:defRPr sz="4080" kern="1200">
          <a:solidFill>
            <a:schemeClr val="tx1"/>
          </a:solidFill>
          <a:latin typeface="+mn-lt"/>
          <a:ea typeface="+mn-ea"/>
          <a:cs typeface="+mn-cs"/>
        </a:defRPr>
      </a:lvl1pPr>
      <a:lvl2pPr marL="1036469" algn="l" defTabSz="2072941" rtl="0" eaLnBrk="1" latinLnBrk="0" hangingPunct="1">
        <a:defRPr sz="4080" kern="1200">
          <a:solidFill>
            <a:schemeClr val="tx1"/>
          </a:solidFill>
          <a:latin typeface="+mn-lt"/>
          <a:ea typeface="+mn-ea"/>
          <a:cs typeface="+mn-cs"/>
        </a:defRPr>
      </a:lvl2pPr>
      <a:lvl3pPr marL="2072941" algn="l" defTabSz="2072941" rtl="0" eaLnBrk="1" latinLnBrk="0" hangingPunct="1">
        <a:defRPr sz="4080" kern="1200">
          <a:solidFill>
            <a:schemeClr val="tx1"/>
          </a:solidFill>
          <a:latin typeface="+mn-lt"/>
          <a:ea typeface="+mn-ea"/>
          <a:cs typeface="+mn-cs"/>
        </a:defRPr>
      </a:lvl3pPr>
      <a:lvl4pPr marL="3109412" algn="l" defTabSz="2072941" rtl="0" eaLnBrk="1" latinLnBrk="0" hangingPunct="1">
        <a:defRPr sz="4080" kern="1200">
          <a:solidFill>
            <a:schemeClr val="tx1"/>
          </a:solidFill>
          <a:latin typeface="+mn-lt"/>
          <a:ea typeface="+mn-ea"/>
          <a:cs typeface="+mn-cs"/>
        </a:defRPr>
      </a:lvl4pPr>
      <a:lvl5pPr marL="4145883" algn="l" defTabSz="2072941" rtl="0" eaLnBrk="1" latinLnBrk="0" hangingPunct="1">
        <a:defRPr sz="4080" kern="1200">
          <a:solidFill>
            <a:schemeClr val="tx1"/>
          </a:solidFill>
          <a:latin typeface="+mn-lt"/>
          <a:ea typeface="+mn-ea"/>
          <a:cs typeface="+mn-cs"/>
        </a:defRPr>
      </a:lvl5pPr>
      <a:lvl6pPr marL="5182352" algn="l" defTabSz="2072941" rtl="0" eaLnBrk="1" latinLnBrk="0" hangingPunct="1">
        <a:defRPr sz="4080" kern="1200">
          <a:solidFill>
            <a:schemeClr val="tx1"/>
          </a:solidFill>
          <a:latin typeface="+mn-lt"/>
          <a:ea typeface="+mn-ea"/>
          <a:cs typeface="+mn-cs"/>
        </a:defRPr>
      </a:lvl6pPr>
      <a:lvl7pPr marL="6218822" algn="l" defTabSz="2072941" rtl="0" eaLnBrk="1" latinLnBrk="0" hangingPunct="1">
        <a:defRPr sz="4080" kern="1200">
          <a:solidFill>
            <a:schemeClr val="tx1"/>
          </a:solidFill>
          <a:latin typeface="+mn-lt"/>
          <a:ea typeface="+mn-ea"/>
          <a:cs typeface="+mn-cs"/>
        </a:defRPr>
      </a:lvl7pPr>
      <a:lvl8pPr marL="7255294" algn="l" defTabSz="2072941" rtl="0" eaLnBrk="1" latinLnBrk="0" hangingPunct="1">
        <a:defRPr sz="4080" kern="1200">
          <a:solidFill>
            <a:schemeClr val="tx1"/>
          </a:solidFill>
          <a:latin typeface="+mn-lt"/>
          <a:ea typeface="+mn-ea"/>
          <a:cs typeface="+mn-cs"/>
        </a:defRPr>
      </a:lvl8pPr>
      <a:lvl9pPr marL="8291764" algn="l" defTabSz="2072941" rtl="0" eaLnBrk="1" latinLnBrk="0" hangingPunct="1">
        <a:defRPr sz="408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hyperlink" Target="https://creativecommons.org/licenses/by-sa/4.0/" TargetMode="External"/><Relationship Id="rId3" Type="http://schemas.openxmlformats.org/officeDocument/2006/relationships/image" Target="../media/image5.jpeg"/><Relationship Id="rId7" Type="http://schemas.openxmlformats.org/officeDocument/2006/relationships/hyperlink" Target="https://welcomeworkproject.eu/"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hyperlink" Target="https://welcomeworkproject.eu/good-practice-compendium/" TargetMode="External"/><Relationship Id="rId5" Type="http://schemas.openxmlformats.org/officeDocument/2006/relationships/image" Target="../media/image6.png"/><Relationship Id="rId4" Type="http://schemas.openxmlformats.org/officeDocument/2006/relationships/image" Target="../media/image2.png"/><Relationship Id="rId9" Type="http://schemas.openxmlformats.org/officeDocument/2006/relationships/image" Target="../media/image7.png"/></Relationships>
</file>

<file path=ppt/slides/_rels/slide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3" Type="http://schemas.openxmlformats.org/officeDocument/2006/relationships/hyperlink" Target="https://www.cofrac.fr/" TargetMode="External"/><Relationship Id="rId7" Type="http://schemas.openxmlformats.org/officeDocument/2006/relationships/image" Target="../media/image13.jpeg"/><Relationship Id="rId2" Type="http://schemas.openxmlformats.org/officeDocument/2006/relationships/hyperlink" Target="https://akkr.dk/en/" TargetMode="External"/><Relationship Id="rId1" Type="http://schemas.openxmlformats.org/officeDocument/2006/relationships/slideLayout" Target="../slideLayouts/slideLayout8.xml"/><Relationship Id="rId6" Type="http://schemas.openxmlformats.org/officeDocument/2006/relationships/hyperlink" Target="https://www.todofp.es/acreditacion-de-competencias/informacion-2024-2025.html" TargetMode="External"/><Relationship Id="rId5" Type="http://schemas.openxmlformats.org/officeDocument/2006/relationships/hyperlink" Target="https://www.udt.gov.pl/kwalifikacje-osob/uznawanie-kwalifikacji" TargetMode="External"/><Relationship Id="rId4" Type="http://schemas.openxmlformats.org/officeDocument/2006/relationships/hyperlink" Target="https://www.qqi.ie/" TargetMode="External"/></Relationships>
</file>

<file path=ppt/slides/_rels/slide9.xml.rels><?xml version="1.0" encoding="UTF-8" standalone="yes"?>
<Relationships xmlns="http://schemas.openxmlformats.org/package/2006/relationships"><Relationship Id="rId8" Type="http://schemas.openxmlformats.org/officeDocument/2006/relationships/hyperlink" Target="https://x.com/WorkEu33735" TargetMode="External"/><Relationship Id="rId3" Type="http://schemas.openxmlformats.org/officeDocument/2006/relationships/image" Target="../media/image14.jpeg"/><Relationship Id="rId7" Type="http://schemas.openxmlformats.org/officeDocument/2006/relationships/hyperlink" Target="https://www.linkedin.com/company/welcome-work-eu-erasmus/posts/?feedView=all" TargetMode="External"/><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hyperlink" Target="https://www.facebook.com/profile.php?id=61561133583700" TargetMode="External"/><Relationship Id="rId5" Type="http://schemas.openxmlformats.org/officeDocument/2006/relationships/image" Target="../media/image2.png"/><Relationship Id="rId4"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F906A75-C238-1E9B-B413-7088FEA3A50B}"/>
              </a:ext>
            </a:extLst>
          </p:cNvPr>
          <p:cNvPicPr>
            <a:picLocks noChangeAspect="1"/>
          </p:cNvPicPr>
          <p:nvPr/>
        </p:nvPicPr>
        <p:blipFill rotWithShape="1">
          <a:blip r:embed="rId3"/>
          <a:srcRect l="8769" t="4790" r="13558"/>
          <a:stretch/>
        </p:blipFill>
        <p:spPr>
          <a:xfrm>
            <a:off x="0" y="2367643"/>
            <a:ext cx="7559675" cy="5193376"/>
          </a:xfrm>
          <a:prstGeom prst="rect">
            <a:avLst/>
          </a:prstGeom>
        </p:spPr>
      </p:pic>
      <p:sp>
        <p:nvSpPr>
          <p:cNvPr id="26" name="Rectangle 25">
            <a:extLst>
              <a:ext uri="{FF2B5EF4-FFF2-40B4-BE49-F238E27FC236}">
                <a16:creationId xmlns:a16="http://schemas.microsoft.com/office/drawing/2014/main" id="{1822196A-7211-5E4C-ADD3-AEE2E90A2F3B}"/>
              </a:ext>
            </a:extLst>
          </p:cNvPr>
          <p:cNvSpPr/>
          <p:nvPr/>
        </p:nvSpPr>
        <p:spPr>
          <a:xfrm>
            <a:off x="-1" y="7562547"/>
            <a:ext cx="5147733" cy="1582057"/>
          </a:xfrm>
          <a:prstGeom prst="rect">
            <a:avLst/>
          </a:prstGeom>
          <a:solidFill>
            <a:srgbClr val="EF3E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4">
            <a:extLst>
              <a:ext uri="{FF2B5EF4-FFF2-40B4-BE49-F238E27FC236}">
                <a16:creationId xmlns:a16="http://schemas.microsoft.com/office/drawing/2014/main" id="{D9501160-9115-4571-4565-C87EF1F5D141}"/>
              </a:ext>
            </a:extLst>
          </p:cNvPr>
          <p:cNvSpPr/>
          <p:nvPr/>
        </p:nvSpPr>
        <p:spPr>
          <a:xfrm>
            <a:off x="0" y="6688667"/>
            <a:ext cx="5164667" cy="2116666"/>
          </a:xfrm>
          <a:prstGeom prst="rect">
            <a:avLst/>
          </a:prstGeom>
          <a:solidFill>
            <a:srgbClr val="EF3E23">
              <a:alpha val="60497"/>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Text Placeholder 8">
            <a:extLst>
              <a:ext uri="{FF2B5EF4-FFF2-40B4-BE49-F238E27FC236}">
                <a16:creationId xmlns:a16="http://schemas.microsoft.com/office/drawing/2014/main" id="{80C4E51A-1813-763E-2730-3FAD274DD298}"/>
              </a:ext>
            </a:extLst>
          </p:cNvPr>
          <p:cNvSpPr txBox="1">
            <a:spLocks/>
          </p:cNvSpPr>
          <p:nvPr/>
        </p:nvSpPr>
        <p:spPr>
          <a:xfrm>
            <a:off x="3048111" y="8417606"/>
            <a:ext cx="3870325" cy="698760"/>
          </a:xfrm>
          <a:prstGeom prst="rect">
            <a:avLst/>
          </a:prstGeom>
        </p:spPr>
        <p:txBody>
          <a:bodyPr vert="horz" lIns="91440" tIns="45720" rIns="91440" bIns="45720" rtlCol="0">
            <a:noAutofit/>
          </a:bodyPr>
          <a:lstStyle>
            <a:lvl1pPr marL="0" indent="0" algn="l" defTabSz="2072941" rtl="0" eaLnBrk="1" latinLnBrk="0" hangingPunct="1">
              <a:lnSpc>
                <a:spcPct val="100000"/>
              </a:lnSpc>
              <a:spcBef>
                <a:spcPts val="0"/>
              </a:spcBef>
              <a:buFont typeface="Arial" panose="020B0604020202020204" pitchFamily="34" charset="0"/>
              <a:buNone/>
              <a:defRPr sz="4000" b="1"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endParaRPr lang="en-US" sz="5000" dirty="0"/>
          </a:p>
        </p:txBody>
      </p:sp>
      <p:sp>
        <p:nvSpPr>
          <p:cNvPr id="23" name="Text Placeholder 10">
            <a:extLst>
              <a:ext uri="{FF2B5EF4-FFF2-40B4-BE49-F238E27FC236}">
                <a16:creationId xmlns:a16="http://schemas.microsoft.com/office/drawing/2014/main" id="{B0444FAF-08A0-68C7-7DF9-429BBAE6B3DB}"/>
              </a:ext>
            </a:extLst>
          </p:cNvPr>
          <p:cNvSpPr txBox="1">
            <a:spLocks/>
          </p:cNvSpPr>
          <p:nvPr/>
        </p:nvSpPr>
        <p:spPr>
          <a:xfrm>
            <a:off x="396952" y="6761514"/>
            <a:ext cx="4737885" cy="2278853"/>
          </a:xfrm>
          <a:prstGeom prst="rect">
            <a:avLst/>
          </a:prstGeom>
        </p:spPr>
        <p:txBody>
          <a:bodyPr vert="horz" lIns="91440" tIns="45720" rIns="91440" bIns="45720" rtlCol="0" anchor="t">
            <a:noAutofit/>
          </a:bodyPr>
          <a:lstStyle>
            <a:lvl1pPr marL="0" indent="0" algn="just" defTabSz="2072941" rtl="0" eaLnBrk="1" latinLnBrk="0" hangingPunct="1">
              <a:lnSpc>
                <a:spcPct val="100000"/>
              </a:lnSpc>
              <a:spcBef>
                <a:spcPts val="0"/>
              </a:spcBef>
              <a:buFont typeface="Arial" panose="020B0604020202020204" pitchFamily="34" charset="0"/>
              <a:buNone/>
              <a:defRPr sz="2600" b="0"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sz="4000" b="1" dirty="0"/>
              <a:t>PASO 01: </a:t>
            </a:r>
          </a:p>
          <a:p>
            <a:endParaRPr lang="en-US" sz="2000" b="1" dirty="0"/>
          </a:p>
          <a:p>
            <a:pPr>
              <a:lnSpc>
                <a:spcPts val="3420"/>
              </a:lnSpc>
            </a:pPr>
            <a:r>
              <a:rPr lang="es-ES" sz="3200" kern="100" dirty="0">
                <a:effectLst/>
                <a:ea typeface="Aptos" panose="020B0004020202020204" pitchFamily="34" charset="0"/>
              </a:rPr>
              <a:t>Entender las Competencias y Cualificaciones de las personas refugiadas</a:t>
            </a:r>
          </a:p>
          <a:p>
            <a:pPr>
              <a:lnSpc>
                <a:spcPts val="3420"/>
              </a:lnSpc>
            </a:pPr>
            <a:r>
              <a:rPr lang="en-IE" sz="3200" kern="100" dirty="0">
                <a:effectLst/>
                <a:ea typeface="Aptos" panose="020B0004020202020204" pitchFamily="34" charset="0"/>
              </a:rPr>
              <a:t> </a:t>
            </a:r>
            <a:endParaRPr lang="en-US" sz="3000" dirty="0"/>
          </a:p>
        </p:txBody>
      </p:sp>
      <p:grpSp>
        <p:nvGrpSpPr>
          <p:cNvPr id="63" name="Group 62">
            <a:extLst>
              <a:ext uri="{FF2B5EF4-FFF2-40B4-BE49-F238E27FC236}">
                <a16:creationId xmlns:a16="http://schemas.microsoft.com/office/drawing/2014/main" id="{26EED339-BE84-2DBE-479F-DF6FF509B957}"/>
              </a:ext>
            </a:extLst>
          </p:cNvPr>
          <p:cNvGrpSpPr/>
          <p:nvPr/>
        </p:nvGrpSpPr>
        <p:grpSpPr>
          <a:xfrm>
            <a:off x="5535739" y="5052719"/>
            <a:ext cx="2419849" cy="3769121"/>
            <a:chOff x="4387351" y="4867570"/>
            <a:chExt cx="581843" cy="906270"/>
          </a:xfrm>
          <a:solidFill>
            <a:schemeClr val="bg1">
              <a:alpha val="44000"/>
            </a:schemeClr>
          </a:solidFill>
        </p:grpSpPr>
        <p:grpSp>
          <p:nvGrpSpPr>
            <p:cNvPr id="43" name="Graphic 7">
              <a:extLst>
                <a:ext uri="{FF2B5EF4-FFF2-40B4-BE49-F238E27FC236}">
                  <a16:creationId xmlns:a16="http://schemas.microsoft.com/office/drawing/2014/main" id="{50960E0E-7DFA-4C43-0E4D-5E326FA432EC}"/>
                </a:ext>
              </a:extLst>
            </p:cNvPr>
            <p:cNvGrpSpPr/>
            <p:nvPr/>
          </p:nvGrpSpPr>
          <p:grpSpPr>
            <a:xfrm>
              <a:off x="4388301" y="4867570"/>
              <a:ext cx="580893" cy="324279"/>
              <a:chOff x="4388301" y="4867570"/>
              <a:chExt cx="580893" cy="324279"/>
            </a:xfrm>
            <a:grpFill/>
          </p:grpSpPr>
          <p:sp>
            <p:nvSpPr>
              <p:cNvPr id="44" name="Freeform 43">
                <a:extLst>
                  <a:ext uri="{FF2B5EF4-FFF2-40B4-BE49-F238E27FC236}">
                    <a16:creationId xmlns:a16="http://schemas.microsoft.com/office/drawing/2014/main" id="{AE7D7253-D337-50B5-80B8-65075BE9FA07}"/>
                  </a:ext>
                </a:extLst>
              </p:cNvPr>
              <p:cNvSpPr/>
              <p:nvPr/>
            </p:nvSpPr>
            <p:spPr>
              <a:xfrm>
                <a:off x="4837044" y="4872324"/>
                <a:ext cx="66550" cy="105557"/>
              </a:xfrm>
              <a:custGeom>
                <a:avLst/>
                <a:gdLst>
                  <a:gd name="connsiteX0" fmla="*/ 0 w 66550"/>
                  <a:gd name="connsiteY0" fmla="*/ 0 h 105557"/>
                  <a:gd name="connsiteX1" fmla="*/ 66551 w 66550"/>
                  <a:gd name="connsiteY1" fmla="*/ 0 h 105557"/>
                  <a:gd name="connsiteX2" fmla="*/ 66551 w 66550"/>
                  <a:gd name="connsiteY2" fmla="*/ 105557 h 105557"/>
                  <a:gd name="connsiteX3" fmla="*/ 0 w 66550"/>
                  <a:gd name="connsiteY3" fmla="*/ 62764 h 105557"/>
                  <a:gd name="connsiteX4" fmla="*/ 0 w 66550"/>
                  <a:gd name="connsiteY4" fmla="*/ 0 h 1055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550" h="105557">
                    <a:moveTo>
                      <a:pt x="0" y="0"/>
                    </a:moveTo>
                    <a:lnTo>
                      <a:pt x="66551" y="0"/>
                    </a:lnTo>
                    <a:lnTo>
                      <a:pt x="66551" y="105557"/>
                    </a:lnTo>
                    <a:lnTo>
                      <a:pt x="0" y="62764"/>
                    </a:lnTo>
                    <a:lnTo>
                      <a:pt x="0" y="0"/>
                    </a:lnTo>
                    <a:close/>
                  </a:path>
                </a:pathLst>
              </a:custGeom>
              <a:grpFill/>
              <a:ln w="0" cap="flat">
                <a:noFill/>
                <a:prstDash val="solid"/>
                <a:miter/>
              </a:ln>
            </p:spPr>
            <p:txBody>
              <a:bodyPr rtlCol="0" anchor="ctr"/>
              <a:lstStyle/>
              <a:p>
                <a:endParaRPr lang="en-US"/>
              </a:p>
            </p:txBody>
          </p:sp>
          <p:sp>
            <p:nvSpPr>
              <p:cNvPr id="45" name="Freeform 44">
                <a:extLst>
                  <a:ext uri="{FF2B5EF4-FFF2-40B4-BE49-F238E27FC236}">
                    <a16:creationId xmlns:a16="http://schemas.microsoft.com/office/drawing/2014/main" id="{9892F39F-28AB-7ADC-EAE7-7E71365B10E6}"/>
                  </a:ext>
                </a:extLst>
              </p:cNvPr>
              <p:cNvSpPr/>
              <p:nvPr/>
            </p:nvSpPr>
            <p:spPr>
              <a:xfrm>
                <a:off x="4388301" y="4867570"/>
                <a:ext cx="580893" cy="324279"/>
              </a:xfrm>
              <a:custGeom>
                <a:avLst/>
                <a:gdLst>
                  <a:gd name="connsiteX0" fmla="*/ 289972 w 580893"/>
                  <a:gd name="connsiteY0" fmla="*/ 0 h 324279"/>
                  <a:gd name="connsiteX1" fmla="*/ 580894 w 580893"/>
                  <a:gd name="connsiteY1" fmla="*/ 189242 h 324279"/>
                  <a:gd name="connsiteX2" fmla="*/ 580894 w 580893"/>
                  <a:gd name="connsiteY2" fmla="*/ 273878 h 324279"/>
                  <a:gd name="connsiteX3" fmla="*/ 402157 w 580893"/>
                  <a:gd name="connsiteY3" fmla="*/ 159762 h 324279"/>
                  <a:gd name="connsiteX4" fmla="*/ 241484 w 580893"/>
                  <a:gd name="connsiteY4" fmla="*/ 263418 h 324279"/>
                  <a:gd name="connsiteX5" fmla="*/ 231977 w 580893"/>
                  <a:gd name="connsiteY5" fmla="*/ 269123 h 324279"/>
                  <a:gd name="connsiteX6" fmla="*/ 231977 w 580893"/>
                  <a:gd name="connsiteY6" fmla="*/ 208262 h 324279"/>
                  <a:gd name="connsiteX7" fmla="*/ 165426 w 580893"/>
                  <a:gd name="connsiteY7" fmla="*/ 208262 h 324279"/>
                  <a:gd name="connsiteX8" fmla="*/ 165426 w 580893"/>
                  <a:gd name="connsiteY8" fmla="*/ 312868 h 324279"/>
                  <a:gd name="connsiteX9" fmla="*/ 155919 w 580893"/>
                  <a:gd name="connsiteY9" fmla="*/ 318574 h 324279"/>
                  <a:gd name="connsiteX10" fmla="*/ 146412 w 580893"/>
                  <a:gd name="connsiteY10" fmla="*/ 324280 h 324279"/>
                  <a:gd name="connsiteX11" fmla="*/ 58945 w 580893"/>
                  <a:gd name="connsiteY11" fmla="*/ 268172 h 324279"/>
                  <a:gd name="connsiteX12" fmla="*/ 0 w 580893"/>
                  <a:gd name="connsiteY12" fmla="*/ 306211 h 324279"/>
                  <a:gd name="connsiteX13" fmla="*/ 0 w 580893"/>
                  <a:gd name="connsiteY13" fmla="*/ 188291 h 324279"/>
                  <a:gd name="connsiteX14" fmla="*/ 289972 w 580893"/>
                  <a:gd name="connsiteY14" fmla="*/ 0 h 324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80893" h="324279">
                    <a:moveTo>
                      <a:pt x="289972" y="0"/>
                    </a:moveTo>
                    <a:lnTo>
                      <a:pt x="580894" y="189242"/>
                    </a:lnTo>
                    <a:lnTo>
                      <a:pt x="580894" y="273878"/>
                    </a:lnTo>
                    <a:lnTo>
                      <a:pt x="402157" y="159762"/>
                    </a:lnTo>
                    <a:lnTo>
                      <a:pt x="241484" y="263418"/>
                    </a:lnTo>
                    <a:lnTo>
                      <a:pt x="231977" y="269123"/>
                    </a:lnTo>
                    <a:lnTo>
                      <a:pt x="231977" y="208262"/>
                    </a:lnTo>
                    <a:lnTo>
                      <a:pt x="165426" y="208262"/>
                    </a:lnTo>
                    <a:lnTo>
                      <a:pt x="165426" y="312868"/>
                    </a:lnTo>
                    <a:lnTo>
                      <a:pt x="155919" y="318574"/>
                    </a:lnTo>
                    <a:lnTo>
                      <a:pt x="146412" y="324280"/>
                    </a:lnTo>
                    <a:lnTo>
                      <a:pt x="58945" y="268172"/>
                    </a:lnTo>
                    <a:lnTo>
                      <a:pt x="0" y="306211"/>
                    </a:lnTo>
                    <a:lnTo>
                      <a:pt x="0" y="188291"/>
                    </a:lnTo>
                    <a:lnTo>
                      <a:pt x="289972" y="0"/>
                    </a:lnTo>
                    <a:close/>
                  </a:path>
                </a:pathLst>
              </a:custGeom>
              <a:grpFill/>
              <a:ln w="0" cap="flat">
                <a:noFill/>
                <a:prstDash val="solid"/>
                <a:miter/>
              </a:ln>
            </p:spPr>
            <p:txBody>
              <a:bodyPr rtlCol="0" anchor="ctr"/>
              <a:lstStyle/>
              <a:p>
                <a:endParaRPr lang="en-US"/>
              </a:p>
            </p:txBody>
          </p:sp>
        </p:grpSp>
        <p:sp>
          <p:nvSpPr>
            <p:cNvPr id="46" name="Freeform 45">
              <a:extLst>
                <a:ext uri="{FF2B5EF4-FFF2-40B4-BE49-F238E27FC236}">
                  <a16:creationId xmlns:a16="http://schemas.microsoft.com/office/drawing/2014/main" id="{81D85454-ECBD-D89E-C5F8-CF236308B01F}"/>
                </a:ext>
              </a:extLst>
            </p:cNvPr>
            <p:cNvSpPr/>
            <p:nvPr/>
          </p:nvSpPr>
          <p:spPr>
            <a:xfrm>
              <a:off x="4499536" y="5081537"/>
              <a:ext cx="469658" cy="334740"/>
            </a:xfrm>
            <a:custGeom>
              <a:avLst/>
              <a:gdLst>
                <a:gd name="connsiteX0" fmla="*/ 178737 w 469658"/>
                <a:gd name="connsiteY0" fmla="*/ 148351 h 334740"/>
                <a:gd name="connsiteX1" fmla="*/ 0 w 469658"/>
                <a:gd name="connsiteY1" fmla="*/ 262467 h 334740"/>
                <a:gd name="connsiteX2" fmla="*/ 0 w 469658"/>
                <a:gd name="connsiteY2" fmla="*/ 188291 h 334740"/>
                <a:gd name="connsiteX3" fmla="*/ 36128 w 469658"/>
                <a:gd name="connsiteY3" fmla="*/ 165468 h 334740"/>
                <a:gd name="connsiteX4" fmla="*/ 77960 w 469658"/>
                <a:gd name="connsiteY4" fmla="*/ 137890 h 334740"/>
                <a:gd name="connsiteX5" fmla="*/ 290922 w 469658"/>
                <a:gd name="connsiteY5" fmla="*/ 0 h 334740"/>
                <a:gd name="connsiteX6" fmla="*/ 469659 w 469658"/>
                <a:gd name="connsiteY6" fmla="*/ 115067 h 334740"/>
                <a:gd name="connsiteX7" fmla="*/ 469659 w 469658"/>
                <a:gd name="connsiteY7" fmla="*/ 334740 h 334740"/>
                <a:gd name="connsiteX8" fmla="*/ 411665 w 469658"/>
                <a:gd name="connsiteY8" fmla="*/ 296702 h 334740"/>
                <a:gd name="connsiteX9" fmla="*/ 411665 w 469658"/>
                <a:gd name="connsiteY9" fmla="*/ 193046 h 334740"/>
                <a:gd name="connsiteX10" fmla="*/ 344163 w 469658"/>
                <a:gd name="connsiteY10" fmla="*/ 193046 h 334740"/>
                <a:gd name="connsiteX11" fmla="*/ 344163 w 469658"/>
                <a:gd name="connsiteY11" fmla="*/ 253908 h 334740"/>
                <a:gd name="connsiteX12" fmla="*/ 178737 w 469658"/>
                <a:gd name="connsiteY12" fmla="*/ 148351 h 334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9658" h="334740">
                  <a:moveTo>
                    <a:pt x="178737" y="148351"/>
                  </a:moveTo>
                  <a:lnTo>
                    <a:pt x="0" y="262467"/>
                  </a:lnTo>
                  <a:lnTo>
                    <a:pt x="0" y="188291"/>
                  </a:lnTo>
                  <a:lnTo>
                    <a:pt x="36128" y="165468"/>
                  </a:lnTo>
                  <a:lnTo>
                    <a:pt x="77960" y="137890"/>
                  </a:lnTo>
                  <a:lnTo>
                    <a:pt x="290922" y="0"/>
                  </a:lnTo>
                  <a:lnTo>
                    <a:pt x="469659" y="115067"/>
                  </a:lnTo>
                  <a:lnTo>
                    <a:pt x="469659" y="334740"/>
                  </a:lnTo>
                  <a:lnTo>
                    <a:pt x="411665" y="296702"/>
                  </a:lnTo>
                  <a:lnTo>
                    <a:pt x="411665" y="193046"/>
                  </a:lnTo>
                  <a:lnTo>
                    <a:pt x="344163" y="193046"/>
                  </a:lnTo>
                  <a:lnTo>
                    <a:pt x="344163" y="253908"/>
                  </a:lnTo>
                  <a:lnTo>
                    <a:pt x="178737" y="148351"/>
                  </a:lnTo>
                  <a:close/>
                </a:path>
              </a:pathLst>
            </a:custGeom>
            <a:grpFill/>
            <a:ln w="0" cap="flat">
              <a:noFill/>
              <a:prstDash val="solid"/>
              <a:miter/>
            </a:ln>
          </p:spPr>
          <p:txBody>
            <a:bodyPr rtlCol="0" anchor="ctr"/>
            <a:lstStyle/>
            <a:p>
              <a:endParaRPr lang="en-US"/>
            </a:p>
          </p:txBody>
        </p:sp>
        <p:grpSp>
          <p:nvGrpSpPr>
            <p:cNvPr id="47" name="Graphic 7">
              <a:extLst>
                <a:ext uri="{FF2B5EF4-FFF2-40B4-BE49-F238E27FC236}">
                  <a16:creationId xmlns:a16="http://schemas.microsoft.com/office/drawing/2014/main" id="{C82783C1-77E0-E89E-4842-8DD5AA708398}"/>
                </a:ext>
              </a:extLst>
            </p:cNvPr>
            <p:cNvGrpSpPr/>
            <p:nvPr/>
          </p:nvGrpSpPr>
          <p:grpSpPr>
            <a:xfrm>
              <a:off x="4387351" y="5189947"/>
              <a:ext cx="580893" cy="583893"/>
              <a:chOff x="4387351" y="5189947"/>
              <a:chExt cx="580893" cy="583893"/>
            </a:xfrm>
            <a:grpFill/>
          </p:grpSpPr>
          <p:sp>
            <p:nvSpPr>
              <p:cNvPr id="48" name="Freeform 47">
                <a:extLst>
                  <a:ext uri="{FF2B5EF4-FFF2-40B4-BE49-F238E27FC236}">
                    <a16:creationId xmlns:a16="http://schemas.microsoft.com/office/drawing/2014/main" id="{E97AF055-CD11-CBF8-1E32-9424E35CFDFC}"/>
                  </a:ext>
                </a:extLst>
              </p:cNvPr>
              <p:cNvSpPr/>
              <p:nvPr/>
            </p:nvSpPr>
            <p:spPr>
              <a:xfrm>
                <a:off x="4388301" y="5189947"/>
                <a:ext cx="103629" cy="226329"/>
              </a:xfrm>
              <a:custGeom>
                <a:avLst/>
                <a:gdLst>
                  <a:gd name="connsiteX0" fmla="*/ 48487 w 103629"/>
                  <a:gd name="connsiteY0" fmla="*/ 194948 h 226329"/>
                  <a:gd name="connsiteX1" fmla="*/ 0 w 103629"/>
                  <a:gd name="connsiteY1" fmla="*/ 226330 h 226329"/>
                  <a:gd name="connsiteX2" fmla="*/ 0 w 103629"/>
                  <a:gd name="connsiteY2" fmla="*/ 38990 h 226329"/>
                  <a:gd name="connsiteX3" fmla="*/ 58945 w 103629"/>
                  <a:gd name="connsiteY3" fmla="*/ 0 h 226329"/>
                  <a:gd name="connsiteX4" fmla="*/ 103629 w 103629"/>
                  <a:gd name="connsiteY4" fmla="*/ 29480 h 226329"/>
                  <a:gd name="connsiteX5" fmla="*/ 65600 w 103629"/>
                  <a:gd name="connsiteY5" fmla="*/ 54205 h 226329"/>
                  <a:gd name="connsiteX6" fmla="*/ 65600 w 103629"/>
                  <a:gd name="connsiteY6" fmla="*/ 183537 h 226329"/>
                  <a:gd name="connsiteX7" fmla="*/ 48487 w 103629"/>
                  <a:gd name="connsiteY7" fmla="*/ 194948 h 226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3629" h="226329">
                    <a:moveTo>
                      <a:pt x="48487" y="194948"/>
                    </a:moveTo>
                    <a:lnTo>
                      <a:pt x="0" y="226330"/>
                    </a:lnTo>
                    <a:lnTo>
                      <a:pt x="0" y="38990"/>
                    </a:lnTo>
                    <a:lnTo>
                      <a:pt x="58945" y="0"/>
                    </a:lnTo>
                    <a:lnTo>
                      <a:pt x="103629" y="29480"/>
                    </a:lnTo>
                    <a:lnTo>
                      <a:pt x="65600" y="54205"/>
                    </a:lnTo>
                    <a:lnTo>
                      <a:pt x="65600" y="183537"/>
                    </a:lnTo>
                    <a:lnTo>
                      <a:pt x="48487" y="194948"/>
                    </a:lnTo>
                    <a:close/>
                  </a:path>
                </a:pathLst>
              </a:custGeom>
              <a:grpFill/>
              <a:ln w="0" cap="flat">
                <a:noFill/>
                <a:prstDash val="solid"/>
                <a:miter/>
              </a:ln>
            </p:spPr>
            <p:txBody>
              <a:bodyPr rtlCol="0" anchor="ctr"/>
              <a:lstStyle/>
              <a:p>
                <a:endParaRPr lang="en-US"/>
              </a:p>
            </p:txBody>
          </p:sp>
          <p:sp>
            <p:nvSpPr>
              <p:cNvPr id="49" name="Freeform 48">
                <a:extLst>
                  <a:ext uri="{FF2B5EF4-FFF2-40B4-BE49-F238E27FC236}">
                    <a16:creationId xmlns:a16="http://schemas.microsoft.com/office/drawing/2014/main" id="{A62647AE-51BD-7FFF-AB6B-0567E47BBD4E}"/>
                  </a:ext>
                </a:extLst>
              </p:cNvPr>
              <p:cNvSpPr/>
              <p:nvPr/>
            </p:nvSpPr>
            <p:spPr>
              <a:xfrm>
                <a:off x="4387351" y="5282191"/>
                <a:ext cx="580893" cy="491649"/>
              </a:xfrm>
              <a:custGeom>
                <a:avLst/>
                <a:gdLst>
                  <a:gd name="connsiteX0" fmla="*/ 951 w 580893"/>
                  <a:gd name="connsiteY0" fmla="*/ 189242 h 491649"/>
                  <a:gd name="connsiteX1" fmla="*/ 951 w 580893"/>
                  <a:gd name="connsiteY1" fmla="*/ 286241 h 491649"/>
                  <a:gd name="connsiteX2" fmla="*/ 290922 w 580893"/>
                  <a:gd name="connsiteY2" fmla="*/ 286241 h 491649"/>
                  <a:gd name="connsiteX3" fmla="*/ 290922 w 580893"/>
                  <a:gd name="connsiteY3" fmla="*/ 491650 h 491649"/>
                  <a:gd name="connsiteX4" fmla="*/ 580894 w 580893"/>
                  <a:gd name="connsiteY4" fmla="*/ 286241 h 491649"/>
                  <a:gd name="connsiteX5" fmla="*/ 580894 w 580893"/>
                  <a:gd name="connsiteY5" fmla="*/ 189242 h 491649"/>
                  <a:gd name="connsiteX6" fmla="*/ 289972 w 580893"/>
                  <a:gd name="connsiteY6" fmla="*/ 0 h 491649"/>
                  <a:gd name="connsiteX7" fmla="*/ 112186 w 580893"/>
                  <a:gd name="connsiteY7" fmla="*/ 116018 h 491649"/>
                  <a:gd name="connsiteX8" fmla="*/ 95073 w 580893"/>
                  <a:gd name="connsiteY8" fmla="*/ 127429 h 491649"/>
                  <a:gd name="connsiteX9" fmla="*/ 65600 w 580893"/>
                  <a:gd name="connsiteY9" fmla="*/ 146449 h 491649"/>
                  <a:gd name="connsiteX10" fmla="*/ 48487 w 580893"/>
                  <a:gd name="connsiteY10" fmla="*/ 157860 h 491649"/>
                  <a:gd name="connsiteX11" fmla="*/ 0 w 580893"/>
                  <a:gd name="connsiteY11" fmla="*/ 189242 h 491649"/>
                  <a:gd name="connsiteX12" fmla="*/ 354621 w 580893"/>
                  <a:gd name="connsiteY12" fmla="*/ 153106 h 491649"/>
                  <a:gd name="connsiteX13" fmla="*/ 419270 w 580893"/>
                  <a:gd name="connsiteY13" fmla="*/ 153106 h 491649"/>
                  <a:gd name="connsiteX14" fmla="*/ 419270 w 580893"/>
                  <a:gd name="connsiteY14" fmla="*/ 217771 h 491649"/>
                  <a:gd name="connsiteX15" fmla="*/ 354621 w 580893"/>
                  <a:gd name="connsiteY15" fmla="*/ 217771 h 491649"/>
                  <a:gd name="connsiteX16" fmla="*/ 354621 w 580893"/>
                  <a:gd name="connsiteY16" fmla="*/ 153106 h 491649"/>
                  <a:gd name="connsiteX17" fmla="*/ 258598 w 580893"/>
                  <a:gd name="connsiteY17" fmla="*/ 153106 h 491649"/>
                  <a:gd name="connsiteX18" fmla="*/ 323247 w 580893"/>
                  <a:gd name="connsiteY18" fmla="*/ 153106 h 491649"/>
                  <a:gd name="connsiteX19" fmla="*/ 323247 w 580893"/>
                  <a:gd name="connsiteY19" fmla="*/ 217771 h 491649"/>
                  <a:gd name="connsiteX20" fmla="*/ 258598 w 580893"/>
                  <a:gd name="connsiteY20" fmla="*/ 217771 h 491649"/>
                  <a:gd name="connsiteX21" fmla="*/ 258598 w 580893"/>
                  <a:gd name="connsiteY21" fmla="*/ 153106 h 491649"/>
                  <a:gd name="connsiteX22" fmla="*/ 162574 w 580893"/>
                  <a:gd name="connsiteY22" fmla="*/ 153106 h 491649"/>
                  <a:gd name="connsiteX23" fmla="*/ 227224 w 580893"/>
                  <a:gd name="connsiteY23" fmla="*/ 153106 h 491649"/>
                  <a:gd name="connsiteX24" fmla="*/ 227224 w 580893"/>
                  <a:gd name="connsiteY24" fmla="*/ 217771 h 491649"/>
                  <a:gd name="connsiteX25" fmla="*/ 162574 w 580893"/>
                  <a:gd name="connsiteY25" fmla="*/ 217771 h 491649"/>
                  <a:gd name="connsiteX26" fmla="*/ 162574 w 580893"/>
                  <a:gd name="connsiteY26" fmla="*/ 153106 h 491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80893" h="491649">
                    <a:moveTo>
                      <a:pt x="951" y="189242"/>
                    </a:moveTo>
                    <a:lnTo>
                      <a:pt x="951" y="286241"/>
                    </a:lnTo>
                    <a:cubicBezTo>
                      <a:pt x="951" y="286241"/>
                      <a:pt x="290922" y="286241"/>
                      <a:pt x="290922" y="286241"/>
                    </a:cubicBezTo>
                    <a:lnTo>
                      <a:pt x="290922" y="491650"/>
                    </a:lnTo>
                    <a:cubicBezTo>
                      <a:pt x="290922" y="491650"/>
                      <a:pt x="580894" y="286241"/>
                      <a:pt x="580894" y="286241"/>
                    </a:cubicBezTo>
                    <a:lnTo>
                      <a:pt x="580894" y="189242"/>
                    </a:lnTo>
                    <a:cubicBezTo>
                      <a:pt x="580894" y="189242"/>
                      <a:pt x="289972" y="0"/>
                      <a:pt x="289972" y="0"/>
                    </a:cubicBezTo>
                    <a:lnTo>
                      <a:pt x="112186" y="116018"/>
                    </a:lnTo>
                    <a:lnTo>
                      <a:pt x="95073" y="127429"/>
                    </a:lnTo>
                    <a:lnTo>
                      <a:pt x="65600" y="146449"/>
                    </a:lnTo>
                    <a:lnTo>
                      <a:pt x="48487" y="157860"/>
                    </a:lnTo>
                    <a:lnTo>
                      <a:pt x="0" y="189242"/>
                    </a:lnTo>
                    <a:close/>
                    <a:moveTo>
                      <a:pt x="354621" y="153106"/>
                    </a:moveTo>
                    <a:lnTo>
                      <a:pt x="419270" y="153106"/>
                    </a:lnTo>
                    <a:lnTo>
                      <a:pt x="419270" y="217771"/>
                    </a:lnTo>
                    <a:lnTo>
                      <a:pt x="354621" y="217771"/>
                    </a:lnTo>
                    <a:lnTo>
                      <a:pt x="354621" y="153106"/>
                    </a:lnTo>
                    <a:close/>
                    <a:moveTo>
                      <a:pt x="258598" y="153106"/>
                    </a:moveTo>
                    <a:lnTo>
                      <a:pt x="323247" y="153106"/>
                    </a:lnTo>
                    <a:lnTo>
                      <a:pt x="323247" y="217771"/>
                    </a:lnTo>
                    <a:lnTo>
                      <a:pt x="258598" y="217771"/>
                    </a:lnTo>
                    <a:lnTo>
                      <a:pt x="258598" y="153106"/>
                    </a:lnTo>
                    <a:close/>
                    <a:moveTo>
                      <a:pt x="162574" y="153106"/>
                    </a:moveTo>
                    <a:lnTo>
                      <a:pt x="227224" y="153106"/>
                    </a:lnTo>
                    <a:lnTo>
                      <a:pt x="227224" y="217771"/>
                    </a:lnTo>
                    <a:lnTo>
                      <a:pt x="162574" y="217771"/>
                    </a:lnTo>
                    <a:lnTo>
                      <a:pt x="162574" y="153106"/>
                    </a:lnTo>
                    <a:close/>
                  </a:path>
                </a:pathLst>
              </a:custGeom>
              <a:grpFill/>
              <a:ln w="0" cap="flat">
                <a:noFill/>
                <a:prstDash val="solid"/>
                <a:miter/>
              </a:ln>
            </p:spPr>
            <p:txBody>
              <a:bodyPr rtlCol="0" anchor="ctr"/>
              <a:lstStyle/>
              <a:p>
                <a:endParaRPr lang="en-US"/>
              </a:p>
            </p:txBody>
          </p:sp>
        </p:grpSp>
      </p:grpSp>
      <p:sp>
        <p:nvSpPr>
          <p:cNvPr id="9" name="Rectangle 8">
            <a:extLst>
              <a:ext uri="{FF2B5EF4-FFF2-40B4-BE49-F238E27FC236}">
                <a16:creationId xmlns:a16="http://schemas.microsoft.com/office/drawing/2014/main" id="{A0B1AAD1-5850-37A8-CFF0-22BDE5F76C78}"/>
              </a:ext>
            </a:extLst>
          </p:cNvPr>
          <p:cNvSpPr/>
          <p:nvPr/>
        </p:nvSpPr>
        <p:spPr>
          <a:xfrm>
            <a:off x="2129535" y="9828460"/>
            <a:ext cx="2612873" cy="638636"/>
          </a:xfrm>
          <a:prstGeom prst="rect">
            <a:avLst/>
          </a:prstGeom>
        </p:spPr>
        <p:txBody>
          <a:bodyPr wrap="square" lIns="91440" tIns="45720" rIns="91440" bIns="45720" anchor="t">
            <a:spAutoFit/>
          </a:bodyPr>
          <a:lstStyle/>
          <a:p>
            <a:pPr algn="just" defTabSz="181904">
              <a:defRPr/>
            </a:pPr>
            <a:r>
              <a:rPr lang="en-US" sz="600" dirty="0">
                <a:solidFill>
                  <a:srgbClr val="404040"/>
                </a:solidFill>
                <a:latin typeface="Arial"/>
                <a:ea typeface="Open Sans"/>
                <a:cs typeface="Arial"/>
              </a:rPr>
              <a:t>Funded by the European Union. The views and opinions expressed are solely those of the author(s) and do not necessarily reflect the views and opinions of the European Union or the Foundation for the Development of the Education System. Neither the European Union nor the granting entity can be held responsible for them.</a:t>
            </a:r>
            <a:endParaRPr lang="en-US" sz="600" dirty="0">
              <a:latin typeface="Arial"/>
              <a:ea typeface="Open Sans"/>
              <a:cs typeface="Arial"/>
            </a:endParaRPr>
          </a:p>
          <a:p>
            <a:pPr marL="0" marR="0" lvl="0" indent="0" algn="just" defTabSz="181904">
              <a:lnSpc>
                <a:spcPct val="100000"/>
              </a:lnSpc>
              <a:spcBef>
                <a:spcPts val="0"/>
              </a:spcBef>
              <a:spcAft>
                <a:spcPts val="0"/>
              </a:spcAft>
              <a:buClrTx/>
              <a:buSzTx/>
              <a:buFontTx/>
              <a:buNone/>
              <a:tabLst/>
              <a:defRPr/>
            </a:pPr>
            <a:endParaRPr lang="en-US" sz="550" dirty="0">
              <a:solidFill>
                <a:srgbClr val="404040"/>
              </a:solidFill>
              <a:latin typeface="Calibri" panose="020F0502020204030204" pitchFamily="34" charset="0"/>
              <a:ea typeface="Open Sans" panose="020B0606030504020204" pitchFamily="34" charset="0"/>
              <a:cs typeface="Calibri" panose="020F0502020204030204" pitchFamily="34" charset="0"/>
            </a:endParaRPr>
          </a:p>
        </p:txBody>
      </p:sp>
      <p:pic>
        <p:nvPicPr>
          <p:cNvPr id="10" name="Picture 9">
            <a:extLst>
              <a:ext uri="{FF2B5EF4-FFF2-40B4-BE49-F238E27FC236}">
                <a16:creationId xmlns:a16="http://schemas.microsoft.com/office/drawing/2014/main" id="{0525852B-45C9-AE24-F500-47773B6944E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19554" y="9824447"/>
            <a:ext cx="1604815" cy="357347"/>
          </a:xfrm>
          <a:prstGeom prst="rect">
            <a:avLst/>
          </a:prstGeom>
        </p:spPr>
      </p:pic>
      <p:sp>
        <p:nvSpPr>
          <p:cNvPr id="11" name="Text Placeholder 58">
            <a:extLst>
              <a:ext uri="{FF2B5EF4-FFF2-40B4-BE49-F238E27FC236}">
                <a16:creationId xmlns:a16="http://schemas.microsoft.com/office/drawing/2014/main" id="{DA47BAB7-C545-7C9D-A1D9-0CEFA41CFF83}"/>
              </a:ext>
            </a:extLst>
          </p:cNvPr>
          <p:cNvSpPr txBox="1">
            <a:spLocks/>
          </p:cNvSpPr>
          <p:nvPr/>
        </p:nvSpPr>
        <p:spPr>
          <a:xfrm>
            <a:off x="2946400" y="9004852"/>
            <a:ext cx="4613275" cy="501853"/>
          </a:xfrm>
          <a:prstGeom prst="rect">
            <a:avLst/>
          </a:prstGeom>
          <a:solidFill>
            <a:srgbClr val="5DC7D0"/>
          </a:solidFill>
        </p:spPr>
        <p:txBody>
          <a:bodyPr anchor="ctr">
            <a:norm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lgn="ctr">
              <a:buNone/>
            </a:pPr>
            <a:r>
              <a:rPr lang="en-US" sz="2400" dirty="0" err="1">
                <a:solidFill>
                  <a:schemeClr val="bg1"/>
                </a:solidFill>
                <a:latin typeface="Calibri" panose="020F0502020204030204" pitchFamily="34" charset="0"/>
                <a:cs typeface="Calibri" panose="020F0502020204030204" pitchFamily="34" charset="0"/>
              </a:rPr>
              <a:t>www.</a:t>
            </a:r>
            <a:r>
              <a:rPr lang="en-US" sz="2400" b="1" dirty="0" err="1">
                <a:solidFill>
                  <a:schemeClr val="bg1"/>
                </a:solidFill>
                <a:latin typeface="Calibri" panose="020F0502020204030204" pitchFamily="34" charset="0"/>
                <a:cs typeface="Calibri" panose="020F0502020204030204" pitchFamily="34" charset="0"/>
              </a:rPr>
              <a:t>welcomeworkproject</a:t>
            </a:r>
            <a:r>
              <a:rPr lang="en-US" sz="2400" dirty="0" err="1">
                <a:solidFill>
                  <a:schemeClr val="bg1"/>
                </a:solidFill>
                <a:latin typeface="Calibri" panose="020F0502020204030204" pitchFamily="34" charset="0"/>
                <a:cs typeface="Calibri" panose="020F0502020204030204" pitchFamily="34" charset="0"/>
              </a:rPr>
              <a:t>.eu</a:t>
            </a:r>
            <a:endParaRPr lang="en-US" sz="2400" dirty="0">
              <a:solidFill>
                <a:schemeClr val="bg1"/>
              </a:solidFill>
              <a:latin typeface="Calibri" panose="020F0502020204030204" pitchFamily="34" charset="0"/>
              <a:cs typeface="Calibri" panose="020F0502020204030204" pitchFamily="34" charset="0"/>
            </a:endParaRPr>
          </a:p>
        </p:txBody>
      </p:sp>
      <p:pic>
        <p:nvPicPr>
          <p:cNvPr id="2" name="Picture 1">
            <a:extLst>
              <a:ext uri="{FF2B5EF4-FFF2-40B4-BE49-F238E27FC236}">
                <a16:creationId xmlns:a16="http://schemas.microsoft.com/office/drawing/2014/main" id="{9E94A496-70F5-2312-8DC5-F684C9A576CB}"/>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385463" y="411402"/>
            <a:ext cx="3801979" cy="1444752"/>
          </a:xfrm>
          <a:prstGeom prst="rect">
            <a:avLst/>
          </a:prstGeom>
        </p:spPr>
      </p:pic>
      <p:sp>
        <p:nvSpPr>
          <p:cNvPr id="6" name="TextBox 5">
            <a:extLst>
              <a:ext uri="{FF2B5EF4-FFF2-40B4-BE49-F238E27FC236}">
                <a16:creationId xmlns:a16="http://schemas.microsoft.com/office/drawing/2014/main" id="{18FCDFE2-CFBF-B8F8-DBB6-01BF39A125A7}"/>
              </a:ext>
            </a:extLst>
          </p:cNvPr>
          <p:cNvSpPr txBox="1"/>
          <p:nvPr/>
        </p:nvSpPr>
        <p:spPr>
          <a:xfrm>
            <a:off x="5288217" y="10045210"/>
            <a:ext cx="2000600" cy="27699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600" dirty="0">
                <a:latin typeface="Source Sans Pro"/>
                <a:ea typeface="Source Sans Pro"/>
                <a:hlinkClick r:id="rId6">
                  <a:extLst>
                    <a:ext uri="{A12FA001-AC4F-418D-AE19-62706E023703}">
                      <ahyp:hlinkClr xmlns:ahyp="http://schemas.microsoft.com/office/drawing/2018/hyperlinkcolor" val="tx"/>
                    </a:ext>
                  </a:extLst>
                </a:hlinkClick>
              </a:rPr>
              <a:t>Welcome Work Step-By-Step</a:t>
            </a:r>
            <a:r>
              <a:rPr lang="en-US" sz="600" dirty="0">
                <a:latin typeface="Source Sans Pro"/>
                <a:ea typeface="Source Sans Pro"/>
              </a:rPr>
              <a:t> © 2024/2026 by </a:t>
            </a:r>
            <a:r>
              <a:rPr lang="en-US" sz="600" dirty="0">
                <a:latin typeface="Source Sans Pro"/>
                <a:ea typeface="Source Sans Pro"/>
                <a:hlinkClick r:id="rId7">
                  <a:extLst>
                    <a:ext uri="{A12FA001-AC4F-418D-AE19-62706E023703}">
                      <ahyp:hlinkClr xmlns:ahyp="http://schemas.microsoft.com/office/drawing/2018/hyperlinkcolor" val="tx"/>
                    </a:ext>
                  </a:extLst>
                </a:hlinkClick>
              </a:rPr>
              <a:t>Welcome Work Partnership</a:t>
            </a:r>
            <a:r>
              <a:rPr lang="en-US" sz="600" dirty="0">
                <a:latin typeface="Source Sans Pro"/>
                <a:ea typeface="Source Sans Pro"/>
              </a:rPr>
              <a:t> is licensed under </a:t>
            </a:r>
            <a:r>
              <a:rPr lang="en-US" sz="600" dirty="0">
                <a:solidFill>
                  <a:srgbClr val="EF3E23"/>
                </a:solidFill>
                <a:latin typeface="Source Sans Pro"/>
                <a:ea typeface="Source Sans Pro"/>
                <a:hlinkClick r:id="rId8">
                  <a:extLst>
                    <a:ext uri="{A12FA001-AC4F-418D-AE19-62706E023703}">
                      <ahyp:hlinkClr xmlns:ahyp="http://schemas.microsoft.com/office/drawing/2018/hyperlinkcolor" val="tx"/>
                    </a:ext>
                  </a:extLst>
                </a:hlinkClick>
              </a:rPr>
              <a:t>CC BY-SA 4.0</a:t>
            </a:r>
            <a:endParaRPr lang="en-US" sz="600" dirty="0">
              <a:solidFill>
                <a:srgbClr val="EF3E23"/>
              </a:solidFill>
              <a:hlinkClick r:id="rId8">
                <a:extLst>
                  <a:ext uri="{A12FA001-AC4F-418D-AE19-62706E023703}">
                    <ahyp:hlinkClr xmlns:ahyp="http://schemas.microsoft.com/office/drawing/2018/hyperlinkcolor" val="tx"/>
                  </a:ext>
                </a:extLst>
              </a:hlinkClick>
            </a:endParaRPr>
          </a:p>
        </p:txBody>
      </p:sp>
      <p:pic>
        <p:nvPicPr>
          <p:cNvPr id="7" name="Picture 6" descr="A grey and black sign with two people in a circle&#10;&#10;AI-generated content may be incorrect.">
            <a:extLst>
              <a:ext uri="{FF2B5EF4-FFF2-40B4-BE49-F238E27FC236}">
                <a16:creationId xmlns:a16="http://schemas.microsoft.com/office/drawing/2014/main" id="{C963E6D8-9E4D-707E-C72A-9DA790B75EAA}"/>
              </a:ext>
            </a:extLst>
          </p:cNvPr>
          <p:cNvPicPr>
            <a:picLocks noChangeAspect="1"/>
          </p:cNvPicPr>
          <p:nvPr/>
        </p:nvPicPr>
        <p:blipFill>
          <a:blip r:embed="rId9"/>
          <a:stretch>
            <a:fillRect/>
          </a:stretch>
        </p:blipFill>
        <p:spPr>
          <a:xfrm>
            <a:off x="5735218" y="9743016"/>
            <a:ext cx="820037" cy="300005"/>
          </a:xfrm>
          <a:prstGeom prst="rect">
            <a:avLst/>
          </a:prstGeom>
        </p:spPr>
      </p:pic>
    </p:spTree>
    <p:extLst>
      <p:ext uri="{BB962C8B-B14F-4D97-AF65-F5344CB8AC3E}">
        <p14:creationId xmlns:p14="http://schemas.microsoft.com/office/powerpoint/2010/main" val="132035946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1B4CB9-7BA2-3660-2CE6-17605F203453}"/>
            </a:ext>
          </a:extLst>
        </p:cNvPr>
        <p:cNvGrpSpPr/>
        <p:nvPr/>
      </p:nvGrpSpPr>
      <p:grpSpPr>
        <a:xfrm>
          <a:off x="0" y="0"/>
          <a:ext cx="0" cy="0"/>
          <a:chOff x="0" y="0"/>
          <a:chExt cx="0" cy="0"/>
        </a:xfrm>
      </p:grpSpPr>
      <p:pic>
        <p:nvPicPr>
          <p:cNvPr id="935" name="Picture Placeholder 39">
            <a:extLst>
              <a:ext uri="{FF2B5EF4-FFF2-40B4-BE49-F238E27FC236}">
                <a16:creationId xmlns:a16="http://schemas.microsoft.com/office/drawing/2014/main" id="{CF76D15C-2F39-7AE7-0F0B-1AA25996CE52}"/>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t="5318" b="5318"/>
          <a:stretch/>
        </p:blipFill>
        <p:spPr>
          <a:xfrm>
            <a:off x="4704736" y="1681503"/>
            <a:ext cx="2854940" cy="2551283"/>
          </a:xfrm>
          <a:prstGeom prst="rect">
            <a:avLst/>
          </a:prstGeom>
        </p:spPr>
      </p:pic>
      <p:sp>
        <p:nvSpPr>
          <p:cNvPr id="1115" name="Slide Number Placeholder 17">
            <a:extLst>
              <a:ext uri="{FF2B5EF4-FFF2-40B4-BE49-F238E27FC236}">
                <a16:creationId xmlns:a16="http://schemas.microsoft.com/office/drawing/2014/main" id="{69BBB92A-9F59-4EBA-82B5-313AFEAFE752}"/>
              </a:ext>
            </a:extLst>
          </p:cNvPr>
          <p:cNvSpPr>
            <a:spLocks noGrp="1"/>
          </p:cNvSpPr>
          <p:nvPr>
            <p:ph type="sldNum" sz="quarter" idx="4"/>
          </p:nvPr>
        </p:nvSpPr>
        <p:spPr>
          <a:xfrm>
            <a:off x="7023147" y="10286333"/>
            <a:ext cx="300672" cy="266594"/>
          </a:xfrm>
        </p:spPr>
        <p:txBody>
          <a:bodyPr/>
          <a:lstStyle/>
          <a:p>
            <a:fld id="{CB2079F2-58AF-ED44-82D7-E04B2F6FD686}" type="slidenum">
              <a:rPr lang="en-US" smtClean="0"/>
              <a:pPr/>
              <a:t>2</a:t>
            </a:fld>
            <a:endParaRPr lang="en-US" dirty="0"/>
          </a:p>
        </p:txBody>
      </p:sp>
      <p:sp>
        <p:nvSpPr>
          <p:cNvPr id="1118" name="Freeform 1117">
            <a:extLst>
              <a:ext uri="{FF2B5EF4-FFF2-40B4-BE49-F238E27FC236}">
                <a16:creationId xmlns:a16="http://schemas.microsoft.com/office/drawing/2014/main" id="{835E1AC7-8C25-792F-7905-83159F22EB2F}"/>
              </a:ext>
            </a:extLst>
          </p:cNvPr>
          <p:cNvSpPr/>
          <p:nvPr/>
        </p:nvSpPr>
        <p:spPr>
          <a:xfrm>
            <a:off x="0" y="1670511"/>
            <a:ext cx="7559675" cy="2574214"/>
          </a:xfrm>
          <a:custGeom>
            <a:avLst/>
            <a:gdLst>
              <a:gd name="connsiteX0" fmla="*/ 0 w 7600392"/>
              <a:gd name="connsiteY0" fmla="*/ 0 h 6806308"/>
              <a:gd name="connsiteX1" fmla="*/ 7600393 w 7600392"/>
              <a:gd name="connsiteY1" fmla="*/ 0 h 6806308"/>
              <a:gd name="connsiteX2" fmla="*/ 7600393 w 7600392"/>
              <a:gd name="connsiteY2" fmla="*/ 6806308 h 6806308"/>
              <a:gd name="connsiteX3" fmla="*/ 0 w 7600392"/>
              <a:gd name="connsiteY3" fmla="*/ 6806308 h 6806308"/>
            </a:gdLst>
            <a:ahLst/>
            <a:cxnLst>
              <a:cxn ang="0">
                <a:pos x="connsiteX0" y="connsiteY0"/>
              </a:cxn>
              <a:cxn ang="0">
                <a:pos x="connsiteX1" y="connsiteY1"/>
              </a:cxn>
              <a:cxn ang="0">
                <a:pos x="connsiteX2" y="connsiteY2"/>
              </a:cxn>
              <a:cxn ang="0">
                <a:pos x="connsiteX3" y="connsiteY3"/>
              </a:cxn>
            </a:cxnLst>
            <a:rect l="l" t="t" r="r" b="b"/>
            <a:pathLst>
              <a:path w="7600392" h="6806308">
                <a:moveTo>
                  <a:pt x="0" y="0"/>
                </a:moveTo>
                <a:lnTo>
                  <a:pt x="7600393" y="0"/>
                </a:lnTo>
                <a:lnTo>
                  <a:pt x="7600393" y="6806308"/>
                </a:lnTo>
                <a:lnTo>
                  <a:pt x="0" y="6806308"/>
                </a:lnTo>
                <a:close/>
              </a:path>
            </a:pathLst>
          </a:custGeom>
          <a:gradFill>
            <a:gsLst>
              <a:gs pos="65000">
                <a:srgbClr val="EF3E23"/>
              </a:gs>
              <a:gs pos="87000">
                <a:srgbClr val="EF3E23">
                  <a:alpha val="57000"/>
                </a:srgbClr>
              </a:gs>
            </a:gsLst>
            <a:lin ang="0" scaled="0"/>
          </a:gradFill>
          <a:ln w="30808" cap="flat">
            <a:noFill/>
            <a:prstDash val="solid"/>
            <a:miter/>
          </a:ln>
        </p:spPr>
        <p:txBody>
          <a:bodyPr rtlCol="0" anchor="ctr"/>
          <a:lstStyle/>
          <a:p>
            <a:endParaRPr lang="en-US"/>
          </a:p>
        </p:txBody>
      </p:sp>
      <p:grpSp>
        <p:nvGrpSpPr>
          <p:cNvPr id="1119" name="Group 1118">
            <a:extLst>
              <a:ext uri="{FF2B5EF4-FFF2-40B4-BE49-F238E27FC236}">
                <a16:creationId xmlns:a16="http://schemas.microsoft.com/office/drawing/2014/main" id="{B9EFFBBF-014E-A301-D65C-B55EE09C71A5}"/>
              </a:ext>
            </a:extLst>
          </p:cNvPr>
          <p:cNvGrpSpPr/>
          <p:nvPr/>
        </p:nvGrpSpPr>
        <p:grpSpPr>
          <a:xfrm>
            <a:off x="0" y="1446442"/>
            <a:ext cx="4611012" cy="584775"/>
            <a:chOff x="-406400" y="2117978"/>
            <a:chExt cx="4776480" cy="822681"/>
          </a:xfrm>
        </p:grpSpPr>
        <p:sp>
          <p:nvSpPr>
            <p:cNvPr id="1120" name="Rectangle 1119">
              <a:extLst>
                <a:ext uri="{FF2B5EF4-FFF2-40B4-BE49-F238E27FC236}">
                  <a16:creationId xmlns:a16="http://schemas.microsoft.com/office/drawing/2014/main" id="{37270E10-533C-7C45-2748-EA3F4666314C}"/>
                </a:ext>
              </a:extLst>
            </p:cNvPr>
            <p:cNvSpPr/>
            <p:nvPr/>
          </p:nvSpPr>
          <p:spPr>
            <a:xfrm>
              <a:off x="-406400" y="2179441"/>
              <a:ext cx="4776480" cy="698629"/>
            </a:xfrm>
            <a:prstGeom prst="rect">
              <a:avLst/>
            </a:prstGeom>
            <a:solidFill>
              <a:srgbClr val="5DC7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latin typeface="Montserrat" panose="00000500000000000000" pitchFamily="50" charset="0"/>
              </a:endParaRPr>
            </a:p>
          </p:txBody>
        </p:sp>
        <p:sp>
          <p:nvSpPr>
            <p:cNvPr id="1121" name="TextBox 1120">
              <a:extLst>
                <a:ext uri="{FF2B5EF4-FFF2-40B4-BE49-F238E27FC236}">
                  <a16:creationId xmlns:a16="http://schemas.microsoft.com/office/drawing/2014/main" id="{ED88E685-CAA2-8CB9-D897-5F63426D8DC9}"/>
                </a:ext>
              </a:extLst>
            </p:cNvPr>
            <p:cNvSpPr txBox="1"/>
            <p:nvPr/>
          </p:nvSpPr>
          <p:spPr>
            <a:xfrm>
              <a:off x="186415" y="2117978"/>
              <a:ext cx="4183665" cy="822681"/>
            </a:xfrm>
            <a:prstGeom prst="rect">
              <a:avLst/>
            </a:prstGeom>
            <a:noFill/>
          </p:spPr>
          <p:txBody>
            <a:bodyPr wrap="none" rtlCol="0">
              <a:spAutoFit/>
            </a:bodyPr>
            <a:lstStyle/>
            <a:p>
              <a:r>
                <a:rPr lang="en-US" sz="3200" b="1" dirty="0">
                  <a:solidFill>
                    <a:schemeClr val="bg1"/>
                  </a:solidFill>
                  <a:latin typeface="Calibri" panose="020F0502020204030204" pitchFamily="34" charset="0"/>
                  <a:cs typeface="Calibri" panose="020F0502020204030204" pitchFamily="34" charset="0"/>
                </a:rPr>
                <a:t>LA GUÍA ‘PASO A PASO</a:t>
              </a:r>
            </a:p>
          </p:txBody>
        </p:sp>
      </p:grpSp>
      <p:grpSp>
        <p:nvGrpSpPr>
          <p:cNvPr id="1122" name="Group 1121">
            <a:extLst>
              <a:ext uri="{FF2B5EF4-FFF2-40B4-BE49-F238E27FC236}">
                <a16:creationId xmlns:a16="http://schemas.microsoft.com/office/drawing/2014/main" id="{BCB0D933-DAA5-18CC-F7B3-45384F6F0D56}"/>
              </a:ext>
            </a:extLst>
          </p:cNvPr>
          <p:cNvGrpSpPr/>
          <p:nvPr/>
        </p:nvGrpSpPr>
        <p:grpSpPr>
          <a:xfrm>
            <a:off x="0" y="885224"/>
            <a:ext cx="3902346" cy="584775"/>
            <a:chOff x="-406401" y="2281331"/>
            <a:chExt cx="3781131" cy="822681"/>
          </a:xfrm>
        </p:grpSpPr>
        <p:sp>
          <p:nvSpPr>
            <p:cNvPr id="1123" name="Rectangle 1122">
              <a:extLst>
                <a:ext uri="{FF2B5EF4-FFF2-40B4-BE49-F238E27FC236}">
                  <a16:creationId xmlns:a16="http://schemas.microsoft.com/office/drawing/2014/main" id="{833E5DBB-9DAC-7D55-D3BF-F66F2C9A1C25}"/>
                </a:ext>
              </a:extLst>
            </p:cNvPr>
            <p:cNvSpPr/>
            <p:nvPr/>
          </p:nvSpPr>
          <p:spPr>
            <a:xfrm>
              <a:off x="-406401" y="2322375"/>
              <a:ext cx="3653996" cy="698628"/>
            </a:xfrm>
            <a:prstGeom prst="rect">
              <a:avLst/>
            </a:prstGeom>
            <a:solidFill>
              <a:srgbClr val="5DC7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latin typeface="Montserrat" panose="00000500000000000000" pitchFamily="50" charset="0"/>
              </a:endParaRPr>
            </a:p>
          </p:txBody>
        </p:sp>
        <p:sp>
          <p:nvSpPr>
            <p:cNvPr id="1124" name="TextBox 1123">
              <a:extLst>
                <a:ext uri="{FF2B5EF4-FFF2-40B4-BE49-F238E27FC236}">
                  <a16:creationId xmlns:a16="http://schemas.microsoft.com/office/drawing/2014/main" id="{E65C496F-4E0B-2DA7-0BAA-D701695EBD5C}"/>
                </a:ext>
              </a:extLst>
            </p:cNvPr>
            <p:cNvSpPr txBox="1"/>
            <p:nvPr/>
          </p:nvSpPr>
          <p:spPr>
            <a:xfrm>
              <a:off x="161675" y="2281331"/>
              <a:ext cx="3213055" cy="822681"/>
            </a:xfrm>
            <a:prstGeom prst="rect">
              <a:avLst/>
            </a:prstGeom>
            <a:noFill/>
          </p:spPr>
          <p:txBody>
            <a:bodyPr wrap="none" rtlCol="0">
              <a:spAutoFit/>
            </a:bodyPr>
            <a:lstStyle/>
            <a:p>
              <a:r>
                <a:rPr lang="en-US" sz="3200" b="1" dirty="0">
                  <a:solidFill>
                    <a:schemeClr val="bg1"/>
                  </a:solidFill>
                  <a:latin typeface="Calibri" panose="020F0502020204030204" pitchFamily="34" charset="0"/>
                  <a:cs typeface="Calibri" panose="020F0502020204030204" pitchFamily="34" charset="0"/>
                </a:rPr>
                <a:t>BIENVENIDO/A </a:t>
              </a:r>
              <a:r>
                <a:rPr lang="en-US" sz="3200" b="1" dirty="0" err="1">
                  <a:solidFill>
                    <a:schemeClr val="bg1"/>
                  </a:solidFill>
                  <a:latin typeface="Calibri" panose="020F0502020204030204" pitchFamily="34" charset="0"/>
                  <a:cs typeface="Calibri" panose="020F0502020204030204" pitchFamily="34" charset="0"/>
                </a:rPr>
                <a:t>A</a:t>
              </a:r>
              <a:endParaRPr lang="en-US" sz="3200" b="1" dirty="0">
                <a:solidFill>
                  <a:schemeClr val="bg1"/>
                </a:solidFill>
                <a:latin typeface="Calibri" panose="020F0502020204030204" pitchFamily="34" charset="0"/>
                <a:cs typeface="Calibri" panose="020F0502020204030204" pitchFamily="34" charset="0"/>
              </a:endParaRPr>
            </a:p>
          </p:txBody>
        </p:sp>
      </p:grpSp>
      <p:sp>
        <p:nvSpPr>
          <p:cNvPr id="1125" name="TextBox 1124">
            <a:extLst>
              <a:ext uri="{FF2B5EF4-FFF2-40B4-BE49-F238E27FC236}">
                <a16:creationId xmlns:a16="http://schemas.microsoft.com/office/drawing/2014/main" id="{DD7B024A-AC22-2C33-B481-3AF7579C78F4}"/>
              </a:ext>
            </a:extLst>
          </p:cNvPr>
          <p:cNvSpPr txBox="1"/>
          <p:nvPr/>
        </p:nvSpPr>
        <p:spPr>
          <a:xfrm>
            <a:off x="479781" y="2242312"/>
            <a:ext cx="4506177" cy="1977849"/>
          </a:xfrm>
          <a:prstGeom prst="rect">
            <a:avLst/>
          </a:prstGeom>
          <a:noFill/>
        </p:spPr>
        <p:txBody>
          <a:bodyPr wrap="square">
            <a:spAutoFit/>
          </a:bodyPr>
          <a:lstStyle/>
          <a:p>
            <a:pPr>
              <a:lnSpc>
                <a:spcPts val="2100"/>
              </a:lnSpc>
              <a:buClr>
                <a:srgbClr val="000000"/>
              </a:buClr>
            </a:pPr>
            <a:r>
              <a:rPr lang="es-ES" sz="2000" dirty="0">
                <a:solidFill>
                  <a:schemeClr val="bg1"/>
                </a:solidFill>
                <a:latin typeface="Calibri"/>
                <a:ea typeface="Calibri"/>
                <a:cs typeface="Calibri"/>
              </a:rPr>
              <a:t>Bienvenido a </a:t>
            </a:r>
            <a:r>
              <a:rPr lang="es-ES" sz="2000" b="1" i="1" dirty="0" err="1">
                <a:solidFill>
                  <a:schemeClr val="bg1"/>
                </a:solidFill>
                <a:latin typeface="Calibri"/>
                <a:ea typeface="Calibri"/>
                <a:cs typeface="Calibri"/>
              </a:rPr>
              <a:t>Welcome</a:t>
            </a:r>
            <a:r>
              <a:rPr lang="es-ES" sz="2000" b="1" i="1" dirty="0">
                <a:solidFill>
                  <a:schemeClr val="bg1"/>
                </a:solidFill>
                <a:latin typeface="Calibri"/>
                <a:ea typeface="Calibri"/>
                <a:cs typeface="Calibri"/>
              </a:rPr>
              <a:t> </a:t>
            </a:r>
            <a:r>
              <a:rPr lang="es-ES" sz="2000" b="1" i="1" dirty="0" err="1">
                <a:solidFill>
                  <a:schemeClr val="bg1"/>
                </a:solidFill>
                <a:latin typeface="Calibri"/>
                <a:ea typeface="Calibri"/>
                <a:cs typeface="Calibri"/>
              </a:rPr>
              <a:t>Work</a:t>
            </a:r>
            <a:r>
              <a:rPr lang="es-ES" sz="2000" b="1" i="1" dirty="0">
                <a:solidFill>
                  <a:schemeClr val="bg1"/>
                </a:solidFill>
                <a:latin typeface="Calibri"/>
                <a:ea typeface="Calibri"/>
                <a:cs typeface="Calibri"/>
              </a:rPr>
              <a:t>: Guía Paso a Paso para la contratación e inclusión de personas refugiadas</a:t>
            </a:r>
            <a:r>
              <a:rPr lang="es-ES" sz="2000" dirty="0">
                <a:solidFill>
                  <a:schemeClr val="bg1"/>
                </a:solidFill>
                <a:latin typeface="Calibri"/>
                <a:ea typeface="Calibri"/>
                <a:cs typeface="Calibri"/>
              </a:rPr>
              <a:t>. Esta guía muestra, a través de prácticas inclusivas, cómo construir un entorno laboral adecuado para las personas refugiadas.</a:t>
            </a:r>
            <a:endParaRPr lang="en-US" sz="2000" dirty="0">
              <a:solidFill>
                <a:schemeClr val="bg1"/>
              </a:solidFill>
              <a:latin typeface="Calibri"/>
              <a:ea typeface="Calibri"/>
              <a:cs typeface="Calibri"/>
            </a:endParaRPr>
          </a:p>
          <a:p>
            <a:pPr>
              <a:lnSpc>
                <a:spcPts val="2100"/>
              </a:lnSpc>
              <a:buClr>
                <a:srgbClr val="000000"/>
              </a:buClr>
            </a:pPr>
            <a:endParaRPr lang="en-US" sz="2000" dirty="0">
              <a:solidFill>
                <a:schemeClr val="bg1"/>
              </a:solidFill>
              <a:latin typeface="Calibri" panose="020F0502020204030204" pitchFamily="34" charset="0"/>
              <a:cs typeface="Calibri" panose="020F0502020204030204" pitchFamily="34" charset="0"/>
            </a:endParaRPr>
          </a:p>
        </p:txBody>
      </p:sp>
      <p:sp>
        <p:nvSpPr>
          <p:cNvPr id="1127" name="Rectangle 1126">
            <a:extLst>
              <a:ext uri="{FF2B5EF4-FFF2-40B4-BE49-F238E27FC236}">
                <a16:creationId xmlns:a16="http://schemas.microsoft.com/office/drawing/2014/main" id="{56E0F908-8909-208F-80D8-3A91244D5110}"/>
              </a:ext>
            </a:extLst>
          </p:cNvPr>
          <p:cNvSpPr/>
          <p:nvPr/>
        </p:nvSpPr>
        <p:spPr>
          <a:xfrm>
            <a:off x="6605249" y="4000690"/>
            <a:ext cx="954426" cy="851529"/>
          </a:xfrm>
          <a:prstGeom prst="rect">
            <a:avLst/>
          </a:prstGeom>
          <a:solidFill>
            <a:srgbClr val="FBAE1C">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2" name="Group 1">
            <a:extLst>
              <a:ext uri="{FF2B5EF4-FFF2-40B4-BE49-F238E27FC236}">
                <a16:creationId xmlns:a16="http://schemas.microsoft.com/office/drawing/2014/main" id="{6FF2FE17-B92E-BE31-F1AB-3B1D1EC71596}"/>
              </a:ext>
            </a:extLst>
          </p:cNvPr>
          <p:cNvGrpSpPr/>
          <p:nvPr/>
        </p:nvGrpSpPr>
        <p:grpSpPr>
          <a:xfrm>
            <a:off x="330415" y="4415884"/>
            <a:ext cx="8567507" cy="6140834"/>
            <a:chOff x="330415" y="4415884"/>
            <a:chExt cx="8567507" cy="6140834"/>
          </a:xfrm>
        </p:grpSpPr>
        <p:sp>
          <p:nvSpPr>
            <p:cNvPr id="3" name="Text Placeholder 10">
              <a:extLst>
                <a:ext uri="{FF2B5EF4-FFF2-40B4-BE49-F238E27FC236}">
                  <a16:creationId xmlns:a16="http://schemas.microsoft.com/office/drawing/2014/main" id="{D2D79826-D221-8E3B-D0A4-9A99FF933E10}"/>
                </a:ext>
              </a:extLst>
            </p:cNvPr>
            <p:cNvSpPr txBox="1">
              <a:spLocks/>
            </p:cNvSpPr>
            <p:nvPr/>
          </p:nvSpPr>
          <p:spPr>
            <a:xfrm>
              <a:off x="6031503" y="8663620"/>
              <a:ext cx="1528172" cy="1893098"/>
            </a:xfrm>
            <a:prstGeom prst="rect">
              <a:avLst/>
            </a:prstGeom>
          </p:spPr>
          <p:txBody>
            <a:bodyPr vert="horz" lIns="91440" tIns="45720" rIns="91440" bIns="45720" rtlCol="0" anchor="t">
              <a:noAutofit/>
            </a:bodyPr>
            <a:lstStyle>
              <a:lvl1pPr marL="0" indent="0" algn="just" defTabSz="2072941" rtl="0" eaLnBrk="1" latinLnBrk="0" hangingPunct="1">
                <a:lnSpc>
                  <a:spcPct val="100000"/>
                </a:lnSpc>
                <a:spcBef>
                  <a:spcPts val="0"/>
                </a:spcBef>
                <a:buFont typeface="Arial" panose="020B0604020202020204" pitchFamily="34" charset="0"/>
                <a:buNone/>
                <a:defRPr sz="2600" b="0"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lnSpc>
                  <a:spcPts val="1380"/>
                </a:lnSpc>
              </a:pPr>
              <a:r>
                <a:rPr lang="es-ES" sz="1500" b="1" kern="100" dirty="0">
                  <a:solidFill>
                    <a:srgbClr val="404040"/>
                  </a:solidFill>
                  <a:ea typeface="Aptos" panose="020B0004020202020204" pitchFamily="34" charset="0"/>
                </a:rPr>
                <a:t>Promover una cultura inclusiva en la obra</a:t>
              </a:r>
              <a:endParaRPr lang="en-US" sz="1500" b="1" kern="100" dirty="0">
                <a:solidFill>
                  <a:srgbClr val="404040"/>
                </a:solidFill>
                <a:ea typeface="Aptos" panose="020B0004020202020204" pitchFamily="34" charset="0"/>
              </a:endParaRPr>
            </a:p>
          </p:txBody>
        </p:sp>
        <p:grpSp>
          <p:nvGrpSpPr>
            <p:cNvPr id="4" name="Group 3">
              <a:extLst>
                <a:ext uri="{FF2B5EF4-FFF2-40B4-BE49-F238E27FC236}">
                  <a16:creationId xmlns:a16="http://schemas.microsoft.com/office/drawing/2014/main" id="{DB0FC8BD-2E1D-3DF0-B354-5B3F56116091}"/>
                </a:ext>
              </a:extLst>
            </p:cNvPr>
            <p:cNvGrpSpPr/>
            <p:nvPr/>
          </p:nvGrpSpPr>
          <p:grpSpPr>
            <a:xfrm>
              <a:off x="629359" y="4415884"/>
              <a:ext cx="8268563" cy="4495247"/>
              <a:chOff x="396946" y="3800993"/>
              <a:chExt cx="8532281" cy="4638618"/>
            </a:xfrm>
          </p:grpSpPr>
          <p:sp>
            <p:nvSpPr>
              <p:cNvPr id="1088" name="Arc 1087">
                <a:extLst>
                  <a:ext uri="{FF2B5EF4-FFF2-40B4-BE49-F238E27FC236}">
                    <a16:creationId xmlns:a16="http://schemas.microsoft.com/office/drawing/2014/main" id="{456A3E18-CC55-E5EA-0432-4E3A14B502FF}"/>
                  </a:ext>
                </a:extLst>
              </p:cNvPr>
              <p:cNvSpPr/>
              <p:nvPr/>
            </p:nvSpPr>
            <p:spPr>
              <a:xfrm rot="10800000">
                <a:off x="396946" y="5862083"/>
                <a:ext cx="2137145" cy="2137145"/>
              </a:xfrm>
              <a:prstGeom prst="arc">
                <a:avLst>
                  <a:gd name="adj1" fmla="val 10831761"/>
                  <a:gd name="adj2" fmla="val 21476728"/>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089" name="Arc 1088">
                <a:extLst>
                  <a:ext uri="{FF2B5EF4-FFF2-40B4-BE49-F238E27FC236}">
                    <a16:creationId xmlns:a16="http://schemas.microsoft.com/office/drawing/2014/main" id="{DC804861-49A0-59C2-D746-25B9B1D57AD6}"/>
                  </a:ext>
                </a:extLst>
              </p:cNvPr>
              <p:cNvSpPr/>
              <p:nvPr/>
            </p:nvSpPr>
            <p:spPr>
              <a:xfrm rot="21403509">
                <a:off x="2529071" y="4862031"/>
                <a:ext cx="2137145" cy="2137145"/>
              </a:xfrm>
              <a:prstGeom prst="arc">
                <a:avLst>
                  <a:gd name="adj1" fmla="val 11172611"/>
                  <a:gd name="adj2" fmla="val 271645"/>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096" name="Arc 1095">
                <a:extLst>
                  <a:ext uri="{FF2B5EF4-FFF2-40B4-BE49-F238E27FC236}">
                    <a16:creationId xmlns:a16="http://schemas.microsoft.com/office/drawing/2014/main" id="{E2FB0FE6-5066-AD79-4867-6E9D6985E502}"/>
                  </a:ext>
                </a:extLst>
              </p:cNvPr>
              <p:cNvSpPr/>
              <p:nvPr/>
            </p:nvSpPr>
            <p:spPr>
              <a:xfrm rot="10800000">
                <a:off x="4670088" y="6056649"/>
                <a:ext cx="2137145" cy="2137145"/>
              </a:xfrm>
              <a:prstGeom prst="arc">
                <a:avLst>
                  <a:gd name="adj1" fmla="val 11208732"/>
                  <a:gd name="adj2" fmla="val 21476728"/>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097" name="Arc 1096">
                <a:extLst>
                  <a:ext uri="{FF2B5EF4-FFF2-40B4-BE49-F238E27FC236}">
                    <a16:creationId xmlns:a16="http://schemas.microsoft.com/office/drawing/2014/main" id="{85418430-2096-57D9-3538-6442F4B37D60}"/>
                  </a:ext>
                </a:extLst>
              </p:cNvPr>
              <p:cNvSpPr/>
              <p:nvPr/>
            </p:nvSpPr>
            <p:spPr>
              <a:xfrm rot="21287471">
                <a:off x="6792082" y="6302466"/>
                <a:ext cx="2137145" cy="2137145"/>
              </a:xfrm>
              <a:prstGeom prst="arc">
                <a:avLst>
                  <a:gd name="adj1" fmla="val 11575334"/>
                  <a:gd name="adj2" fmla="val 15720991"/>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1098" name="Straight Connector 1097">
                <a:extLst>
                  <a:ext uri="{FF2B5EF4-FFF2-40B4-BE49-F238E27FC236}">
                    <a16:creationId xmlns:a16="http://schemas.microsoft.com/office/drawing/2014/main" id="{C1B5993C-E3CF-EB43-485C-44834A15981F}"/>
                  </a:ext>
                </a:extLst>
              </p:cNvPr>
              <p:cNvCxnSpPr>
                <a:cxnSpLocks/>
              </p:cNvCxnSpPr>
              <p:nvPr/>
            </p:nvCxnSpPr>
            <p:spPr>
              <a:xfrm flipV="1">
                <a:off x="397687" y="3800993"/>
                <a:ext cx="0" cy="317079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cxnSp>
            <p:nvCxnSpPr>
              <p:cNvPr id="1099" name="Straight Connector 1098">
                <a:extLst>
                  <a:ext uri="{FF2B5EF4-FFF2-40B4-BE49-F238E27FC236}">
                    <a16:creationId xmlns:a16="http://schemas.microsoft.com/office/drawing/2014/main" id="{CC89B2E9-0E19-EF2F-8D8B-F8CE33DC87D7}"/>
                  </a:ext>
                </a:extLst>
              </p:cNvPr>
              <p:cNvCxnSpPr>
                <a:cxnSpLocks/>
              </p:cNvCxnSpPr>
              <p:nvPr/>
            </p:nvCxnSpPr>
            <p:spPr>
              <a:xfrm flipV="1">
                <a:off x="4667176" y="5946554"/>
                <a:ext cx="0" cy="1222596"/>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cxnSp>
            <p:nvCxnSpPr>
              <p:cNvPr id="1100" name="Straight Connector 1099">
                <a:extLst>
                  <a:ext uri="{FF2B5EF4-FFF2-40B4-BE49-F238E27FC236}">
                    <a16:creationId xmlns:a16="http://schemas.microsoft.com/office/drawing/2014/main" id="{B60C6166-2A88-1DB9-EFD5-CFDCFFBC2675}"/>
                  </a:ext>
                </a:extLst>
              </p:cNvPr>
              <p:cNvCxnSpPr>
                <a:cxnSpLocks/>
              </p:cNvCxnSpPr>
              <p:nvPr/>
            </p:nvCxnSpPr>
            <p:spPr>
              <a:xfrm flipV="1">
                <a:off x="2531878" y="5870575"/>
                <a:ext cx="0" cy="108548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sp>
          <p:nvSpPr>
            <p:cNvPr id="5" name="Text Placeholder 10">
              <a:extLst>
                <a:ext uri="{FF2B5EF4-FFF2-40B4-BE49-F238E27FC236}">
                  <a16:creationId xmlns:a16="http://schemas.microsoft.com/office/drawing/2014/main" id="{E16D31DB-3CF7-81B8-08AB-80F70282FA3E}"/>
                </a:ext>
              </a:extLst>
            </p:cNvPr>
            <p:cNvSpPr txBox="1">
              <a:spLocks/>
            </p:cNvSpPr>
            <p:nvPr/>
          </p:nvSpPr>
          <p:spPr>
            <a:xfrm>
              <a:off x="858890" y="5072825"/>
              <a:ext cx="1643224" cy="712476"/>
            </a:xfrm>
            <a:prstGeom prst="rect">
              <a:avLst/>
            </a:prstGeom>
          </p:spPr>
          <p:txBody>
            <a:bodyPr vert="horz" lIns="91440" tIns="45720" rIns="91440" bIns="45720" rtlCol="0" anchor="t">
              <a:noAutofit/>
            </a:bodyPr>
            <a:lstStyle>
              <a:lvl1pPr marL="0" indent="0" algn="just" defTabSz="2072941" rtl="0" eaLnBrk="1" latinLnBrk="0" hangingPunct="1">
                <a:lnSpc>
                  <a:spcPct val="100000"/>
                </a:lnSpc>
                <a:spcBef>
                  <a:spcPts val="0"/>
                </a:spcBef>
                <a:buFont typeface="Arial" panose="020B0604020202020204" pitchFamily="34" charset="0"/>
                <a:buNone/>
                <a:defRPr sz="2600" b="0"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lnSpc>
                  <a:spcPts val="1380"/>
                </a:lnSpc>
              </a:pPr>
              <a:r>
                <a:rPr lang="es-ES" sz="1500" b="1" kern="100" dirty="0">
                  <a:solidFill>
                    <a:srgbClr val="404040"/>
                  </a:solidFill>
                  <a:highlight>
                    <a:srgbClr val="FFFFFF"/>
                  </a:highlight>
                  <a:latin typeface="Calibri"/>
                  <a:ea typeface="Aptos" panose="020B0004020202020204" pitchFamily="34" charset="0"/>
                  <a:cs typeface="Calibri"/>
                </a:rPr>
                <a:t>Entender las Competencias y Cualificaciones de las personas refugiadas</a:t>
              </a:r>
              <a:endParaRPr lang="en-US" sz="1500" b="1" dirty="0">
                <a:solidFill>
                  <a:srgbClr val="404040"/>
                </a:solidFill>
                <a:highlight>
                  <a:srgbClr val="FFFFFF"/>
                </a:highlight>
                <a:latin typeface="Calibri"/>
                <a:cs typeface="Calibri"/>
              </a:endParaRPr>
            </a:p>
            <a:p>
              <a:pPr algn="l">
                <a:lnSpc>
                  <a:spcPts val="1380"/>
                </a:lnSpc>
              </a:pPr>
              <a:endParaRPr lang="en-US" sz="1500" b="1" dirty="0">
                <a:solidFill>
                  <a:srgbClr val="404040"/>
                </a:solidFill>
                <a:highlight>
                  <a:srgbClr val="FFFFFF"/>
                </a:highlight>
              </a:endParaRPr>
            </a:p>
          </p:txBody>
        </p:sp>
        <p:grpSp>
          <p:nvGrpSpPr>
            <p:cNvPr id="6" name="Group 5">
              <a:extLst>
                <a:ext uri="{FF2B5EF4-FFF2-40B4-BE49-F238E27FC236}">
                  <a16:creationId xmlns:a16="http://schemas.microsoft.com/office/drawing/2014/main" id="{ABB10AD5-CAF3-0C05-0181-B34CC6CCF98A}"/>
                </a:ext>
              </a:extLst>
            </p:cNvPr>
            <p:cNvGrpSpPr/>
            <p:nvPr/>
          </p:nvGrpSpPr>
          <p:grpSpPr>
            <a:xfrm>
              <a:off x="330415" y="4848195"/>
              <a:ext cx="694518" cy="591172"/>
              <a:chOff x="87062" y="4460811"/>
              <a:chExt cx="785328" cy="668473"/>
            </a:xfrm>
          </p:grpSpPr>
          <p:grpSp>
            <p:nvGrpSpPr>
              <p:cNvPr id="1084" name="Group 1083">
                <a:extLst>
                  <a:ext uri="{FF2B5EF4-FFF2-40B4-BE49-F238E27FC236}">
                    <a16:creationId xmlns:a16="http://schemas.microsoft.com/office/drawing/2014/main" id="{9953AEC2-1B8F-2AEB-2E0F-70B1C64D170A}"/>
                  </a:ext>
                </a:extLst>
              </p:cNvPr>
              <p:cNvGrpSpPr/>
              <p:nvPr/>
            </p:nvGrpSpPr>
            <p:grpSpPr>
              <a:xfrm>
                <a:off x="87062" y="4460811"/>
                <a:ext cx="785328" cy="668473"/>
                <a:chOff x="468374" y="5595710"/>
                <a:chExt cx="785328" cy="668473"/>
              </a:xfrm>
            </p:grpSpPr>
            <p:sp>
              <p:nvSpPr>
                <p:cNvPr id="1086" name="Oval 1085">
                  <a:extLst>
                    <a:ext uri="{FF2B5EF4-FFF2-40B4-BE49-F238E27FC236}">
                      <a16:creationId xmlns:a16="http://schemas.microsoft.com/office/drawing/2014/main" id="{BDDF8731-3200-A995-F5DB-D47CD787D837}"/>
                    </a:ext>
                  </a:extLst>
                </p:cNvPr>
                <p:cNvSpPr/>
                <p:nvPr/>
              </p:nvSpPr>
              <p:spPr>
                <a:xfrm>
                  <a:off x="510942" y="5595710"/>
                  <a:ext cx="609935" cy="609935"/>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87" name="TextBox 1086">
                  <a:extLst>
                    <a:ext uri="{FF2B5EF4-FFF2-40B4-BE49-F238E27FC236}">
                      <a16:creationId xmlns:a16="http://schemas.microsoft.com/office/drawing/2014/main" id="{C91AEA7A-BC07-D9A9-C447-973BC70ED04C}"/>
                    </a:ext>
                  </a:extLst>
                </p:cNvPr>
                <p:cNvSpPr txBox="1"/>
                <p:nvPr/>
              </p:nvSpPr>
              <p:spPr>
                <a:xfrm>
                  <a:off x="468374" y="5732727"/>
                  <a:ext cx="785328" cy="531456"/>
                </a:xfrm>
                <a:prstGeom prst="rect">
                  <a:avLst/>
                </a:prstGeom>
                <a:noFill/>
              </p:spPr>
              <p:txBody>
                <a:bodyPr wrap="square">
                  <a:spAutoFit/>
                </a:bodyPr>
                <a:lstStyle/>
                <a:p>
                  <a:pPr marL="3175" marR="73025" algn="ctr">
                    <a:lnSpc>
                      <a:spcPct val="107000"/>
                    </a:lnSpc>
                    <a:spcBef>
                      <a:spcPts val="120"/>
                    </a:spcBef>
                    <a:buNone/>
                  </a:pPr>
                  <a:r>
                    <a:rPr lang="en-US" sz="2400" b="1" dirty="0">
                      <a:solidFill>
                        <a:schemeClr val="bg1"/>
                      </a:solidFill>
                      <a:latin typeface="Calibri" panose="020F0502020204030204" pitchFamily="34" charset="0"/>
                      <a:ea typeface="Calibri" panose="020F0502020204030204" pitchFamily="34" charset="0"/>
                    </a:rPr>
                    <a:t>01</a:t>
                  </a:r>
                </a:p>
              </p:txBody>
            </p:sp>
          </p:grpSp>
          <p:sp>
            <p:nvSpPr>
              <p:cNvPr id="1085" name="TextBox 1084">
                <a:extLst>
                  <a:ext uri="{FF2B5EF4-FFF2-40B4-BE49-F238E27FC236}">
                    <a16:creationId xmlns:a16="http://schemas.microsoft.com/office/drawing/2014/main" id="{DFE6317E-3821-4746-4986-BF2771BA8213}"/>
                  </a:ext>
                </a:extLst>
              </p:cNvPr>
              <p:cNvSpPr txBox="1"/>
              <p:nvPr/>
            </p:nvSpPr>
            <p:spPr>
              <a:xfrm>
                <a:off x="101963" y="4471260"/>
                <a:ext cx="739317" cy="335695"/>
              </a:xfrm>
              <a:prstGeom prst="rect">
                <a:avLst/>
              </a:prstGeom>
              <a:noFill/>
            </p:spPr>
            <p:txBody>
              <a:bodyPr wrap="square">
                <a:spAutoFit/>
              </a:bodyPr>
              <a:lstStyle/>
              <a:p>
                <a:pPr marL="0" marR="73025" indent="0" algn="ctr">
                  <a:lnSpc>
                    <a:spcPct val="107000"/>
                  </a:lnSpc>
                  <a:spcBef>
                    <a:spcPts val="120"/>
                  </a:spcBef>
                  <a:buNone/>
                </a:pPr>
                <a:r>
                  <a:rPr lang="en-US" sz="1300" b="1" dirty="0">
                    <a:solidFill>
                      <a:schemeClr val="bg1"/>
                    </a:solidFill>
                    <a:latin typeface="Calibri" panose="020F0502020204030204" pitchFamily="34" charset="0"/>
                    <a:ea typeface="Calibri" panose="020F0502020204030204" pitchFamily="34" charset="0"/>
                  </a:rPr>
                  <a:t>PASO</a:t>
                </a:r>
              </a:p>
            </p:txBody>
          </p:sp>
        </p:grpSp>
        <p:sp>
          <p:nvSpPr>
            <p:cNvPr id="7" name="Text Placeholder 10">
              <a:extLst>
                <a:ext uri="{FF2B5EF4-FFF2-40B4-BE49-F238E27FC236}">
                  <a16:creationId xmlns:a16="http://schemas.microsoft.com/office/drawing/2014/main" id="{FEB6570E-3EEF-DFE8-81FE-D41A35A70430}"/>
                </a:ext>
              </a:extLst>
            </p:cNvPr>
            <p:cNvSpPr txBox="1">
              <a:spLocks/>
            </p:cNvSpPr>
            <p:nvPr/>
          </p:nvSpPr>
          <p:spPr>
            <a:xfrm>
              <a:off x="4992756" y="6957085"/>
              <a:ext cx="1470407" cy="1103209"/>
            </a:xfrm>
            <a:prstGeom prst="rect">
              <a:avLst/>
            </a:prstGeom>
          </p:spPr>
          <p:txBody>
            <a:bodyPr vert="horz" lIns="91440" tIns="45720" rIns="91440" bIns="45720" rtlCol="0" anchor="t">
              <a:noAutofit/>
            </a:bodyPr>
            <a:lstStyle>
              <a:lvl1pPr marL="0" indent="0" algn="just" defTabSz="2072941" rtl="0" eaLnBrk="1" latinLnBrk="0" hangingPunct="1">
                <a:lnSpc>
                  <a:spcPct val="100000"/>
                </a:lnSpc>
                <a:spcBef>
                  <a:spcPts val="0"/>
                </a:spcBef>
                <a:buFont typeface="Arial" panose="020B0604020202020204" pitchFamily="34" charset="0"/>
                <a:buNone/>
                <a:defRPr sz="2600" b="0"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lnSpc>
                  <a:spcPts val="1380"/>
                </a:lnSpc>
              </a:pPr>
              <a:r>
                <a:rPr lang="es-ES" sz="1500" b="1" kern="100" dirty="0">
                  <a:solidFill>
                    <a:srgbClr val="404040"/>
                  </a:solidFill>
                  <a:ea typeface="Aptos" panose="020B0004020202020204" pitchFamily="34" charset="0"/>
                </a:rPr>
                <a:t>Abordar las barreras en el lugar de trabajo</a:t>
              </a:r>
              <a:endParaRPr lang="en-US" sz="1500" b="1" kern="100" dirty="0">
                <a:solidFill>
                  <a:srgbClr val="404040"/>
                </a:solidFill>
                <a:ea typeface="Aptos" panose="020B0004020202020204" pitchFamily="34" charset="0"/>
              </a:endParaRPr>
            </a:p>
          </p:txBody>
        </p:sp>
        <p:sp>
          <p:nvSpPr>
            <p:cNvPr id="8" name="Rectangle 7">
              <a:extLst>
                <a:ext uri="{FF2B5EF4-FFF2-40B4-BE49-F238E27FC236}">
                  <a16:creationId xmlns:a16="http://schemas.microsoft.com/office/drawing/2014/main" id="{59FA4DCC-D3EE-95BC-4FE7-8B007234ACDB}"/>
                </a:ext>
              </a:extLst>
            </p:cNvPr>
            <p:cNvSpPr/>
            <p:nvPr/>
          </p:nvSpPr>
          <p:spPr>
            <a:xfrm>
              <a:off x="385683" y="5689043"/>
              <a:ext cx="579398" cy="46011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Group 8">
              <a:extLst>
                <a:ext uri="{FF2B5EF4-FFF2-40B4-BE49-F238E27FC236}">
                  <a16:creationId xmlns:a16="http://schemas.microsoft.com/office/drawing/2014/main" id="{587434B4-4763-4D05-9704-D5B7E07368AD}"/>
                </a:ext>
              </a:extLst>
            </p:cNvPr>
            <p:cNvGrpSpPr/>
            <p:nvPr/>
          </p:nvGrpSpPr>
          <p:grpSpPr>
            <a:xfrm>
              <a:off x="444647" y="5720102"/>
              <a:ext cx="382746" cy="394712"/>
              <a:chOff x="8388197" y="4689842"/>
              <a:chExt cx="334587" cy="345048"/>
            </a:xfrm>
            <a:solidFill>
              <a:srgbClr val="404040"/>
            </a:solidFill>
          </p:grpSpPr>
          <p:sp>
            <p:nvSpPr>
              <p:cNvPr id="991" name="Freeform 990">
                <a:extLst>
                  <a:ext uri="{FF2B5EF4-FFF2-40B4-BE49-F238E27FC236}">
                    <a16:creationId xmlns:a16="http://schemas.microsoft.com/office/drawing/2014/main" id="{19827774-1466-6088-B1F6-64061275D6AC}"/>
                  </a:ext>
                </a:extLst>
              </p:cNvPr>
              <p:cNvSpPr/>
              <p:nvPr/>
            </p:nvSpPr>
            <p:spPr>
              <a:xfrm>
                <a:off x="8491696" y="4704656"/>
                <a:ext cx="122170" cy="122704"/>
              </a:xfrm>
              <a:custGeom>
                <a:avLst/>
                <a:gdLst>
                  <a:gd name="connsiteX0" fmla="*/ 0 w 122170"/>
                  <a:gd name="connsiteY0" fmla="*/ 2134 h 122704"/>
                  <a:gd name="connsiteX1" fmla="*/ 62419 w 122170"/>
                  <a:gd name="connsiteY1" fmla="*/ 122705 h 122704"/>
                  <a:gd name="connsiteX2" fmla="*/ 122171 w 122170"/>
                  <a:gd name="connsiteY2" fmla="*/ 0 h 122704"/>
                  <a:gd name="connsiteX3" fmla="*/ 0 w 122170"/>
                  <a:gd name="connsiteY3" fmla="*/ 2134 h 122704"/>
                </a:gdLst>
                <a:ahLst/>
                <a:cxnLst>
                  <a:cxn ang="0">
                    <a:pos x="connsiteX0" y="connsiteY0"/>
                  </a:cxn>
                  <a:cxn ang="0">
                    <a:pos x="connsiteX1" y="connsiteY1"/>
                  </a:cxn>
                  <a:cxn ang="0">
                    <a:pos x="connsiteX2" y="connsiteY2"/>
                  </a:cxn>
                  <a:cxn ang="0">
                    <a:pos x="connsiteX3" y="connsiteY3"/>
                  </a:cxn>
                </a:cxnLst>
                <a:rect l="l" t="t" r="r" b="b"/>
                <a:pathLst>
                  <a:path w="122170" h="122704">
                    <a:moveTo>
                      <a:pt x="0" y="2134"/>
                    </a:moveTo>
                    <a:lnTo>
                      <a:pt x="62419" y="122705"/>
                    </a:lnTo>
                    <a:lnTo>
                      <a:pt x="122171" y="0"/>
                    </a:lnTo>
                    <a:cubicBezTo>
                      <a:pt x="122171" y="0"/>
                      <a:pt x="72556" y="36811"/>
                      <a:pt x="0" y="2134"/>
                    </a:cubicBezTo>
                    <a:close/>
                  </a:path>
                </a:pathLst>
              </a:custGeom>
              <a:solidFill>
                <a:srgbClr val="EF3E23"/>
              </a:solidFill>
              <a:ln w="5331" cap="flat">
                <a:noFill/>
                <a:prstDash val="solid"/>
                <a:miter/>
              </a:ln>
            </p:spPr>
            <p:txBody>
              <a:bodyPr rtlCol="0" anchor="ctr"/>
              <a:lstStyle/>
              <a:p>
                <a:endParaRPr lang="en-US"/>
              </a:p>
            </p:txBody>
          </p:sp>
          <p:sp>
            <p:nvSpPr>
              <p:cNvPr id="992" name="Freeform 991">
                <a:extLst>
                  <a:ext uri="{FF2B5EF4-FFF2-40B4-BE49-F238E27FC236}">
                    <a16:creationId xmlns:a16="http://schemas.microsoft.com/office/drawing/2014/main" id="{83D670FE-9AB8-E285-8105-974BBE951AD2}"/>
                  </a:ext>
                </a:extLst>
              </p:cNvPr>
              <p:cNvSpPr/>
              <p:nvPr/>
            </p:nvSpPr>
            <p:spPr>
              <a:xfrm>
                <a:off x="8478892" y="4690251"/>
                <a:ext cx="146178" cy="38411"/>
              </a:xfrm>
              <a:custGeom>
                <a:avLst/>
                <a:gdLst>
                  <a:gd name="connsiteX0" fmla="*/ 73089 w 146178"/>
                  <a:gd name="connsiteY0" fmla="*/ 38412 h 38411"/>
                  <a:gd name="connsiteX1" fmla="*/ 1600 w 146178"/>
                  <a:gd name="connsiteY1" fmla="*/ 9603 h 38411"/>
                  <a:gd name="connsiteX2" fmla="*/ 1600 w 146178"/>
                  <a:gd name="connsiteY2" fmla="*/ 1600 h 38411"/>
                  <a:gd name="connsiteX3" fmla="*/ 9603 w 146178"/>
                  <a:gd name="connsiteY3" fmla="*/ 1600 h 38411"/>
                  <a:gd name="connsiteX4" fmla="*/ 73089 w 146178"/>
                  <a:gd name="connsiteY4" fmla="*/ 27208 h 38411"/>
                  <a:gd name="connsiteX5" fmla="*/ 136576 w 146178"/>
                  <a:gd name="connsiteY5" fmla="*/ 1600 h 38411"/>
                  <a:gd name="connsiteX6" fmla="*/ 144578 w 146178"/>
                  <a:gd name="connsiteY6" fmla="*/ 1600 h 38411"/>
                  <a:gd name="connsiteX7" fmla="*/ 144578 w 146178"/>
                  <a:gd name="connsiteY7" fmla="*/ 9603 h 38411"/>
                  <a:gd name="connsiteX8" fmla="*/ 73089 w 146178"/>
                  <a:gd name="connsiteY8" fmla="*/ 38412 h 384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6178" h="38411">
                    <a:moveTo>
                      <a:pt x="73089" y="38412"/>
                    </a:moveTo>
                    <a:cubicBezTo>
                      <a:pt x="46414" y="38412"/>
                      <a:pt x="21340" y="28275"/>
                      <a:pt x="1600" y="9603"/>
                    </a:cubicBezTo>
                    <a:cubicBezTo>
                      <a:pt x="-533" y="7469"/>
                      <a:pt x="-533" y="3734"/>
                      <a:pt x="1600" y="1600"/>
                    </a:cubicBezTo>
                    <a:cubicBezTo>
                      <a:pt x="3734" y="-533"/>
                      <a:pt x="7469" y="-533"/>
                      <a:pt x="9603" y="1600"/>
                    </a:cubicBezTo>
                    <a:cubicBezTo>
                      <a:pt x="26675" y="18139"/>
                      <a:pt x="49615" y="27208"/>
                      <a:pt x="73089" y="27208"/>
                    </a:cubicBezTo>
                    <a:cubicBezTo>
                      <a:pt x="96563" y="27208"/>
                      <a:pt x="119504" y="18139"/>
                      <a:pt x="136576" y="1600"/>
                    </a:cubicBezTo>
                    <a:cubicBezTo>
                      <a:pt x="138710" y="-533"/>
                      <a:pt x="142444" y="-533"/>
                      <a:pt x="144578" y="1600"/>
                    </a:cubicBezTo>
                    <a:cubicBezTo>
                      <a:pt x="146712" y="3734"/>
                      <a:pt x="146712" y="7469"/>
                      <a:pt x="144578" y="9603"/>
                    </a:cubicBezTo>
                    <a:cubicBezTo>
                      <a:pt x="125372" y="28275"/>
                      <a:pt x="99764" y="38412"/>
                      <a:pt x="73089" y="38412"/>
                    </a:cubicBezTo>
                    <a:close/>
                  </a:path>
                </a:pathLst>
              </a:custGeom>
              <a:grpFill/>
              <a:ln w="5331" cap="flat">
                <a:noFill/>
                <a:prstDash val="solid"/>
                <a:miter/>
              </a:ln>
            </p:spPr>
            <p:txBody>
              <a:bodyPr rtlCol="0" anchor="ctr"/>
              <a:lstStyle/>
              <a:p>
                <a:endParaRPr lang="en-US"/>
              </a:p>
            </p:txBody>
          </p:sp>
          <p:grpSp>
            <p:nvGrpSpPr>
              <p:cNvPr id="993" name="Graphic 761">
                <a:extLst>
                  <a:ext uri="{FF2B5EF4-FFF2-40B4-BE49-F238E27FC236}">
                    <a16:creationId xmlns:a16="http://schemas.microsoft.com/office/drawing/2014/main" id="{5BD28E5D-B792-3B13-9395-C0948AAB5BD3}"/>
                  </a:ext>
                </a:extLst>
              </p:cNvPr>
              <p:cNvGrpSpPr/>
              <p:nvPr/>
            </p:nvGrpSpPr>
            <p:grpSpPr>
              <a:xfrm>
                <a:off x="8427676" y="4902050"/>
                <a:ext cx="250744" cy="52282"/>
                <a:chOff x="8427676" y="4902050"/>
                <a:chExt cx="250744" cy="52282"/>
              </a:xfrm>
              <a:grpFill/>
            </p:grpSpPr>
            <p:sp>
              <p:nvSpPr>
                <p:cNvPr id="1067" name="Freeform 1066">
                  <a:extLst>
                    <a:ext uri="{FF2B5EF4-FFF2-40B4-BE49-F238E27FC236}">
                      <a16:creationId xmlns:a16="http://schemas.microsoft.com/office/drawing/2014/main" id="{7A7F845F-0C80-E3FC-4D2F-3C8AE752AF5D}"/>
                    </a:ext>
                  </a:extLst>
                </p:cNvPr>
                <p:cNvSpPr/>
                <p:nvPr/>
              </p:nvSpPr>
              <p:spPr>
                <a:xfrm>
                  <a:off x="8600530" y="4902050"/>
                  <a:ext cx="77890" cy="11737"/>
                </a:xfrm>
                <a:custGeom>
                  <a:avLst/>
                  <a:gdLst>
                    <a:gd name="connsiteX0" fmla="*/ 72022 w 77890"/>
                    <a:gd name="connsiteY0" fmla="*/ 11737 h 11737"/>
                    <a:gd name="connsiteX1" fmla="*/ 5869 w 77890"/>
                    <a:gd name="connsiteY1" fmla="*/ 11737 h 11737"/>
                    <a:gd name="connsiteX2" fmla="*/ 0 w 77890"/>
                    <a:gd name="connsiteY2" fmla="*/ 5868 h 11737"/>
                    <a:gd name="connsiteX3" fmla="*/ 5869 w 77890"/>
                    <a:gd name="connsiteY3" fmla="*/ 0 h 11737"/>
                    <a:gd name="connsiteX4" fmla="*/ 72022 w 77890"/>
                    <a:gd name="connsiteY4" fmla="*/ 0 h 11737"/>
                    <a:gd name="connsiteX5" fmla="*/ 77891 w 77890"/>
                    <a:gd name="connsiteY5" fmla="*/ 5868 h 11737"/>
                    <a:gd name="connsiteX6" fmla="*/ 72022 w 77890"/>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7890" h="11737">
                      <a:moveTo>
                        <a:pt x="72022" y="11737"/>
                      </a:moveTo>
                      <a:lnTo>
                        <a:pt x="5869" y="11737"/>
                      </a:lnTo>
                      <a:cubicBezTo>
                        <a:pt x="2667" y="11737"/>
                        <a:pt x="0" y="9070"/>
                        <a:pt x="0" y="5868"/>
                      </a:cubicBezTo>
                      <a:cubicBezTo>
                        <a:pt x="0" y="2667"/>
                        <a:pt x="2667" y="0"/>
                        <a:pt x="5869" y="0"/>
                      </a:cubicBezTo>
                      <a:lnTo>
                        <a:pt x="72022" y="0"/>
                      </a:lnTo>
                      <a:cubicBezTo>
                        <a:pt x="75224" y="0"/>
                        <a:pt x="77891" y="2667"/>
                        <a:pt x="77891" y="5868"/>
                      </a:cubicBezTo>
                      <a:cubicBezTo>
                        <a:pt x="77891" y="9070"/>
                        <a:pt x="75224" y="11737"/>
                        <a:pt x="72022" y="11737"/>
                      </a:cubicBezTo>
                      <a:close/>
                    </a:path>
                  </a:pathLst>
                </a:custGeom>
                <a:grpFill/>
                <a:ln w="5331" cap="flat">
                  <a:noFill/>
                  <a:prstDash val="solid"/>
                  <a:miter/>
                </a:ln>
              </p:spPr>
              <p:txBody>
                <a:bodyPr rtlCol="0" anchor="ctr"/>
                <a:lstStyle/>
                <a:p>
                  <a:endParaRPr lang="en-US"/>
                </a:p>
              </p:txBody>
            </p:sp>
            <p:sp>
              <p:nvSpPr>
                <p:cNvPr id="1068" name="Freeform 1067">
                  <a:extLst>
                    <a:ext uri="{FF2B5EF4-FFF2-40B4-BE49-F238E27FC236}">
                      <a16:creationId xmlns:a16="http://schemas.microsoft.com/office/drawing/2014/main" id="{85272044-3B0E-E996-1FD9-C172344747AB}"/>
                    </a:ext>
                  </a:extLst>
                </p:cNvPr>
                <p:cNvSpPr/>
                <p:nvPr/>
              </p:nvSpPr>
              <p:spPr>
                <a:xfrm>
                  <a:off x="8600530" y="4942596"/>
                  <a:ext cx="77890" cy="11737"/>
                </a:xfrm>
                <a:custGeom>
                  <a:avLst/>
                  <a:gdLst>
                    <a:gd name="connsiteX0" fmla="*/ 72022 w 77890"/>
                    <a:gd name="connsiteY0" fmla="*/ 11737 h 11737"/>
                    <a:gd name="connsiteX1" fmla="*/ 5869 w 77890"/>
                    <a:gd name="connsiteY1" fmla="*/ 11737 h 11737"/>
                    <a:gd name="connsiteX2" fmla="*/ 0 w 77890"/>
                    <a:gd name="connsiteY2" fmla="*/ 5869 h 11737"/>
                    <a:gd name="connsiteX3" fmla="*/ 5869 w 77890"/>
                    <a:gd name="connsiteY3" fmla="*/ 0 h 11737"/>
                    <a:gd name="connsiteX4" fmla="*/ 72022 w 77890"/>
                    <a:gd name="connsiteY4" fmla="*/ 0 h 11737"/>
                    <a:gd name="connsiteX5" fmla="*/ 77891 w 77890"/>
                    <a:gd name="connsiteY5" fmla="*/ 5869 h 11737"/>
                    <a:gd name="connsiteX6" fmla="*/ 72022 w 77890"/>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7890" h="11737">
                      <a:moveTo>
                        <a:pt x="72022" y="11737"/>
                      </a:moveTo>
                      <a:lnTo>
                        <a:pt x="5869" y="11737"/>
                      </a:lnTo>
                      <a:cubicBezTo>
                        <a:pt x="2667" y="11737"/>
                        <a:pt x="0" y="9070"/>
                        <a:pt x="0" y="5869"/>
                      </a:cubicBezTo>
                      <a:cubicBezTo>
                        <a:pt x="0" y="2667"/>
                        <a:pt x="2667" y="0"/>
                        <a:pt x="5869" y="0"/>
                      </a:cubicBezTo>
                      <a:lnTo>
                        <a:pt x="72022" y="0"/>
                      </a:lnTo>
                      <a:cubicBezTo>
                        <a:pt x="75224" y="0"/>
                        <a:pt x="77891" y="2667"/>
                        <a:pt x="77891" y="5869"/>
                      </a:cubicBezTo>
                      <a:cubicBezTo>
                        <a:pt x="77891" y="9070"/>
                        <a:pt x="75224" y="11737"/>
                        <a:pt x="72022" y="11737"/>
                      </a:cubicBezTo>
                      <a:close/>
                    </a:path>
                  </a:pathLst>
                </a:custGeom>
                <a:grpFill/>
                <a:ln w="5331" cap="flat">
                  <a:noFill/>
                  <a:prstDash val="solid"/>
                  <a:miter/>
                </a:ln>
              </p:spPr>
              <p:txBody>
                <a:bodyPr rtlCol="0" anchor="ctr"/>
                <a:lstStyle/>
                <a:p>
                  <a:endParaRPr lang="en-US"/>
                </a:p>
              </p:txBody>
            </p:sp>
            <p:sp>
              <p:nvSpPr>
                <p:cNvPr id="1069" name="Freeform 1068">
                  <a:extLst>
                    <a:ext uri="{FF2B5EF4-FFF2-40B4-BE49-F238E27FC236}">
                      <a16:creationId xmlns:a16="http://schemas.microsoft.com/office/drawing/2014/main" id="{EE634B94-94BB-EF4A-AC62-E56E42382A07}"/>
                    </a:ext>
                  </a:extLst>
                </p:cNvPr>
                <p:cNvSpPr/>
                <p:nvPr/>
              </p:nvSpPr>
              <p:spPr>
                <a:xfrm>
                  <a:off x="8427676" y="4902050"/>
                  <a:ext cx="77890" cy="11737"/>
                </a:xfrm>
                <a:custGeom>
                  <a:avLst/>
                  <a:gdLst>
                    <a:gd name="connsiteX0" fmla="*/ 72022 w 77890"/>
                    <a:gd name="connsiteY0" fmla="*/ 11737 h 11737"/>
                    <a:gd name="connsiteX1" fmla="*/ 5868 w 77890"/>
                    <a:gd name="connsiteY1" fmla="*/ 11737 h 11737"/>
                    <a:gd name="connsiteX2" fmla="*/ 0 w 77890"/>
                    <a:gd name="connsiteY2" fmla="*/ 5868 h 11737"/>
                    <a:gd name="connsiteX3" fmla="*/ 5868 w 77890"/>
                    <a:gd name="connsiteY3" fmla="*/ 0 h 11737"/>
                    <a:gd name="connsiteX4" fmla="*/ 72022 w 77890"/>
                    <a:gd name="connsiteY4" fmla="*/ 0 h 11737"/>
                    <a:gd name="connsiteX5" fmla="*/ 77891 w 77890"/>
                    <a:gd name="connsiteY5" fmla="*/ 5868 h 11737"/>
                    <a:gd name="connsiteX6" fmla="*/ 72022 w 77890"/>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7890" h="11737">
                      <a:moveTo>
                        <a:pt x="72022" y="11737"/>
                      </a:moveTo>
                      <a:lnTo>
                        <a:pt x="5868" y="11737"/>
                      </a:lnTo>
                      <a:cubicBezTo>
                        <a:pt x="2667" y="11737"/>
                        <a:pt x="0" y="9070"/>
                        <a:pt x="0" y="5868"/>
                      </a:cubicBezTo>
                      <a:cubicBezTo>
                        <a:pt x="0" y="2667"/>
                        <a:pt x="2667" y="0"/>
                        <a:pt x="5868" y="0"/>
                      </a:cubicBezTo>
                      <a:lnTo>
                        <a:pt x="72022" y="0"/>
                      </a:lnTo>
                      <a:cubicBezTo>
                        <a:pt x="75223" y="0"/>
                        <a:pt x="77891" y="2667"/>
                        <a:pt x="77891" y="5868"/>
                      </a:cubicBezTo>
                      <a:cubicBezTo>
                        <a:pt x="77891" y="9070"/>
                        <a:pt x="75223" y="11737"/>
                        <a:pt x="72022" y="11737"/>
                      </a:cubicBezTo>
                      <a:close/>
                    </a:path>
                  </a:pathLst>
                </a:custGeom>
                <a:grpFill/>
                <a:ln w="5331" cap="flat">
                  <a:noFill/>
                  <a:prstDash val="solid"/>
                  <a:miter/>
                </a:ln>
              </p:spPr>
              <p:txBody>
                <a:bodyPr rtlCol="0" anchor="ctr"/>
                <a:lstStyle/>
                <a:p>
                  <a:endParaRPr lang="en-US"/>
                </a:p>
              </p:txBody>
            </p:sp>
            <p:sp>
              <p:nvSpPr>
                <p:cNvPr id="1070" name="Freeform 1069">
                  <a:extLst>
                    <a:ext uri="{FF2B5EF4-FFF2-40B4-BE49-F238E27FC236}">
                      <a16:creationId xmlns:a16="http://schemas.microsoft.com/office/drawing/2014/main" id="{EB3BFB8C-DB0A-D061-62AE-9E5E89DF50CF}"/>
                    </a:ext>
                  </a:extLst>
                </p:cNvPr>
                <p:cNvSpPr/>
                <p:nvPr/>
              </p:nvSpPr>
              <p:spPr>
                <a:xfrm>
                  <a:off x="8427676" y="4942596"/>
                  <a:ext cx="77890" cy="11737"/>
                </a:xfrm>
                <a:custGeom>
                  <a:avLst/>
                  <a:gdLst>
                    <a:gd name="connsiteX0" fmla="*/ 72022 w 77890"/>
                    <a:gd name="connsiteY0" fmla="*/ 11737 h 11737"/>
                    <a:gd name="connsiteX1" fmla="*/ 5868 w 77890"/>
                    <a:gd name="connsiteY1" fmla="*/ 11737 h 11737"/>
                    <a:gd name="connsiteX2" fmla="*/ 0 w 77890"/>
                    <a:gd name="connsiteY2" fmla="*/ 5869 h 11737"/>
                    <a:gd name="connsiteX3" fmla="*/ 5868 w 77890"/>
                    <a:gd name="connsiteY3" fmla="*/ 0 h 11737"/>
                    <a:gd name="connsiteX4" fmla="*/ 72022 w 77890"/>
                    <a:gd name="connsiteY4" fmla="*/ 0 h 11737"/>
                    <a:gd name="connsiteX5" fmla="*/ 77891 w 77890"/>
                    <a:gd name="connsiteY5" fmla="*/ 5869 h 11737"/>
                    <a:gd name="connsiteX6" fmla="*/ 72022 w 77890"/>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7890" h="11737">
                      <a:moveTo>
                        <a:pt x="72022" y="11737"/>
                      </a:moveTo>
                      <a:lnTo>
                        <a:pt x="5868" y="11737"/>
                      </a:lnTo>
                      <a:cubicBezTo>
                        <a:pt x="2667" y="11737"/>
                        <a:pt x="0" y="9070"/>
                        <a:pt x="0" y="5869"/>
                      </a:cubicBezTo>
                      <a:cubicBezTo>
                        <a:pt x="0" y="2667"/>
                        <a:pt x="2667" y="0"/>
                        <a:pt x="5868" y="0"/>
                      </a:cubicBezTo>
                      <a:lnTo>
                        <a:pt x="72022" y="0"/>
                      </a:lnTo>
                      <a:cubicBezTo>
                        <a:pt x="75223" y="0"/>
                        <a:pt x="77891" y="2667"/>
                        <a:pt x="77891" y="5869"/>
                      </a:cubicBezTo>
                      <a:cubicBezTo>
                        <a:pt x="77891" y="9070"/>
                        <a:pt x="75223" y="11737"/>
                        <a:pt x="72022" y="11737"/>
                      </a:cubicBezTo>
                      <a:close/>
                    </a:path>
                  </a:pathLst>
                </a:custGeom>
                <a:grpFill/>
                <a:ln w="5331" cap="flat">
                  <a:noFill/>
                  <a:prstDash val="solid"/>
                  <a:miter/>
                </a:ln>
              </p:spPr>
              <p:txBody>
                <a:bodyPr rtlCol="0" anchor="ctr"/>
                <a:lstStyle/>
                <a:p>
                  <a:endParaRPr lang="en-US"/>
                </a:p>
              </p:txBody>
            </p:sp>
          </p:grpSp>
          <p:grpSp>
            <p:nvGrpSpPr>
              <p:cNvPr id="994" name="Graphic 761">
                <a:extLst>
                  <a:ext uri="{FF2B5EF4-FFF2-40B4-BE49-F238E27FC236}">
                    <a16:creationId xmlns:a16="http://schemas.microsoft.com/office/drawing/2014/main" id="{D3071044-9332-17CB-E31F-D870571E5369}"/>
                  </a:ext>
                </a:extLst>
              </p:cNvPr>
              <p:cNvGrpSpPr/>
              <p:nvPr/>
            </p:nvGrpSpPr>
            <p:grpSpPr>
              <a:xfrm>
                <a:off x="8388197" y="4689842"/>
                <a:ext cx="334587" cy="345048"/>
                <a:chOff x="8388197" y="4689842"/>
                <a:chExt cx="334587" cy="345048"/>
              </a:xfrm>
              <a:grpFill/>
            </p:grpSpPr>
            <p:sp>
              <p:nvSpPr>
                <p:cNvPr id="1065" name="Freeform 1064">
                  <a:extLst>
                    <a:ext uri="{FF2B5EF4-FFF2-40B4-BE49-F238E27FC236}">
                      <a16:creationId xmlns:a16="http://schemas.microsoft.com/office/drawing/2014/main" id="{C6FB69FB-238C-EFBF-A4C3-02049660B585}"/>
                    </a:ext>
                  </a:extLst>
                </p:cNvPr>
                <p:cNvSpPr/>
                <p:nvPr/>
              </p:nvSpPr>
              <p:spPr>
                <a:xfrm>
                  <a:off x="8388197" y="4689842"/>
                  <a:ext cx="170186" cy="344515"/>
                </a:xfrm>
                <a:custGeom>
                  <a:avLst/>
                  <a:gdLst>
                    <a:gd name="connsiteX0" fmla="*/ 140844 w 170186"/>
                    <a:gd name="connsiteY0" fmla="*/ 344516 h 344515"/>
                    <a:gd name="connsiteX1" fmla="*/ 5869 w 170186"/>
                    <a:gd name="connsiteY1" fmla="*/ 344516 h 344515"/>
                    <a:gd name="connsiteX2" fmla="*/ 0 w 170186"/>
                    <a:gd name="connsiteY2" fmla="*/ 338647 h 344515"/>
                    <a:gd name="connsiteX3" fmla="*/ 0 w 170186"/>
                    <a:gd name="connsiteY3" fmla="*/ 170061 h 344515"/>
                    <a:gd name="connsiteX4" fmla="*/ 5869 w 170186"/>
                    <a:gd name="connsiteY4" fmla="*/ 164193 h 344515"/>
                    <a:gd name="connsiteX5" fmla="*/ 44814 w 170186"/>
                    <a:gd name="connsiteY5" fmla="*/ 125248 h 344515"/>
                    <a:gd name="connsiteX6" fmla="*/ 44814 w 170186"/>
                    <a:gd name="connsiteY6" fmla="*/ 27617 h 344515"/>
                    <a:gd name="connsiteX7" fmla="*/ 48015 w 170186"/>
                    <a:gd name="connsiteY7" fmla="*/ 22282 h 344515"/>
                    <a:gd name="connsiteX8" fmla="*/ 94963 w 170186"/>
                    <a:gd name="connsiteY8" fmla="*/ 409 h 344515"/>
                    <a:gd name="connsiteX9" fmla="*/ 102432 w 170186"/>
                    <a:gd name="connsiteY9" fmla="*/ 3076 h 344515"/>
                    <a:gd name="connsiteX10" fmla="*/ 169652 w 170186"/>
                    <a:gd name="connsiteY10" fmla="*/ 134851 h 344515"/>
                    <a:gd name="connsiteX11" fmla="*/ 170186 w 170186"/>
                    <a:gd name="connsiteY11" fmla="*/ 137518 h 344515"/>
                    <a:gd name="connsiteX12" fmla="*/ 170186 w 170186"/>
                    <a:gd name="connsiteY12" fmla="*/ 314106 h 344515"/>
                    <a:gd name="connsiteX13" fmla="*/ 140310 w 170186"/>
                    <a:gd name="connsiteY13" fmla="*/ 343982 h 344515"/>
                    <a:gd name="connsiteX14" fmla="*/ 11737 w 170186"/>
                    <a:gd name="connsiteY14" fmla="*/ 333312 h 344515"/>
                    <a:gd name="connsiteX15" fmla="*/ 140844 w 170186"/>
                    <a:gd name="connsiteY15" fmla="*/ 333312 h 344515"/>
                    <a:gd name="connsiteX16" fmla="*/ 158983 w 170186"/>
                    <a:gd name="connsiteY16" fmla="*/ 315173 h 344515"/>
                    <a:gd name="connsiteX17" fmla="*/ 158983 w 170186"/>
                    <a:gd name="connsiteY17" fmla="*/ 139652 h 344515"/>
                    <a:gd name="connsiteX18" fmla="*/ 94963 w 170186"/>
                    <a:gd name="connsiteY18" fmla="*/ 13746 h 344515"/>
                    <a:gd name="connsiteX19" fmla="*/ 56551 w 170186"/>
                    <a:gd name="connsiteY19" fmla="*/ 31885 h 344515"/>
                    <a:gd name="connsiteX20" fmla="*/ 56551 w 170186"/>
                    <a:gd name="connsiteY20" fmla="*/ 125781 h 344515"/>
                    <a:gd name="connsiteX21" fmla="*/ 56551 w 170186"/>
                    <a:gd name="connsiteY21" fmla="*/ 125781 h 344515"/>
                    <a:gd name="connsiteX22" fmla="*/ 12270 w 170186"/>
                    <a:gd name="connsiteY22" fmla="*/ 175396 h 344515"/>
                    <a:gd name="connsiteX23" fmla="*/ 12270 w 170186"/>
                    <a:gd name="connsiteY23" fmla="*/ 332778 h 344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70186" h="344515">
                      <a:moveTo>
                        <a:pt x="140844" y="344516"/>
                      </a:moveTo>
                      <a:lnTo>
                        <a:pt x="5869" y="344516"/>
                      </a:lnTo>
                      <a:cubicBezTo>
                        <a:pt x="2667" y="344516"/>
                        <a:pt x="0" y="341848"/>
                        <a:pt x="0" y="338647"/>
                      </a:cubicBezTo>
                      <a:lnTo>
                        <a:pt x="0" y="170061"/>
                      </a:lnTo>
                      <a:cubicBezTo>
                        <a:pt x="0" y="166861"/>
                        <a:pt x="2667" y="164193"/>
                        <a:pt x="5869" y="164193"/>
                      </a:cubicBezTo>
                      <a:cubicBezTo>
                        <a:pt x="27209" y="164193"/>
                        <a:pt x="44814" y="146588"/>
                        <a:pt x="44814" y="125248"/>
                      </a:cubicBezTo>
                      <a:lnTo>
                        <a:pt x="44814" y="27617"/>
                      </a:lnTo>
                      <a:cubicBezTo>
                        <a:pt x="44814" y="25483"/>
                        <a:pt x="45881" y="23349"/>
                        <a:pt x="48015" y="22282"/>
                      </a:cubicBezTo>
                      <a:lnTo>
                        <a:pt x="94963" y="409"/>
                      </a:lnTo>
                      <a:cubicBezTo>
                        <a:pt x="97630" y="-658"/>
                        <a:pt x="100831" y="409"/>
                        <a:pt x="102432" y="3076"/>
                      </a:cubicBezTo>
                      <a:lnTo>
                        <a:pt x="169652" y="134851"/>
                      </a:lnTo>
                      <a:cubicBezTo>
                        <a:pt x="169652" y="135384"/>
                        <a:pt x="170186" y="136451"/>
                        <a:pt x="170186" y="137518"/>
                      </a:cubicBezTo>
                      <a:lnTo>
                        <a:pt x="170186" y="314106"/>
                      </a:lnTo>
                      <a:cubicBezTo>
                        <a:pt x="170186" y="330645"/>
                        <a:pt x="156849" y="343982"/>
                        <a:pt x="140310" y="343982"/>
                      </a:cubicBezTo>
                      <a:close/>
                      <a:moveTo>
                        <a:pt x="11737" y="333312"/>
                      </a:moveTo>
                      <a:lnTo>
                        <a:pt x="140844" y="333312"/>
                      </a:lnTo>
                      <a:cubicBezTo>
                        <a:pt x="150980" y="333312"/>
                        <a:pt x="158983" y="325310"/>
                        <a:pt x="158983" y="315173"/>
                      </a:cubicBezTo>
                      <a:lnTo>
                        <a:pt x="158983" y="139652"/>
                      </a:lnTo>
                      <a:lnTo>
                        <a:pt x="94963" y="13746"/>
                      </a:lnTo>
                      <a:lnTo>
                        <a:pt x="56551" y="31885"/>
                      </a:lnTo>
                      <a:lnTo>
                        <a:pt x="56551" y="125781"/>
                      </a:lnTo>
                      <a:lnTo>
                        <a:pt x="56551" y="125781"/>
                      </a:lnTo>
                      <a:cubicBezTo>
                        <a:pt x="56551" y="151389"/>
                        <a:pt x="36812" y="172729"/>
                        <a:pt x="12270" y="175396"/>
                      </a:cubicBezTo>
                      <a:lnTo>
                        <a:pt x="12270" y="332778"/>
                      </a:lnTo>
                      <a:close/>
                    </a:path>
                  </a:pathLst>
                </a:custGeom>
                <a:grpFill/>
                <a:ln w="5331" cap="flat">
                  <a:noFill/>
                  <a:prstDash val="solid"/>
                  <a:miter/>
                </a:ln>
              </p:spPr>
              <p:txBody>
                <a:bodyPr rtlCol="0" anchor="ctr"/>
                <a:lstStyle/>
                <a:p>
                  <a:endParaRPr lang="en-US"/>
                </a:p>
              </p:txBody>
            </p:sp>
            <p:sp>
              <p:nvSpPr>
                <p:cNvPr id="1066" name="Freeform 1065">
                  <a:extLst>
                    <a:ext uri="{FF2B5EF4-FFF2-40B4-BE49-F238E27FC236}">
                      <a16:creationId xmlns:a16="http://schemas.microsoft.com/office/drawing/2014/main" id="{72543340-5295-204A-510B-CE92CF56279A}"/>
                    </a:ext>
                  </a:extLst>
                </p:cNvPr>
                <p:cNvSpPr/>
                <p:nvPr/>
              </p:nvSpPr>
              <p:spPr>
                <a:xfrm>
                  <a:off x="8547180" y="4690376"/>
                  <a:ext cx="175605" cy="344515"/>
                </a:xfrm>
                <a:custGeom>
                  <a:avLst/>
                  <a:gdLst>
                    <a:gd name="connsiteX0" fmla="*/ 164851 w 175605"/>
                    <a:gd name="connsiteY0" fmla="*/ 343982 h 344515"/>
                    <a:gd name="connsiteX1" fmla="*/ 29876 w 175605"/>
                    <a:gd name="connsiteY1" fmla="*/ 343982 h 344515"/>
                    <a:gd name="connsiteX2" fmla="*/ 0 w 175605"/>
                    <a:gd name="connsiteY2" fmla="*/ 314106 h 344515"/>
                    <a:gd name="connsiteX3" fmla="*/ 0 w 175605"/>
                    <a:gd name="connsiteY3" fmla="*/ 137518 h 344515"/>
                    <a:gd name="connsiteX4" fmla="*/ 534 w 175605"/>
                    <a:gd name="connsiteY4" fmla="*/ 134850 h 344515"/>
                    <a:gd name="connsiteX5" fmla="*/ 67754 w 175605"/>
                    <a:gd name="connsiteY5" fmla="*/ 3076 h 344515"/>
                    <a:gd name="connsiteX6" fmla="*/ 75224 w 175605"/>
                    <a:gd name="connsiteY6" fmla="*/ 409 h 344515"/>
                    <a:gd name="connsiteX7" fmla="*/ 122171 w 175605"/>
                    <a:gd name="connsiteY7" fmla="*/ 22282 h 344515"/>
                    <a:gd name="connsiteX8" fmla="*/ 125372 w 175605"/>
                    <a:gd name="connsiteY8" fmla="*/ 27617 h 344515"/>
                    <a:gd name="connsiteX9" fmla="*/ 125372 w 175605"/>
                    <a:gd name="connsiteY9" fmla="*/ 125248 h 344515"/>
                    <a:gd name="connsiteX10" fmla="*/ 164318 w 175605"/>
                    <a:gd name="connsiteY10" fmla="*/ 164193 h 344515"/>
                    <a:gd name="connsiteX11" fmla="*/ 170186 w 175605"/>
                    <a:gd name="connsiteY11" fmla="*/ 170062 h 344515"/>
                    <a:gd name="connsiteX12" fmla="*/ 170186 w 175605"/>
                    <a:gd name="connsiteY12" fmla="*/ 338647 h 344515"/>
                    <a:gd name="connsiteX13" fmla="*/ 164318 w 175605"/>
                    <a:gd name="connsiteY13" fmla="*/ 344515 h 344515"/>
                    <a:gd name="connsiteX14" fmla="*/ 11737 w 175605"/>
                    <a:gd name="connsiteY14" fmla="*/ 139118 h 344515"/>
                    <a:gd name="connsiteX15" fmla="*/ 11737 w 175605"/>
                    <a:gd name="connsiteY15" fmla="*/ 314640 h 344515"/>
                    <a:gd name="connsiteX16" fmla="*/ 29876 w 175605"/>
                    <a:gd name="connsiteY16" fmla="*/ 332779 h 344515"/>
                    <a:gd name="connsiteX17" fmla="*/ 158983 w 175605"/>
                    <a:gd name="connsiteY17" fmla="*/ 332779 h 344515"/>
                    <a:gd name="connsiteX18" fmla="*/ 158983 w 175605"/>
                    <a:gd name="connsiteY18" fmla="*/ 175397 h 344515"/>
                    <a:gd name="connsiteX19" fmla="*/ 114702 w 175605"/>
                    <a:gd name="connsiteY19" fmla="*/ 125781 h 344515"/>
                    <a:gd name="connsiteX20" fmla="*/ 114702 w 175605"/>
                    <a:gd name="connsiteY20" fmla="*/ 125781 h 344515"/>
                    <a:gd name="connsiteX21" fmla="*/ 114702 w 175605"/>
                    <a:gd name="connsiteY21" fmla="*/ 31885 h 344515"/>
                    <a:gd name="connsiteX22" fmla="*/ 76291 w 175605"/>
                    <a:gd name="connsiteY22" fmla="*/ 13746 h 344515"/>
                    <a:gd name="connsiteX23" fmla="*/ 12271 w 175605"/>
                    <a:gd name="connsiteY23" fmla="*/ 139652 h 344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75605" h="344515">
                      <a:moveTo>
                        <a:pt x="164851" y="343982"/>
                      </a:moveTo>
                      <a:lnTo>
                        <a:pt x="29876" y="343982"/>
                      </a:lnTo>
                      <a:cubicBezTo>
                        <a:pt x="13337" y="343982"/>
                        <a:pt x="0" y="330645"/>
                        <a:pt x="0" y="314106"/>
                      </a:cubicBezTo>
                      <a:lnTo>
                        <a:pt x="0" y="137518"/>
                      </a:lnTo>
                      <a:cubicBezTo>
                        <a:pt x="0" y="136451"/>
                        <a:pt x="0" y="135918"/>
                        <a:pt x="534" y="134850"/>
                      </a:cubicBezTo>
                      <a:lnTo>
                        <a:pt x="67754" y="3076"/>
                      </a:lnTo>
                      <a:cubicBezTo>
                        <a:pt x="69355" y="409"/>
                        <a:pt x="72556" y="-658"/>
                        <a:pt x="75224" y="409"/>
                      </a:cubicBezTo>
                      <a:lnTo>
                        <a:pt x="122171" y="22282"/>
                      </a:lnTo>
                      <a:cubicBezTo>
                        <a:pt x="124305" y="23349"/>
                        <a:pt x="125372" y="25483"/>
                        <a:pt x="125372" y="27617"/>
                      </a:cubicBezTo>
                      <a:lnTo>
                        <a:pt x="125372" y="125248"/>
                      </a:lnTo>
                      <a:cubicBezTo>
                        <a:pt x="125372" y="146588"/>
                        <a:pt x="142978" y="164193"/>
                        <a:pt x="164318" y="164193"/>
                      </a:cubicBezTo>
                      <a:cubicBezTo>
                        <a:pt x="185658" y="164193"/>
                        <a:pt x="170186" y="166860"/>
                        <a:pt x="170186" y="170062"/>
                      </a:cubicBezTo>
                      <a:lnTo>
                        <a:pt x="170186" y="338647"/>
                      </a:lnTo>
                      <a:cubicBezTo>
                        <a:pt x="170186" y="341848"/>
                        <a:pt x="167519" y="344515"/>
                        <a:pt x="164318" y="344515"/>
                      </a:cubicBezTo>
                      <a:close/>
                      <a:moveTo>
                        <a:pt x="11737" y="139118"/>
                      </a:moveTo>
                      <a:lnTo>
                        <a:pt x="11737" y="314640"/>
                      </a:lnTo>
                      <a:cubicBezTo>
                        <a:pt x="11737" y="324776"/>
                        <a:pt x="19740" y="332779"/>
                        <a:pt x="29876" y="332779"/>
                      </a:cubicBezTo>
                      <a:lnTo>
                        <a:pt x="158983" y="332779"/>
                      </a:lnTo>
                      <a:lnTo>
                        <a:pt x="158983" y="175397"/>
                      </a:lnTo>
                      <a:cubicBezTo>
                        <a:pt x="133908" y="172729"/>
                        <a:pt x="114702" y="151389"/>
                        <a:pt x="114702" y="125781"/>
                      </a:cubicBezTo>
                      <a:lnTo>
                        <a:pt x="114702" y="125781"/>
                      </a:lnTo>
                      <a:lnTo>
                        <a:pt x="114702" y="31885"/>
                      </a:lnTo>
                      <a:lnTo>
                        <a:pt x="76291" y="13746"/>
                      </a:lnTo>
                      <a:lnTo>
                        <a:pt x="12271" y="139652"/>
                      </a:lnTo>
                      <a:close/>
                    </a:path>
                  </a:pathLst>
                </a:custGeom>
                <a:grpFill/>
                <a:ln w="5331" cap="flat">
                  <a:noFill/>
                  <a:prstDash val="solid"/>
                  <a:miter/>
                </a:ln>
              </p:spPr>
              <p:txBody>
                <a:bodyPr rtlCol="0" anchor="ctr"/>
                <a:lstStyle/>
                <a:p>
                  <a:endParaRPr lang="en-US"/>
                </a:p>
              </p:txBody>
            </p:sp>
          </p:grpSp>
          <p:grpSp>
            <p:nvGrpSpPr>
              <p:cNvPr id="995" name="Graphic 761">
                <a:extLst>
                  <a:ext uri="{FF2B5EF4-FFF2-40B4-BE49-F238E27FC236}">
                    <a16:creationId xmlns:a16="http://schemas.microsoft.com/office/drawing/2014/main" id="{ACD4FE79-51D0-0063-2FFB-330A2DB6CDB4}"/>
                  </a:ext>
                </a:extLst>
              </p:cNvPr>
              <p:cNvGrpSpPr/>
              <p:nvPr/>
            </p:nvGrpSpPr>
            <p:grpSpPr>
              <a:xfrm>
                <a:off x="8530108" y="4867373"/>
                <a:ext cx="44280" cy="114168"/>
                <a:chOff x="8530108" y="4867373"/>
                <a:chExt cx="44280" cy="114168"/>
              </a:xfrm>
              <a:grpFill/>
            </p:grpSpPr>
            <p:grpSp>
              <p:nvGrpSpPr>
                <p:cNvPr id="996" name="Graphic 761">
                  <a:extLst>
                    <a:ext uri="{FF2B5EF4-FFF2-40B4-BE49-F238E27FC236}">
                      <a16:creationId xmlns:a16="http://schemas.microsoft.com/office/drawing/2014/main" id="{87AFD433-AF6C-DAD0-0DA9-9FAB69A9B158}"/>
                    </a:ext>
                  </a:extLst>
                </p:cNvPr>
                <p:cNvGrpSpPr/>
                <p:nvPr/>
              </p:nvGrpSpPr>
              <p:grpSpPr>
                <a:xfrm>
                  <a:off x="8530108" y="4867373"/>
                  <a:ext cx="44280" cy="114168"/>
                  <a:chOff x="8530108" y="4867373"/>
                  <a:chExt cx="44280" cy="114168"/>
                </a:xfrm>
                <a:grpFill/>
              </p:grpSpPr>
              <p:sp>
                <p:nvSpPr>
                  <p:cNvPr id="1010" name="Freeform 1009">
                    <a:extLst>
                      <a:ext uri="{FF2B5EF4-FFF2-40B4-BE49-F238E27FC236}">
                        <a16:creationId xmlns:a16="http://schemas.microsoft.com/office/drawing/2014/main" id="{77998046-AA5D-5B44-A45E-B8E8AEE972F8}"/>
                      </a:ext>
                    </a:extLst>
                  </p:cNvPr>
                  <p:cNvSpPr/>
                  <p:nvPr/>
                </p:nvSpPr>
                <p:spPr>
                  <a:xfrm>
                    <a:off x="8530108" y="4867373"/>
                    <a:ext cx="44280" cy="11737"/>
                  </a:xfrm>
                  <a:custGeom>
                    <a:avLst/>
                    <a:gdLst>
                      <a:gd name="connsiteX0" fmla="*/ 38412 w 44280"/>
                      <a:gd name="connsiteY0" fmla="*/ 11737 h 11737"/>
                      <a:gd name="connsiteX1" fmla="*/ 5868 w 44280"/>
                      <a:gd name="connsiteY1" fmla="*/ 11737 h 11737"/>
                      <a:gd name="connsiteX2" fmla="*/ 0 w 44280"/>
                      <a:gd name="connsiteY2" fmla="*/ 5868 h 11737"/>
                      <a:gd name="connsiteX3" fmla="*/ 5868 w 44280"/>
                      <a:gd name="connsiteY3" fmla="*/ 0 h 11737"/>
                      <a:gd name="connsiteX4" fmla="*/ 38412 w 44280"/>
                      <a:gd name="connsiteY4" fmla="*/ 0 h 11737"/>
                      <a:gd name="connsiteX5" fmla="*/ 44280 w 44280"/>
                      <a:gd name="connsiteY5" fmla="*/ 5868 h 11737"/>
                      <a:gd name="connsiteX6" fmla="*/ 38412 w 44280"/>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280" h="11737">
                        <a:moveTo>
                          <a:pt x="38412" y="11737"/>
                        </a:moveTo>
                        <a:lnTo>
                          <a:pt x="5868" y="11737"/>
                        </a:lnTo>
                        <a:cubicBezTo>
                          <a:pt x="2667" y="11737"/>
                          <a:pt x="0" y="9070"/>
                          <a:pt x="0" y="5868"/>
                        </a:cubicBezTo>
                        <a:cubicBezTo>
                          <a:pt x="0" y="2667"/>
                          <a:pt x="2667" y="0"/>
                          <a:pt x="5868" y="0"/>
                        </a:cubicBezTo>
                        <a:lnTo>
                          <a:pt x="38412" y="0"/>
                        </a:lnTo>
                        <a:cubicBezTo>
                          <a:pt x="41613" y="0"/>
                          <a:pt x="44280" y="2667"/>
                          <a:pt x="44280" y="5868"/>
                        </a:cubicBezTo>
                        <a:cubicBezTo>
                          <a:pt x="44280" y="9070"/>
                          <a:pt x="41613" y="11737"/>
                          <a:pt x="38412" y="11737"/>
                        </a:cubicBezTo>
                        <a:close/>
                      </a:path>
                    </a:pathLst>
                  </a:custGeom>
                  <a:grpFill/>
                  <a:ln w="5331" cap="flat">
                    <a:noFill/>
                    <a:prstDash val="solid"/>
                    <a:miter/>
                  </a:ln>
                </p:spPr>
                <p:txBody>
                  <a:bodyPr rtlCol="0" anchor="ctr"/>
                  <a:lstStyle/>
                  <a:p>
                    <a:endParaRPr lang="en-US"/>
                  </a:p>
                </p:txBody>
              </p:sp>
              <p:sp>
                <p:nvSpPr>
                  <p:cNvPr id="1011" name="Freeform 1010">
                    <a:extLst>
                      <a:ext uri="{FF2B5EF4-FFF2-40B4-BE49-F238E27FC236}">
                        <a16:creationId xmlns:a16="http://schemas.microsoft.com/office/drawing/2014/main" id="{E25F1FE4-1DD7-47F1-020C-0B054AD2B8BF}"/>
                      </a:ext>
                    </a:extLst>
                  </p:cNvPr>
                  <p:cNvSpPr/>
                  <p:nvPr/>
                </p:nvSpPr>
                <p:spPr>
                  <a:xfrm>
                    <a:off x="8530108" y="4969804"/>
                    <a:ext cx="44280" cy="11736"/>
                  </a:xfrm>
                  <a:custGeom>
                    <a:avLst/>
                    <a:gdLst>
                      <a:gd name="connsiteX0" fmla="*/ 38412 w 44280"/>
                      <a:gd name="connsiteY0" fmla="*/ 11737 h 11736"/>
                      <a:gd name="connsiteX1" fmla="*/ 5868 w 44280"/>
                      <a:gd name="connsiteY1" fmla="*/ 11737 h 11736"/>
                      <a:gd name="connsiteX2" fmla="*/ 0 w 44280"/>
                      <a:gd name="connsiteY2" fmla="*/ 5868 h 11736"/>
                      <a:gd name="connsiteX3" fmla="*/ 5868 w 44280"/>
                      <a:gd name="connsiteY3" fmla="*/ 0 h 11736"/>
                      <a:gd name="connsiteX4" fmla="*/ 38412 w 44280"/>
                      <a:gd name="connsiteY4" fmla="*/ 0 h 11736"/>
                      <a:gd name="connsiteX5" fmla="*/ 44280 w 44280"/>
                      <a:gd name="connsiteY5" fmla="*/ 5868 h 11736"/>
                      <a:gd name="connsiteX6" fmla="*/ 38412 w 44280"/>
                      <a:gd name="connsiteY6" fmla="*/ 11737 h 11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280" h="11736">
                        <a:moveTo>
                          <a:pt x="38412" y="11737"/>
                        </a:moveTo>
                        <a:lnTo>
                          <a:pt x="5868" y="11737"/>
                        </a:lnTo>
                        <a:cubicBezTo>
                          <a:pt x="2667" y="11737"/>
                          <a:pt x="0" y="9069"/>
                          <a:pt x="0" y="5868"/>
                        </a:cubicBezTo>
                        <a:cubicBezTo>
                          <a:pt x="0" y="2667"/>
                          <a:pt x="2667" y="0"/>
                          <a:pt x="5868" y="0"/>
                        </a:cubicBezTo>
                        <a:lnTo>
                          <a:pt x="38412" y="0"/>
                        </a:lnTo>
                        <a:cubicBezTo>
                          <a:pt x="41613" y="0"/>
                          <a:pt x="44280" y="2667"/>
                          <a:pt x="44280" y="5868"/>
                        </a:cubicBezTo>
                        <a:cubicBezTo>
                          <a:pt x="44280" y="9069"/>
                          <a:pt x="41613" y="11737"/>
                          <a:pt x="38412" y="11737"/>
                        </a:cubicBezTo>
                        <a:close/>
                      </a:path>
                    </a:pathLst>
                  </a:custGeom>
                  <a:grpFill/>
                  <a:ln w="5331" cap="flat">
                    <a:noFill/>
                    <a:prstDash val="solid"/>
                    <a:miter/>
                  </a:ln>
                </p:spPr>
                <p:txBody>
                  <a:bodyPr rtlCol="0" anchor="ctr"/>
                  <a:lstStyle/>
                  <a:p>
                    <a:endParaRPr lang="en-US"/>
                  </a:p>
                </p:txBody>
              </p:sp>
            </p:grpSp>
            <p:grpSp>
              <p:nvGrpSpPr>
                <p:cNvPr id="1007" name="Graphic 761">
                  <a:extLst>
                    <a:ext uri="{FF2B5EF4-FFF2-40B4-BE49-F238E27FC236}">
                      <a16:creationId xmlns:a16="http://schemas.microsoft.com/office/drawing/2014/main" id="{04E730BC-2F34-0B74-9795-4F832C732AF1}"/>
                    </a:ext>
                  </a:extLst>
                </p:cNvPr>
                <p:cNvGrpSpPr/>
                <p:nvPr/>
              </p:nvGrpSpPr>
              <p:grpSpPr>
                <a:xfrm>
                  <a:off x="8530108" y="4867373"/>
                  <a:ext cx="44280" cy="114168"/>
                  <a:chOff x="8530108" y="4867373"/>
                  <a:chExt cx="44280" cy="114168"/>
                </a:xfrm>
                <a:grpFill/>
              </p:grpSpPr>
              <p:sp>
                <p:nvSpPr>
                  <p:cNvPr id="1008" name="Freeform 1007">
                    <a:extLst>
                      <a:ext uri="{FF2B5EF4-FFF2-40B4-BE49-F238E27FC236}">
                        <a16:creationId xmlns:a16="http://schemas.microsoft.com/office/drawing/2014/main" id="{3E85D1EC-A285-4631-0499-6ED25AD70B23}"/>
                      </a:ext>
                    </a:extLst>
                  </p:cNvPr>
                  <p:cNvSpPr/>
                  <p:nvPr/>
                </p:nvSpPr>
                <p:spPr>
                  <a:xfrm>
                    <a:off x="8530108" y="4867373"/>
                    <a:ext cx="44280" cy="11737"/>
                  </a:xfrm>
                  <a:custGeom>
                    <a:avLst/>
                    <a:gdLst>
                      <a:gd name="connsiteX0" fmla="*/ 38412 w 44280"/>
                      <a:gd name="connsiteY0" fmla="*/ 11737 h 11737"/>
                      <a:gd name="connsiteX1" fmla="*/ 5868 w 44280"/>
                      <a:gd name="connsiteY1" fmla="*/ 11737 h 11737"/>
                      <a:gd name="connsiteX2" fmla="*/ 0 w 44280"/>
                      <a:gd name="connsiteY2" fmla="*/ 5868 h 11737"/>
                      <a:gd name="connsiteX3" fmla="*/ 5868 w 44280"/>
                      <a:gd name="connsiteY3" fmla="*/ 0 h 11737"/>
                      <a:gd name="connsiteX4" fmla="*/ 38412 w 44280"/>
                      <a:gd name="connsiteY4" fmla="*/ 0 h 11737"/>
                      <a:gd name="connsiteX5" fmla="*/ 44280 w 44280"/>
                      <a:gd name="connsiteY5" fmla="*/ 5868 h 11737"/>
                      <a:gd name="connsiteX6" fmla="*/ 38412 w 44280"/>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280" h="11737">
                        <a:moveTo>
                          <a:pt x="38412" y="11737"/>
                        </a:moveTo>
                        <a:lnTo>
                          <a:pt x="5868" y="11737"/>
                        </a:lnTo>
                        <a:cubicBezTo>
                          <a:pt x="2667" y="11737"/>
                          <a:pt x="0" y="9070"/>
                          <a:pt x="0" y="5868"/>
                        </a:cubicBezTo>
                        <a:cubicBezTo>
                          <a:pt x="0" y="2667"/>
                          <a:pt x="2667" y="0"/>
                          <a:pt x="5868" y="0"/>
                        </a:cubicBezTo>
                        <a:lnTo>
                          <a:pt x="38412" y="0"/>
                        </a:lnTo>
                        <a:cubicBezTo>
                          <a:pt x="41613" y="0"/>
                          <a:pt x="44280" y="2667"/>
                          <a:pt x="44280" y="5868"/>
                        </a:cubicBezTo>
                        <a:cubicBezTo>
                          <a:pt x="44280" y="9070"/>
                          <a:pt x="41613" y="11737"/>
                          <a:pt x="38412" y="11737"/>
                        </a:cubicBezTo>
                        <a:close/>
                      </a:path>
                    </a:pathLst>
                  </a:custGeom>
                  <a:grpFill/>
                  <a:ln w="5331" cap="flat">
                    <a:noFill/>
                    <a:prstDash val="solid"/>
                    <a:miter/>
                  </a:ln>
                </p:spPr>
                <p:txBody>
                  <a:bodyPr rtlCol="0" anchor="ctr"/>
                  <a:lstStyle/>
                  <a:p>
                    <a:endParaRPr lang="en-US"/>
                  </a:p>
                </p:txBody>
              </p:sp>
              <p:sp>
                <p:nvSpPr>
                  <p:cNvPr id="1009" name="Freeform 1008">
                    <a:extLst>
                      <a:ext uri="{FF2B5EF4-FFF2-40B4-BE49-F238E27FC236}">
                        <a16:creationId xmlns:a16="http://schemas.microsoft.com/office/drawing/2014/main" id="{C9957112-09C7-505D-9B18-9ECE5F566F4E}"/>
                      </a:ext>
                    </a:extLst>
                  </p:cNvPr>
                  <p:cNvSpPr/>
                  <p:nvPr/>
                </p:nvSpPr>
                <p:spPr>
                  <a:xfrm>
                    <a:off x="8530108" y="4969804"/>
                    <a:ext cx="44280" cy="11736"/>
                  </a:xfrm>
                  <a:custGeom>
                    <a:avLst/>
                    <a:gdLst>
                      <a:gd name="connsiteX0" fmla="*/ 38412 w 44280"/>
                      <a:gd name="connsiteY0" fmla="*/ 11737 h 11736"/>
                      <a:gd name="connsiteX1" fmla="*/ 5868 w 44280"/>
                      <a:gd name="connsiteY1" fmla="*/ 11737 h 11736"/>
                      <a:gd name="connsiteX2" fmla="*/ 0 w 44280"/>
                      <a:gd name="connsiteY2" fmla="*/ 5868 h 11736"/>
                      <a:gd name="connsiteX3" fmla="*/ 5868 w 44280"/>
                      <a:gd name="connsiteY3" fmla="*/ 0 h 11736"/>
                      <a:gd name="connsiteX4" fmla="*/ 38412 w 44280"/>
                      <a:gd name="connsiteY4" fmla="*/ 0 h 11736"/>
                      <a:gd name="connsiteX5" fmla="*/ 44280 w 44280"/>
                      <a:gd name="connsiteY5" fmla="*/ 5868 h 11736"/>
                      <a:gd name="connsiteX6" fmla="*/ 38412 w 44280"/>
                      <a:gd name="connsiteY6" fmla="*/ 11737 h 11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280" h="11736">
                        <a:moveTo>
                          <a:pt x="38412" y="11737"/>
                        </a:moveTo>
                        <a:lnTo>
                          <a:pt x="5868" y="11737"/>
                        </a:lnTo>
                        <a:cubicBezTo>
                          <a:pt x="2667" y="11737"/>
                          <a:pt x="0" y="9069"/>
                          <a:pt x="0" y="5868"/>
                        </a:cubicBezTo>
                        <a:cubicBezTo>
                          <a:pt x="0" y="2667"/>
                          <a:pt x="2667" y="0"/>
                          <a:pt x="5868" y="0"/>
                        </a:cubicBezTo>
                        <a:lnTo>
                          <a:pt x="38412" y="0"/>
                        </a:lnTo>
                        <a:cubicBezTo>
                          <a:pt x="41613" y="0"/>
                          <a:pt x="44280" y="2667"/>
                          <a:pt x="44280" y="5868"/>
                        </a:cubicBezTo>
                        <a:cubicBezTo>
                          <a:pt x="44280" y="9069"/>
                          <a:pt x="41613" y="11737"/>
                          <a:pt x="38412" y="11737"/>
                        </a:cubicBezTo>
                        <a:close/>
                      </a:path>
                    </a:pathLst>
                  </a:custGeom>
                  <a:grpFill/>
                  <a:ln w="5331" cap="flat">
                    <a:noFill/>
                    <a:prstDash val="solid"/>
                    <a:miter/>
                  </a:ln>
                </p:spPr>
                <p:txBody>
                  <a:bodyPr rtlCol="0" anchor="ctr"/>
                  <a:lstStyle/>
                  <a:p>
                    <a:endParaRPr lang="en-US"/>
                  </a:p>
                </p:txBody>
              </p:sp>
            </p:grpSp>
          </p:grpSp>
        </p:grpSp>
        <p:sp>
          <p:nvSpPr>
            <p:cNvPr id="10" name="Rectangle 9">
              <a:extLst>
                <a:ext uri="{FF2B5EF4-FFF2-40B4-BE49-F238E27FC236}">
                  <a16:creationId xmlns:a16="http://schemas.microsoft.com/office/drawing/2014/main" id="{401D3DAB-4926-1D74-C5BA-D4A1E3DDA6F6}"/>
                </a:ext>
              </a:extLst>
            </p:cNvPr>
            <p:cNvSpPr/>
            <p:nvPr/>
          </p:nvSpPr>
          <p:spPr>
            <a:xfrm>
              <a:off x="524748" y="7778037"/>
              <a:ext cx="592462" cy="48491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1" name="Group 10">
              <a:extLst>
                <a:ext uri="{FF2B5EF4-FFF2-40B4-BE49-F238E27FC236}">
                  <a16:creationId xmlns:a16="http://schemas.microsoft.com/office/drawing/2014/main" id="{AB80AB85-74BF-15F3-EC6A-82CD23239F19}"/>
                </a:ext>
              </a:extLst>
            </p:cNvPr>
            <p:cNvGrpSpPr/>
            <p:nvPr/>
          </p:nvGrpSpPr>
          <p:grpSpPr>
            <a:xfrm>
              <a:off x="690054" y="7829848"/>
              <a:ext cx="440016" cy="380208"/>
              <a:chOff x="8399934" y="5343787"/>
              <a:chExt cx="384652" cy="332369"/>
            </a:xfrm>
            <a:solidFill>
              <a:srgbClr val="404040"/>
            </a:solidFill>
          </p:grpSpPr>
          <p:sp>
            <p:nvSpPr>
              <p:cNvPr id="971" name="Freeform 970">
                <a:extLst>
                  <a:ext uri="{FF2B5EF4-FFF2-40B4-BE49-F238E27FC236}">
                    <a16:creationId xmlns:a16="http://schemas.microsoft.com/office/drawing/2014/main" id="{A7AA28C6-FD20-579F-6AEC-AF561AB84C2F}"/>
                  </a:ext>
                </a:extLst>
              </p:cNvPr>
              <p:cNvSpPr/>
              <p:nvPr/>
            </p:nvSpPr>
            <p:spPr>
              <a:xfrm>
                <a:off x="8399934" y="5343787"/>
                <a:ext cx="265148" cy="332369"/>
              </a:xfrm>
              <a:custGeom>
                <a:avLst/>
                <a:gdLst>
                  <a:gd name="connsiteX0" fmla="*/ 259280 w 265148"/>
                  <a:gd name="connsiteY0" fmla="*/ 332370 h 332369"/>
                  <a:gd name="connsiteX1" fmla="*/ 5868 w 265148"/>
                  <a:gd name="connsiteY1" fmla="*/ 332370 h 332369"/>
                  <a:gd name="connsiteX2" fmla="*/ 0 w 265148"/>
                  <a:gd name="connsiteY2" fmla="*/ 326501 h 332369"/>
                  <a:gd name="connsiteX3" fmla="*/ 0 w 265148"/>
                  <a:gd name="connsiteY3" fmla="*/ 5868 h 332369"/>
                  <a:gd name="connsiteX4" fmla="*/ 5868 w 265148"/>
                  <a:gd name="connsiteY4" fmla="*/ 0 h 332369"/>
                  <a:gd name="connsiteX5" fmla="*/ 259280 w 265148"/>
                  <a:gd name="connsiteY5" fmla="*/ 0 h 332369"/>
                  <a:gd name="connsiteX6" fmla="*/ 265149 w 265148"/>
                  <a:gd name="connsiteY6" fmla="*/ 5868 h 332369"/>
                  <a:gd name="connsiteX7" fmla="*/ 265149 w 265148"/>
                  <a:gd name="connsiteY7" fmla="*/ 326501 h 332369"/>
                  <a:gd name="connsiteX8" fmla="*/ 259280 w 265148"/>
                  <a:gd name="connsiteY8" fmla="*/ 332370 h 332369"/>
                  <a:gd name="connsiteX9" fmla="*/ 11737 w 265148"/>
                  <a:gd name="connsiteY9" fmla="*/ 321166 h 332369"/>
                  <a:gd name="connsiteX10" fmla="*/ 253412 w 265148"/>
                  <a:gd name="connsiteY10" fmla="*/ 321166 h 332369"/>
                  <a:gd name="connsiteX11" fmla="*/ 253412 w 265148"/>
                  <a:gd name="connsiteY11" fmla="*/ 11737 h 332369"/>
                  <a:gd name="connsiteX12" fmla="*/ 11737 w 265148"/>
                  <a:gd name="connsiteY12" fmla="*/ 11737 h 332369"/>
                  <a:gd name="connsiteX13" fmla="*/ 11737 w 265148"/>
                  <a:gd name="connsiteY13" fmla="*/ 321166 h 3323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65148" h="332369">
                    <a:moveTo>
                      <a:pt x="259280" y="332370"/>
                    </a:moveTo>
                    <a:lnTo>
                      <a:pt x="5868" y="332370"/>
                    </a:lnTo>
                    <a:cubicBezTo>
                      <a:pt x="2667" y="332370"/>
                      <a:pt x="0" y="329702"/>
                      <a:pt x="0" y="326501"/>
                    </a:cubicBezTo>
                    <a:lnTo>
                      <a:pt x="0" y="5868"/>
                    </a:lnTo>
                    <a:cubicBezTo>
                      <a:pt x="0" y="2667"/>
                      <a:pt x="2667" y="0"/>
                      <a:pt x="5868" y="0"/>
                    </a:cubicBezTo>
                    <a:lnTo>
                      <a:pt x="259280" y="0"/>
                    </a:lnTo>
                    <a:cubicBezTo>
                      <a:pt x="262481" y="0"/>
                      <a:pt x="265149" y="2667"/>
                      <a:pt x="265149" y="5868"/>
                    </a:cubicBezTo>
                    <a:lnTo>
                      <a:pt x="265149" y="326501"/>
                    </a:lnTo>
                    <a:cubicBezTo>
                      <a:pt x="265149" y="329702"/>
                      <a:pt x="262481" y="332370"/>
                      <a:pt x="259280" y="332370"/>
                    </a:cubicBezTo>
                    <a:close/>
                    <a:moveTo>
                      <a:pt x="11737" y="321166"/>
                    </a:moveTo>
                    <a:lnTo>
                      <a:pt x="253412" y="321166"/>
                    </a:lnTo>
                    <a:lnTo>
                      <a:pt x="253412" y="11737"/>
                    </a:lnTo>
                    <a:lnTo>
                      <a:pt x="11737" y="11737"/>
                    </a:lnTo>
                    <a:lnTo>
                      <a:pt x="11737" y="321166"/>
                    </a:lnTo>
                    <a:close/>
                  </a:path>
                </a:pathLst>
              </a:custGeom>
              <a:grpFill/>
              <a:ln w="5331" cap="flat">
                <a:noFill/>
                <a:prstDash val="solid"/>
                <a:miter/>
              </a:ln>
            </p:spPr>
            <p:txBody>
              <a:bodyPr rtlCol="0" anchor="ctr"/>
              <a:lstStyle/>
              <a:p>
                <a:endParaRPr lang="en-US"/>
              </a:p>
            </p:txBody>
          </p:sp>
          <p:sp>
            <p:nvSpPr>
              <p:cNvPr id="972" name="Freeform 971">
                <a:extLst>
                  <a:ext uri="{FF2B5EF4-FFF2-40B4-BE49-F238E27FC236}">
                    <a16:creationId xmlns:a16="http://schemas.microsoft.com/office/drawing/2014/main" id="{2E594219-0E82-4D8C-5216-F83F26B4323F}"/>
                  </a:ext>
                </a:extLst>
              </p:cNvPr>
              <p:cNvSpPr/>
              <p:nvPr/>
            </p:nvSpPr>
            <p:spPr>
              <a:xfrm>
                <a:off x="8458619" y="5540648"/>
                <a:ext cx="147779" cy="11736"/>
              </a:xfrm>
              <a:custGeom>
                <a:avLst/>
                <a:gdLst>
                  <a:gd name="connsiteX0" fmla="*/ 141911 w 147779"/>
                  <a:gd name="connsiteY0" fmla="*/ 11737 h 11736"/>
                  <a:gd name="connsiteX1" fmla="*/ 5868 w 147779"/>
                  <a:gd name="connsiteY1" fmla="*/ 11737 h 11736"/>
                  <a:gd name="connsiteX2" fmla="*/ 0 w 147779"/>
                  <a:gd name="connsiteY2" fmla="*/ 5868 h 11736"/>
                  <a:gd name="connsiteX3" fmla="*/ 5868 w 147779"/>
                  <a:gd name="connsiteY3" fmla="*/ 0 h 11736"/>
                  <a:gd name="connsiteX4" fmla="*/ 141911 w 147779"/>
                  <a:gd name="connsiteY4" fmla="*/ 0 h 11736"/>
                  <a:gd name="connsiteX5" fmla="*/ 147779 w 147779"/>
                  <a:gd name="connsiteY5" fmla="*/ 5868 h 11736"/>
                  <a:gd name="connsiteX6" fmla="*/ 141911 w 147779"/>
                  <a:gd name="connsiteY6" fmla="*/ 11737 h 11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7779" h="11736">
                    <a:moveTo>
                      <a:pt x="141911" y="11737"/>
                    </a:moveTo>
                    <a:lnTo>
                      <a:pt x="5868" y="11737"/>
                    </a:lnTo>
                    <a:cubicBezTo>
                      <a:pt x="2667" y="11737"/>
                      <a:pt x="0" y="9069"/>
                      <a:pt x="0" y="5868"/>
                    </a:cubicBezTo>
                    <a:cubicBezTo>
                      <a:pt x="0" y="2667"/>
                      <a:pt x="2667" y="0"/>
                      <a:pt x="5868" y="0"/>
                    </a:cubicBezTo>
                    <a:lnTo>
                      <a:pt x="141911" y="0"/>
                    </a:lnTo>
                    <a:cubicBezTo>
                      <a:pt x="145112" y="0"/>
                      <a:pt x="147779" y="2667"/>
                      <a:pt x="147779" y="5868"/>
                    </a:cubicBezTo>
                    <a:cubicBezTo>
                      <a:pt x="147779" y="9069"/>
                      <a:pt x="145112" y="11737"/>
                      <a:pt x="141911" y="11737"/>
                    </a:cubicBezTo>
                    <a:close/>
                  </a:path>
                </a:pathLst>
              </a:custGeom>
              <a:grpFill/>
              <a:ln w="5331" cap="flat">
                <a:noFill/>
                <a:prstDash val="solid"/>
                <a:miter/>
              </a:ln>
            </p:spPr>
            <p:txBody>
              <a:bodyPr rtlCol="0" anchor="ctr"/>
              <a:lstStyle/>
              <a:p>
                <a:endParaRPr lang="en-US"/>
              </a:p>
            </p:txBody>
          </p:sp>
          <p:sp>
            <p:nvSpPr>
              <p:cNvPr id="973" name="Freeform 972">
                <a:extLst>
                  <a:ext uri="{FF2B5EF4-FFF2-40B4-BE49-F238E27FC236}">
                    <a16:creationId xmlns:a16="http://schemas.microsoft.com/office/drawing/2014/main" id="{2981A6D3-E4F9-B534-C4F9-5157C398ECCE}"/>
                  </a:ext>
                </a:extLst>
              </p:cNvPr>
              <p:cNvSpPr/>
              <p:nvPr/>
            </p:nvSpPr>
            <p:spPr>
              <a:xfrm>
                <a:off x="8458619" y="5579060"/>
                <a:ext cx="147779" cy="11737"/>
              </a:xfrm>
              <a:custGeom>
                <a:avLst/>
                <a:gdLst>
                  <a:gd name="connsiteX0" fmla="*/ 141911 w 147779"/>
                  <a:gd name="connsiteY0" fmla="*/ 11737 h 11737"/>
                  <a:gd name="connsiteX1" fmla="*/ 5868 w 147779"/>
                  <a:gd name="connsiteY1" fmla="*/ 11737 h 11737"/>
                  <a:gd name="connsiteX2" fmla="*/ 0 w 147779"/>
                  <a:gd name="connsiteY2" fmla="*/ 5869 h 11737"/>
                  <a:gd name="connsiteX3" fmla="*/ 5868 w 147779"/>
                  <a:gd name="connsiteY3" fmla="*/ 0 h 11737"/>
                  <a:gd name="connsiteX4" fmla="*/ 141911 w 147779"/>
                  <a:gd name="connsiteY4" fmla="*/ 0 h 11737"/>
                  <a:gd name="connsiteX5" fmla="*/ 147779 w 147779"/>
                  <a:gd name="connsiteY5" fmla="*/ 5869 h 11737"/>
                  <a:gd name="connsiteX6" fmla="*/ 141911 w 147779"/>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7779" h="11737">
                    <a:moveTo>
                      <a:pt x="141911" y="11737"/>
                    </a:moveTo>
                    <a:lnTo>
                      <a:pt x="5868" y="11737"/>
                    </a:lnTo>
                    <a:cubicBezTo>
                      <a:pt x="2667" y="11737"/>
                      <a:pt x="0" y="9070"/>
                      <a:pt x="0" y="5869"/>
                    </a:cubicBezTo>
                    <a:cubicBezTo>
                      <a:pt x="0" y="2667"/>
                      <a:pt x="2667" y="0"/>
                      <a:pt x="5868" y="0"/>
                    </a:cubicBezTo>
                    <a:lnTo>
                      <a:pt x="141911" y="0"/>
                    </a:lnTo>
                    <a:cubicBezTo>
                      <a:pt x="145112" y="0"/>
                      <a:pt x="147779" y="2667"/>
                      <a:pt x="147779" y="5869"/>
                    </a:cubicBezTo>
                    <a:cubicBezTo>
                      <a:pt x="147779" y="9070"/>
                      <a:pt x="145112" y="11737"/>
                      <a:pt x="141911" y="11737"/>
                    </a:cubicBezTo>
                    <a:close/>
                  </a:path>
                </a:pathLst>
              </a:custGeom>
              <a:grpFill/>
              <a:ln w="5331" cap="flat">
                <a:noFill/>
                <a:prstDash val="solid"/>
                <a:miter/>
              </a:ln>
            </p:spPr>
            <p:txBody>
              <a:bodyPr rtlCol="0" anchor="ctr"/>
              <a:lstStyle/>
              <a:p>
                <a:endParaRPr lang="en-US"/>
              </a:p>
            </p:txBody>
          </p:sp>
          <p:sp>
            <p:nvSpPr>
              <p:cNvPr id="974" name="Freeform 973">
                <a:extLst>
                  <a:ext uri="{FF2B5EF4-FFF2-40B4-BE49-F238E27FC236}">
                    <a16:creationId xmlns:a16="http://schemas.microsoft.com/office/drawing/2014/main" id="{D3E1C6F5-34BD-5AEF-75FE-46D35FED65E2}"/>
                  </a:ext>
                </a:extLst>
              </p:cNvPr>
              <p:cNvSpPr/>
              <p:nvPr/>
            </p:nvSpPr>
            <p:spPr>
              <a:xfrm>
                <a:off x="8458619" y="5617472"/>
                <a:ext cx="94962" cy="11737"/>
              </a:xfrm>
              <a:custGeom>
                <a:avLst/>
                <a:gdLst>
                  <a:gd name="connsiteX0" fmla="*/ 89094 w 94962"/>
                  <a:gd name="connsiteY0" fmla="*/ 11737 h 11737"/>
                  <a:gd name="connsiteX1" fmla="*/ 5868 w 94962"/>
                  <a:gd name="connsiteY1" fmla="*/ 11737 h 11737"/>
                  <a:gd name="connsiteX2" fmla="*/ 0 w 94962"/>
                  <a:gd name="connsiteY2" fmla="*/ 5869 h 11737"/>
                  <a:gd name="connsiteX3" fmla="*/ 5868 w 94962"/>
                  <a:gd name="connsiteY3" fmla="*/ 0 h 11737"/>
                  <a:gd name="connsiteX4" fmla="*/ 89094 w 94962"/>
                  <a:gd name="connsiteY4" fmla="*/ 0 h 11737"/>
                  <a:gd name="connsiteX5" fmla="*/ 94963 w 94962"/>
                  <a:gd name="connsiteY5" fmla="*/ 5869 h 11737"/>
                  <a:gd name="connsiteX6" fmla="*/ 89094 w 94962"/>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962" h="11737">
                    <a:moveTo>
                      <a:pt x="89094" y="11737"/>
                    </a:moveTo>
                    <a:lnTo>
                      <a:pt x="5868" y="11737"/>
                    </a:lnTo>
                    <a:cubicBezTo>
                      <a:pt x="2667" y="11737"/>
                      <a:pt x="0" y="9070"/>
                      <a:pt x="0" y="5869"/>
                    </a:cubicBezTo>
                    <a:cubicBezTo>
                      <a:pt x="0" y="2667"/>
                      <a:pt x="2667" y="0"/>
                      <a:pt x="5868" y="0"/>
                    </a:cubicBezTo>
                    <a:lnTo>
                      <a:pt x="89094" y="0"/>
                    </a:lnTo>
                    <a:cubicBezTo>
                      <a:pt x="92295" y="0"/>
                      <a:pt x="94963" y="2667"/>
                      <a:pt x="94963" y="5869"/>
                    </a:cubicBezTo>
                    <a:cubicBezTo>
                      <a:pt x="94963" y="9070"/>
                      <a:pt x="92295" y="11737"/>
                      <a:pt x="89094" y="11737"/>
                    </a:cubicBezTo>
                    <a:close/>
                  </a:path>
                </a:pathLst>
              </a:custGeom>
              <a:grpFill/>
              <a:ln w="5331" cap="flat">
                <a:noFill/>
                <a:prstDash val="solid"/>
                <a:miter/>
              </a:ln>
            </p:spPr>
            <p:txBody>
              <a:bodyPr rtlCol="0" anchor="ctr"/>
              <a:lstStyle/>
              <a:p>
                <a:endParaRPr lang="en-US"/>
              </a:p>
            </p:txBody>
          </p:sp>
          <p:grpSp>
            <p:nvGrpSpPr>
              <p:cNvPr id="975" name="Graphic 761">
                <a:extLst>
                  <a:ext uri="{FF2B5EF4-FFF2-40B4-BE49-F238E27FC236}">
                    <a16:creationId xmlns:a16="http://schemas.microsoft.com/office/drawing/2014/main" id="{CFEF8664-0B3A-AEC2-932F-191155C287B9}"/>
                  </a:ext>
                </a:extLst>
              </p:cNvPr>
              <p:cNvGrpSpPr/>
              <p:nvPr/>
            </p:nvGrpSpPr>
            <p:grpSpPr>
              <a:xfrm>
                <a:off x="8461820" y="5375797"/>
                <a:ext cx="141377" cy="138176"/>
                <a:chOff x="8461820" y="5375797"/>
                <a:chExt cx="141377" cy="138176"/>
              </a:xfrm>
              <a:grpFill/>
            </p:grpSpPr>
            <p:sp>
              <p:nvSpPr>
                <p:cNvPr id="979" name="Freeform 978">
                  <a:extLst>
                    <a:ext uri="{FF2B5EF4-FFF2-40B4-BE49-F238E27FC236}">
                      <a16:creationId xmlns:a16="http://schemas.microsoft.com/office/drawing/2014/main" id="{30B24F88-2FEB-8771-5DBB-E7D699CC22FB}"/>
                    </a:ext>
                  </a:extLst>
                </p:cNvPr>
                <p:cNvSpPr/>
                <p:nvPr/>
              </p:nvSpPr>
              <p:spPr>
                <a:xfrm>
                  <a:off x="8526374" y="5452087"/>
                  <a:ext cx="57617" cy="61886"/>
                </a:xfrm>
                <a:custGeom>
                  <a:avLst/>
                  <a:gdLst>
                    <a:gd name="connsiteX0" fmla="*/ 57618 w 57617"/>
                    <a:gd name="connsiteY0" fmla="*/ 61886 h 61886"/>
                    <a:gd name="connsiteX1" fmla="*/ 5868 w 57617"/>
                    <a:gd name="connsiteY1" fmla="*/ 61886 h 61886"/>
                    <a:gd name="connsiteX2" fmla="*/ 0 w 57617"/>
                    <a:gd name="connsiteY2" fmla="*/ 56017 h 61886"/>
                    <a:gd name="connsiteX3" fmla="*/ 5868 w 57617"/>
                    <a:gd name="connsiteY3" fmla="*/ 50149 h 61886"/>
                    <a:gd name="connsiteX4" fmla="*/ 45881 w 57617"/>
                    <a:gd name="connsiteY4" fmla="*/ 50149 h 61886"/>
                    <a:gd name="connsiteX5" fmla="*/ 45881 w 57617"/>
                    <a:gd name="connsiteY5" fmla="*/ 5869 h 61886"/>
                    <a:gd name="connsiteX6" fmla="*/ 51749 w 57617"/>
                    <a:gd name="connsiteY6" fmla="*/ 0 h 61886"/>
                    <a:gd name="connsiteX7" fmla="*/ 57618 w 57617"/>
                    <a:gd name="connsiteY7" fmla="*/ 5869 h 61886"/>
                    <a:gd name="connsiteX8" fmla="*/ 57618 w 57617"/>
                    <a:gd name="connsiteY8" fmla="*/ 61352 h 61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617" h="61886">
                      <a:moveTo>
                        <a:pt x="57618" y="61886"/>
                      </a:moveTo>
                      <a:lnTo>
                        <a:pt x="5868" y="61886"/>
                      </a:lnTo>
                      <a:cubicBezTo>
                        <a:pt x="2667" y="61886"/>
                        <a:pt x="0" y="59219"/>
                        <a:pt x="0" y="56017"/>
                      </a:cubicBezTo>
                      <a:cubicBezTo>
                        <a:pt x="0" y="52816"/>
                        <a:pt x="2667" y="50149"/>
                        <a:pt x="5868" y="50149"/>
                      </a:cubicBezTo>
                      <a:lnTo>
                        <a:pt x="45881" y="50149"/>
                      </a:lnTo>
                      <a:lnTo>
                        <a:pt x="45881" y="5869"/>
                      </a:lnTo>
                      <a:cubicBezTo>
                        <a:pt x="45881" y="2667"/>
                        <a:pt x="48548" y="0"/>
                        <a:pt x="51749" y="0"/>
                      </a:cubicBezTo>
                      <a:cubicBezTo>
                        <a:pt x="54950" y="0"/>
                        <a:pt x="57618" y="2667"/>
                        <a:pt x="57618" y="5869"/>
                      </a:cubicBezTo>
                      <a:lnTo>
                        <a:pt x="57618" y="61352"/>
                      </a:lnTo>
                      <a:close/>
                    </a:path>
                  </a:pathLst>
                </a:custGeom>
                <a:grpFill/>
                <a:ln w="5331" cap="flat">
                  <a:noFill/>
                  <a:prstDash val="solid"/>
                  <a:miter/>
                </a:ln>
              </p:spPr>
              <p:txBody>
                <a:bodyPr rtlCol="0" anchor="ctr"/>
                <a:lstStyle/>
                <a:p>
                  <a:endParaRPr lang="en-US"/>
                </a:p>
              </p:txBody>
            </p:sp>
            <p:sp>
              <p:nvSpPr>
                <p:cNvPr id="980" name="Freeform 979">
                  <a:extLst>
                    <a:ext uri="{FF2B5EF4-FFF2-40B4-BE49-F238E27FC236}">
                      <a16:creationId xmlns:a16="http://schemas.microsoft.com/office/drawing/2014/main" id="{45C5C473-23C1-F9B2-CAD2-8D24A7CD6441}"/>
                    </a:ext>
                  </a:extLst>
                </p:cNvPr>
                <p:cNvSpPr/>
                <p:nvPr/>
              </p:nvSpPr>
              <p:spPr>
                <a:xfrm>
                  <a:off x="8481026" y="5463824"/>
                  <a:ext cx="33076" cy="50148"/>
                </a:xfrm>
                <a:custGeom>
                  <a:avLst/>
                  <a:gdLst>
                    <a:gd name="connsiteX0" fmla="*/ 33077 w 33076"/>
                    <a:gd name="connsiteY0" fmla="*/ 50149 h 50148"/>
                    <a:gd name="connsiteX1" fmla="*/ 0 w 33076"/>
                    <a:gd name="connsiteY1" fmla="*/ 50149 h 50148"/>
                    <a:gd name="connsiteX2" fmla="*/ 0 w 33076"/>
                    <a:gd name="connsiteY2" fmla="*/ 0 h 50148"/>
                    <a:gd name="connsiteX3" fmla="*/ 11203 w 33076"/>
                    <a:gd name="connsiteY3" fmla="*/ 0 h 50148"/>
                    <a:gd name="connsiteX4" fmla="*/ 11203 w 33076"/>
                    <a:gd name="connsiteY4" fmla="*/ 38412 h 50148"/>
                    <a:gd name="connsiteX5" fmla="*/ 33077 w 33076"/>
                    <a:gd name="connsiteY5" fmla="*/ 38412 h 50148"/>
                    <a:gd name="connsiteX6" fmla="*/ 33077 w 33076"/>
                    <a:gd name="connsiteY6" fmla="*/ 50149 h 50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076" h="50148">
                      <a:moveTo>
                        <a:pt x="33077" y="50149"/>
                      </a:moveTo>
                      <a:lnTo>
                        <a:pt x="0" y="50149"/>
                      </a:lnTo>
                      <a:lnTo>
                        <a:pt x="0" y="0"/>
                      </a:lnTo>
                      <a:lnTo>
                        <a:pt x="11203" y="0"/>
                      </a:lnTo>
                      <a:lnTo>
                        <a:pt x="11203" y="38412"/>
                      </a:lnTo>
                      <a:lnTo>
                        <a:pt x="33077" y="38412"/>
                      </a:lnTo>
                      <a:lnTo>
                        <a:pt x="33077" y="50149"/>
                      </a:lnTo>
                      <a:close/>
                    </a:path>
                  </a:pathLst>
                </a:custGeom>
                <a:grpFill/>
                <a:ln w="5331" cap="flat">
                  <a:noFill/>
                  <a:prstDash val="solid"/>
                  <a:miter/>
                </a:ln>
              </p:spPr>
              <p:txBody>
                <a:bodyPr rtlCol="0" anchor="ctr"/>
                <a:lstStyle/>
                <a:p>
                  <a:endParaRPr lang="en-US"/>
                </a:p>
              </p:txBody>
            </p:sp>
            <p:sp>
              <p:nvSpPr>
                <p:cNvPr id="981" name="Freeform 980">
                  <a:extLst>
                    <a:ext uri="{FF2B5EF4-FFF2-40B4-BE49-F238E27FC236}">
                      <a16:creationId xmlns:a16="http://schemas.microsoft.com/office/drawing/2014/main" id="{C5644202-A3B8-1C06-2227-E90B6EF80D9E}"/>
                    </a:ext>
                  </a:extLst>
                </p:cNvPr>
                <p:cNvSpPr/>
                <p:nvPr/>
              </p:nvSpPr>
              <p:spPr>
                <a:xfrm>
                  <a:off x="8480492" y="5452087"/>
                  <a:ext cx="11737" cy="61886"/>
                </a:xfrm>
                <a:custGeom>
                  <a:avLst/>
                  <a:gdLst>
                    <a:gd name="connsiteX0" fmla="*/ 5869 w 11737"/>
                    <a:gd name="connsiteY0" fmla="*/ 61886 h 61886"/>
                    <a:gd name="connsiteX1" fmla="*/ 0 w 11737"/>
                    <a:gd name="connsiteY1" fmla="*/ 56017 h 61886"/>
                    <a:gd name="connsiteX2" fmla="*/ 0 w 11737"/>
                    <a:gd name="connsiteY2" fmla="*/ 5869 h 61886"/>
                    <a:gd name="connsiteX3" fmla="*/ 5869 w 11737"/>
                    <a:gd name="connsiteY3" fmla="*/ 0 h 61886"/>
                    <a:gd name="connsiteX4" fmla="*/ 11737 w 11737"/>
                    <a:gd name="connsiteY4" fmla="*/ 5869 h 61886"/>
                    <a:gd name="connsiteX5" fmla="*/ 11737 w 11737"/>
                    <a:gd name="connsiteY5" fmla="*/ 56017 h 61886"/>
                    <a:gd name="connsiteX6" fmla="*/ 5869 w 11737"/>
                    <a:gd name="connsiteY6" fmla="*/ 61886 h 61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737" h="61886">
                      <a:moveTo>
                        <a:pt x="5869" y="61886"/>
                      </a:moveTo>
                      <a:cubicBezTo>
                        <a:pt x="2667" y="61886"/>
                        <a:pt x="0" y="59219"/>
                        <a:pt x="0" y="56017"/>
                      </a:cubicBezTo>
                      <a:lnTo>
                        <a:pt x="0" y="5869"/>
                      </a:lnTo>
                      <a:cubicBezTo>
                        <a:pt x="0" y="2667"/>
                        <a:pt x="2667" y="0"/>
                        <a:pt x="5869" y="0"/>
                      </a:cubicBezTo>
                      <a:cubicBezTo>
                        <a:pt x="9070" y="0"/>
                        <a:pt x="11737" y="2667"/>
                        <a:pt x="11737" y="5869"/>
                      </a:cubicBezTo>
                      <a:lnTo>
                        <a:pt x="11737" y="56017"/>
                      </a:lnTo>
                      <a:cubicBezTo>
                        <a:pt x="11737" y="59219"/>
                        <a:pt x="9070" y="61886"/>
                        <a:pt x="5869" y="61886"/>
                      </a:cubicBezTo>
                      <a:close/>
                    </a:path>
                  </a:pathLst>
                </a:custGeom>
                <a:grpFill/>
                <a:ln w="5331" cap="flat">
                  <a:noFill/>
                  <a:prstDash val="solid"/>
                  <a:miter/>
                </a:ln>
              </p:spPr>
              <p:txBody>
                <a:bodyPr rtlCol="0" anchor="ctr"/>
                <a:lstStyle/>
                <a:p>
                  <a:endParaRPr lang="en-US"/>
                </a:p>
              </p:txBody>
            </p:sp>
            <p:sp>
              <p:nvSpPr>
                <p:cNvPr id="987" name="Freeform 986">
                  <a:extLst>
                    <a:ext uri="{FF2B5EF4-FFF2-40B4-BE49-F238E27FC236}">
                      <a16:creationId xmlns:a16="http://schemas.microsoft.com/office/drawing/2014/main" id="{4AD72CB4-90D5-DF81-E484-68559B430794}"/>
                    </a:ext>
                  </a:extLst>
                </p:cNvPr>
                <p:cNvSpPr/>
                <p:nvPr/>
              </p:nvSpPr>
              <p:spPr>
                <a:xfrm>
                  <a:off x="8526907" y="5458489"/>
                  <a:ext cx="11203" cy="55483"/>
                </a:xfrm>
                <a:custGeom>
                  <a:avLst/>
                  <a:gdLst>
                    <a:gd name="connsiteX0" fmla="*/ 0 w 11203"/>
                    <a:gd name="connsiteY0" fmla="*/ 0 h 55483"/>
                    <a:gd name="connsiteX1" fmla="*/ 11203 w 11203"/>
                    <a:gd name="connsiteY1" fmla="*/ 0 h 55483"/>
                    <a:gd name="connsiteX2" fmla="*/ 11203 w 11203"/>
                    <a:gd name="connsiteY2" fmla="*/ 55484 h 55483"/>
                    <a:gd name="connsiteX3" fmla="*/ 0 w 11203"/>
                    <a:gd name="connsiteY3" fmla="*/ 55484 h 55483"/>
                  </a:gdLst>
                  <a:ahLst/>
                  <a:cxnLst>
                    <a:cxn ang="0">
                      <a:pos x="connsiteX0" y="connsiteY0"/>
                    </a:cxn>
                    <a:cxn ang="0">
                      <a:pos x="connsiteX1" y="connsiteY1"/>
                    </a:cxn>
                    <a:cxn ang="0">
                      <a:pos x="connsiteX2" y="connsiteY2"/>
                    </a:cxn>
                    <a:cxn ang="0">
                      <a:pos x="connsiteX3" y="connsiteY3"/>
                    </a:cxn>
                  </a:cxnLst>
                  <a:rect l="l" t="t" r="r" b="b"/>
                  <a:pathLst>
                    <a:path w="11203" h="55483">
                      <a:moveTo>
                        <a:pt x="0" y="0"/>
                      </a:moveTo>
                      <a:lnTo>
                        <a:pt x="11203" y="0"/>
                      </a:lnTo>
                      <a:lnTo>
                        <a:pt x="11203" y="55484"/>
                      </a:lnTo>
                      <a:lnTo>
                        <a:pt x="0" y="55484"/>
                      </a:lnTo>
                      <a:close/>
                    </a:path>
                  </a:pathLst>
                </a:custGeom>
                <a:grpFill/>
                <a:ln w="5331" cap="flat">
                  <a:noFill/>
                  <a:prstDash val="solid"/>
                  <a:miter/>
                </a:ln>
              </p:spPr>
              <p:txBody>
                <a:bodyPr rtlCol="0" anchor="ctr"/>
                <a:lstStyle/>
                <a:p>
                  <a:endParaRPr lang="en-US"/>
                </a:p>
              </p:txBody>
            </p:sp>
            <p:grpSp>
              <p:nvGrpSpPr>
                <p:cNvPr id="988" name="Graphic 761">
                  <a:extLst>
                    <a:ext uri="{FF2B5EF4-FFF2-40B4-BE49-F238E27FC236}">
                      <a16:creationId xmlns:a16="http://schemas.microsoft.com/office/drawing/2014/main" id="{49ED03C2-02C3-2568-EEAC-2722A134FDE7}"/>
                    </a:ext>
                  </a:extLst>
                </p:cNvPr>
                <p:cNvGrpSpPr/>
                <p:nvPr/>
              </p:nvGrpSpPr>
              <p:grpSpPr>
                <a:xfrm>
                  <a:off x="8461820" y="5375797"/>
                  <a:ext cx="141377" cy="76290"/>
                  <a:chOff x="8461820" y="5375797"/>
                  <a:chExt cx="141377" cy="76290"/>
                </a:xfrm>
                <a:grpFill/>
              </p:grpSpPr>
              <p:sp>
                <p:nvSpPr>
                  <p:cNvPr id="989" name="Freeform 988">
                    <a:extLst>
                      <a:ext uri="{FF2B5EF4-FFF2-40B4-BE49-F238E27FC236}">
                        <a16:creationId xmlns:a16="http://schemas.microsoft.com/office/drawing/2014/main" id="{9B4C1AA5-1979-6802-AA14-20894C5A2CF2}"/>
                      </a:ext>
                    </a:extLst>
                  </p:cNvPr>
                  <p:cNvSpPr/>
                  <p:nvPr/>
                </p:nvSpPr>
                <p:spPr>
                  <a:xfrm>
                    <a:off x="8461820" y="5375797"/>
                    <a:ext cx="141377" cy="76290"/>
                  </a:xfrm>
                  <a:custGeom>
                    <a:avLst/>
                    <a:gdLst>
                      <a:gd name="connsiteX0" fmla="*/ 135509 w 141377"/>
                      <a:gd name="connsiteY0" fmla="*/ 76290 h 76290"/>
                      <a:gd name="connsiteX1" fmla="*/ 131241 w 141377"/>
                      <a:gd name="connsiteY1" fmla="*/ 74690 h 76290"/>
                      <a:gd name="connsiteX2" fmla="*/ 70422 w 141377"/>
                      <a:gd name="connsiteY2" fmla="*/ 13871 h 76290"/>
                      <a:gd name="connsiteX3" fmla="*/ 9603 w 141377"/>
                      <a:gd name="connsiteY3" fmla="*/ 74690 h 76290"/>
                      <a:gd name="connsiteX4" fmla="*/ 1601 w 141377"/>
                      <a:gd name="connsiteY4" fmla="*/ 74690 h 76290"/>
                      <a:gd name="connsiteX5" fmla="*/ 1601 w 141377"/>
                      <a:gd name="connsiteY5" fmla="*/ 66687 h 76290"/>
                      <a:gd name="connsiteX6" fmla="*/ 66687 w 141377"/>
                      <a:gd name="connsiteY6" fmla="*/ 1600 h 76290"/>
                      <a:gd name="connsiteX7" fmla="*/ 74690 w 141377"/>
                      <a:gd name="connsiteY7" fmla="*/ 1600 h 76290"/>
                      <a:gd name="connsiteX8" fmla="*/ 139777 w 141377"/>
                      <a:gd name="connsiteY8" fmla="*/ 66687 h 76290"/>
                      <a:gd name="connsiteX9" fmla="*/ 139777 w 141377"/>
                      <a:gd name="connsiteY9" fmla="*/ 74690 h 76290"/>
                      <a:gd name="connsiteX10" fmla="*/ 135509 w 141377"/>
                      <a:gd name="connsiteY10" fmla="*/ 76290 h 76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1377" h="76290">
                        <a:moveTo>
                          <a:pt x="135509" y="76290"/>
                        </a:moveTo>
                        <a:cubicBezTo>
                          <a:pt x="133908" y="76290"/>
                          <a:pt x="132841" y="75757"/>
                          <a:pt x="131241" y="74690"/>
                        </a:cubicBezTo>
                        <a:lnTo>
                          <a:pt x="70422" y="13871"/>
                        </a:lnTo>
                        <a:lnTo>
                          <a:pt x="9603" y="74690"/>
                        </a:lnTo>
                        <a:cubicBezTo>
                          <a:pt x="7469" y="76824"/>
                          <a:pt x="3734" y="76824"/>
                          <a:pt x="1601" y="74690"/>
                        </a:cubicBezTo>
                        <a:cubicBezTo>
                          <a:pt x="-534" y="72556"/>
                          <a:pt x="-534" y="68821"/>
                          <a:pt x="1601" y="66687"/>
                        </a:cubicBezTo>
                        <a:lnTo>
                          <a:pt x="66687" y="1600"/>
                        </a:lnTo>
                        <a:cubicBezTo>
                          <a:pt x="68821" y="-533"/>
                          <a:pt x="72556" y="-533"/>
                          <a:pt x="74690" y="1600"/>
                        </a:cubicBezTo>
                        <a:lnTo>
                          <a:pt x="139777" y="66687"/>
                        </a:lnTo>
                        <a:cubicBezTo>
                          <a:pt x="141911" y="68821"/>
                          <a:pt x="141911" y="72556"/>
                          <a:pt x="139777" y="74690"/>
                        </a:cubicBezTo>
                        <a:cubicBezTo>
                          <a:pt x="138709" y="75757"/>
                          <a:pt x="137109" y="76290"/>
                          <a:pt x="135509" y="76290"/>
                        </a:cubicBezTo>
                        <a:close/>
                      </a:path>
                    </a:pathLst>
                  </a:custGeom>
                  <a:grpFill/>
                  <a:ln w="5331" cap="flat">
                    <a:noFill/>
                    <a:prstDash val="solid"/>
                    <a:miter/>
                  </a:ln>
                </p:spPr>
                <p:txBody>
                  <a:bodyPr rtlCol="0" anchor="ctr"/>
                  <a:lstStyle/>
                  <a:p>
                    <a:endParaRPr lang="en-US"/>
                  </a:p>
                </p:txBody>
              </p:sp>
              <p:sp>
                <p:nvSpPr>
                  <p:cNvPr id="990" name="Freeform 989">
                    <a:extLst>
                      <a:ext uri="{FF2B5EF4-FFF2-40B4-BE49-F238E27FC236}">
                        <a16:creationId xmlns:a16="http://schemas.microsoft.com/office/drawing/2014/main" id="{3D89BA4A-E64F-2BED-5597-09999C383C49}"/>
                      </a:ext>
                    </a:extLst>
                  </p:cNvPr>
                  <p:cNvSpPr/>
                  <p:nvPr/>
                </p:nvSpPr>
                <p:spPr>
                  <a:xfrm>
                    <a:off x="8481026" y="5391268"/>
                    <a:ext cx="11203" cy="36277"/>
                  </a:xfrm>
                  <a:custGeom>
                    <a:avLst/>
                    <a:gdLst>
                      <a:gd name="connsiteX0" fmla="*/ 0 w 11203"/>
                      <a:gd name="connsiteY0" fmla="*/ 0 h 36277"/>
                      <a:gd name="connsiteX1" fmla="*/ 11203 w 11203"/>
                      <a:gd name="connsiteY1" fmla="*/ 0 h 36277"/>
                      <a:gd name="connsiteX2" fmla="*/ 11203 w 11203"/>
                      <a:gd name="connsiteY2" fmla="*/ 36278 h 36277"/>
                      <a:gd name="connsiteX3" fmla="*/ 0 w 11203"/>
                      <a:gd name="connsiteY3" fmla="*/ 36278 h 36277"/>
                    </a:gdLst>
                    <a:ahLst/>
                    <a:cxnLst>
                      <a:cxn ang="0">
                        <a:pos x="connsiteX0" y="connsiteY0"/>
                      </a:cxn>
                      <a:cxn ang="0">
                        <a:pos x="connsiteX1" y="connsiteY1"/>
                      </a:cxn>
                      <a:cxn ang="0">
                        <a:pos x="connsiteX2" y="connsiteY2"/>
                      </a:cxn>
                      <a:cxn ang="0">
                        <a:pos x="connsiteX3" y="connsiteY3"/>
                      </a:cxn>
                    </a:cxnLst>
                    <a:rect l="l" t="t" r="r" b="b"/>
                    <a:pathLst>
                      <a:path w="11203" h="36277">
                        <a:moveTo>
                          <a:pt x="0" y="0"/>
                        </a:moveTo>
                        <a:lnTo>
                          <a:pt x="11203" y="0"/>
                        </a:lnTo>
                        <a:lnTo>
                          <a:pt x="11203" y="36278"/>
                        </a:lnTo>
                        <a:lnTo>
                          <a:pt x="0" y="36278"/>
                        </a:lnTo>
                        <a:close/>
                      </a:path>
                    </a:pathLst>
                  </a:custGeom>
                  <a:grpFill/>
                  <a:ln w="5331" cap="flat">
                    <a:noFill/>
                    <a:prstDash val="solid"/>
                    <a:miter/>
                  </a:ln>
                </p:spPr>
                <p:txBody>
                  <a:bodyPr rtlCol="0" anchor="ctr"/>
                  <a:lstStyle/>
                  <a:p>
                    <a:endParaRPr lang="en-US"/>
                  </a:p>
                </p:txBody>
              </p:sp>
            </p:grpSp>
          </p:grpSp>
          <p:sp>
            <p:nvSpPr>
              <p:cNvPr id="976" name="Freeform 975">
                <a:extLst>
                  <a:ext uri="{FF2B5EF4-FFF2-40B4-BE49-F238E27FC236}">
                    <a16:creationId xmlns:a16="http://schemas.microsoft.com/office/drawing/2014/main" id="{F819A808-AE68-5446-59FE-01E63043DDF5}"/>
                  </a:ext>
                </a:extLst>
              </p:cNvPr>
              <p:cNvSpPr/>
              <p:nvPr/>
            </p:nvSpPr>
            <p:spPr>
              <a:xfrm>
                <a:off x="8558383" y="5400871"/>
                <a:ext cx="212865" cy="212865"/>
              </a:xfrm>
              <a:custGeom>
                <a:avLst/>
                <a:gdLst>
                  <a:gd name="connsiteX0" fmla="*/ 20806 w 212865"/>
                  <a:gd name="connsiteY0" fmla="*/ 163784 h 212865"/>
                  <a:gd name="connsiteX1" fmla="*/ 0 w 212865"/>
                  <a:gd name="connsiteY1" fmla="*/ 212866 h 212865"/>
                  <a:gd name="connsiteX2" fmla="*/ 49082 w 212865"/>
                  <a:gd name="connsiteY2" fmla="*/ 192059 h 212865"/>
                  <a:gd name="connsiteX3" fmla="*/ 212866 w 212865"/>
                  <a:gd name="connsiteY3" fmla="*/ 28275 h 212865"/>
                  <a:gd name="connsiteX4" fmla="*/ 184590 w 212865"/>
                  <a:gd name="connsiteY4" fmla="*/ 0 h 212865"/>
                  <a:gd name="connsiteX5" fmla="*/ 20806 w 212865"/>
                  <a:gd name="connsiteY5" fmla="*/ 163784 h 2128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2865" h="212865">
                    <a:moveTo>
                      <a:pt x="20806" y="163784"/>
                    </a:moveTo>
                    <a:lnTo>
                      <a:pt x="0" y="212866"/>
                    </a:lnTo>
                    <a:lnTo>
                      <a:pt x="49082" y="192059"/>
                    </a:lnTo>
                    <a:lnTo>
                      <a:pt x="212866" y="28275"/>
                    </a:lnTo>
                    <a:lnTo>
                      <a:pt x="184590" y="0"/>
                    </a:lnTo>
                    <a:lnTo>
                      <a:pt x="20806" y="163784"/>
                    </a:lnTo>
                    <a:close/>
                  </a:path>
                </a:pathLst>
              </a:custGeom>
              <a:solidFill>
                <a:srgbClr val="EF3E23"/>
              </a:solidFill>
              <a:ln w="5331" cap="flat">
                <a:noFill/>
                <a:prstDash val="solid"/>
                <a:miter/>
              </a:ln>
            </p:spPr>
            <p:txBody>
              <a:bodyPr rtlCol="0" anchor="ctr"/>
              <a:lstStyle/>
              <a:p>
                <a:endParaRPr lang="en-US"/>
              </a:p>
            </p:txBody>
          </p:sp>
          <p:sp>
            <p:nvSpPr>
              <p:cNvPr id="977" name="Freeform 976">
                <a:extLst>
                  <a:ext uri="{FF2B5EF4-FFF2-40B4-BE49-F238E27FC236}">
                    <a16:creationId xmlns:a16="http://schemas.microsoft.com/office/drawing/2014/main" id="{9D7E8A23-E43C-6867-4552-5864328A8BD9}"/>
                  </a:ext>
                </a:extLst>
              </p:cNvPr>
              <p:cNvSpPr/>
              <p:nvPr/>
            </p:nvSpPr>
            <p:spPr>
              <a:xfrm>
                <a:off x="8541823" y="5386467"/>
                <a:ext cx="242763" cy="242741"/>
              </a:xfrm>
              <a:custGeom>
                <a:avLst/>
                <a:gdLst>
                  <a:gd name="connsiteX0" fmla="*/ 5890 w 242763"/>
                  <a:gd name="connsiteY0" fmla="*/ 242742 h 242741"/>
                  <a:gd name="connsiteX1" fmla="*/ 1622 w 242763"/>
                  <a:gd name="connsiteY1" fmla="*/ 241141 h 242741"/>
                  <a:gd name="connsiteX2" fmla="*/ 555 w 242763"/>
                  <a:gd name="connsiteY2" fmla="*/ 234739 h 242741"/>
                  <a:gd name="connsiteX3" fmla="*/ 27230 w 242763"/>
                  <a:gd name="connsiteY3" fmla="*/ 171787 h 242741"/>
                  <a:gd name="connsiteX4" fmla="*/ 28297 w 242763"/>
                  <a:gd name="connsiteY4" fmla="*/ 170186 h 242741"/>
                  <a:gd name="connsiteX5" fmla="*/ 196883 w 242763"/>
                  <a:gd name="connsiteY5" fmla="*/ 1600 h 242741"/>
                  <a:gd name="connsiteX6" fmla="*/ 204885 w 242763"/>
                  <a:gd name="connsiteY6" fmla="*/ 1600 h 242741"/>
                  <a:gd name="connsiteX7" fmla="*/ 241163 w 242763"/>
                  <a:gd name="connsiteY7" fmla="*/ 37878 h 242741"/>
                  <a:gd name="connsiteX8" fmla="*/ 242763 w 242763"/>
                  <a:gd name="connsiteY8" fmla="*/ 42146 h 242741"/>
                  <a:gd name="connsiteX9" fmla="*/ 241163 w 242763"/>
                  <a:gd name="connsiteY9" fmla="*/ 46414 h 242741"/>
                  <a:gd name="connsiteX10" fmla="*/ 72578 w 242763"/>
                  <a:gd name="connsiteY10" fmla="*/ 215000 h 242741"/>
                  <a:gd name="connsiteX11" fmla="*/ 70977 w 242763"/>
                  <a:gd name="connsiteY11" fmla="*/ 216067 h 242741"/>
                  <a:gd name="connsiteX12" fmla="*/ 8024 w 242763"/>
                  <a:gd name="connsiteY12" fmla="*/ 242742 h 242741"/>
                  <a:gd name="connsiteX13" fmla="*/ 5890 w 242763"/>
                  <a:gd name="connsiteY13" fmla="*/ 242742 h 242741"/>
                  <a:gd name="connsiteX14" fmla="*/ 37366 w 242763"/>
                  <a:gd name="connsiteY14" fmla="*/ 177655 h 242741"/>
                  <a:gd name="connsiteX15" fmla="*/ 16560 w 242763"/>
                  <a:gd name="connsiteY15" fmla="*/ 226737 h 242741"/>
                  <a:gd name="connsiteX16" fmla="*/ 65642 w 242763"/>
                  <a:gd name="connsiteY16" fmla="*/ 205930 h 242741"/>
                  <a:gd name="connsiteX17" fmla="*/ 229426 w 242763"/>
                  <a:gd name="connsiteY17" fmla="*/ 42146 h 242741"/>
                  <a:gd name="connsiteX18" fmla="*/ 201151 w 242763"/>
                  <a:gd name="connsiteY18" fmla="*/ 13871 h 242741"/>
                  <a:gd name="connsiteX19" fmla="*/ 37366 w 242763"/>
                  <a:gd name="connsiteY19" fmla="*/ 177655 h 2427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42763" h="242741">
                    <a:moveTo>
                      <a:pt x="5890" y="242742"/>
                    </a:moveTo>
                    <a:cubicBezTo>
                      <a:pt x="4290" y="242742"/>
                      <a:pt x="3223" y="242208"/>
                      <a:pt x="1622" y="241141"/>
                    </a:cubicBezTo>
                    <a:cubicBezTo>
                      <a:pt x="21" y="239541"/>
                      <a:pt x="-512" y="236873"/>
                      <a:pt x="555" y="234739"/>
                    </a:cubicBezTo>
                    <a:lnTo>
                      <a:pt x="27230" y="171787"/>
                    </a:lnTo>
                    <a:cubicBezTo>
                      <a:pt x="27230" y="171253"/>
                      <a:pt x="27763" y="170719"/>
                      <a:pt x="28297" y="170186"/>
                    </a:cubicBezTo>
                    <a:lnTo>
                      <a:pt x="196883" y="1600"/>
                    </a:lnTo>
                    <a:cubicBezTo>
                      <a:pt x="199017" y="-533"/>
                      <a:pt x="202751" y="-533"/>
                      <a:pt x="204885" y="1600"/>
                    </a:cubicBezTo>
                    <a:lnTo>
                      <a:pt x="241163" y="37878"/>
                    </a:lnTo>
                    <a:cubicBezTo>
                      <a:pt x="242230" y="38945"/>
                      <a:pt x="242763" y="40546"/>
                      <a:pt x="242763" y="42146"/>
                    </a:cubicBezTo>
                    <a:cubicBezTo>
                      <a:pt x="242763" y="43747"/>
                      <a:pt x="242230" y="45347"/>
                      <a:pt x="241163" y="46414"/>
                    </a:cubicBezTo>
                    <a:lnTo>
                      <a:pt x="72578" y="215000"/>
                    </a:lnTo>
                    <a:cubicBezTo>
                      <a:pt x="72578" y="215000"/>
                      <a:pt x="71510" y="216067"/>
                      <a:pt x="70977" y="216067"/>
                    </a:cubicBezTo>
                    <a:lnTo>
                      <a:pt x="8024" y="242742"/>
                    </a:lnTo>
                    <a:cubicBezTo>
                      <a:pt x="7491" y="242742"/>
                      <a:pt x="6424" y="242742"/>
                      <a:pt x="5890" y="242742"/>
                    </a:cubicBezTo>
                    <a:close/>
                    <a:moveTo>
                      <a:pt x="37366" y="177655"/>
                    </a:moveTo>
                    <a:lnTo>
                      <a:pt x="16560" y="226737"/>
                    </a:lnTo>
                    <a:lnTo>
                      <a:pt x="65642" y="205930"/>
                    </a:lnTo>
                    <a:lnTo>
                      <a:pt x="229426" y="42146"/>
                    </a:lnTo>
                    <a:lnTo>
                      <a:pt x="201151" y="13871"/>
                    </a:lnTo>
                    <a:lnTo>
                      <a:pt x="37366" y="177655"/>
                    </a:lnTo>
                    <a:close/>
                  </a:path>
                </a:pathLst>
              </a:custGeom>
              <a:grpFill/>
              <a:ln w="5331" cap="flat">
                <a:noFill/>
                <a:prstDash val="solid"/>
                <a:miter/>
              </a:ln>
            </p:spPr>
            <p:txBody>
              <a:bodyPr rtlCol="0" anchor="ctr"/>
              <a:lstStyle/>
              <a:p>
                <a:endParaRPr lang="en-US"/>
              </a:p>
            </p:txBody>
          </p:sp>
          <p:sp>
            <p:nvSpPr>
              <p:cNvPr id="978" name="Freeform 977">
                <a:extLst>
                  <a:ext uri="{FF2B5EF4-FFF2-40B4-BE49-F238E27FC236}">
                    <a16:creationId xmlns:a16="http://schemas.microsoft.com/office/drawing/2014/main" id="{ECA6B990-1F58-D7DA-332B-F5F43F64111C}"/>
                  </a:ext>
                </a:extLst>
              </p:cNvPr>
              <p:cNvSpPr/>
              <p:nvPr/>
            </p:nvSpPr>
            <p:spPr>
              <a:xfrm>
                <a:off x="8699227" y="5413675"/>
                <a:ext cx="77890" cy="132841"/>
              </a:xfrm>
              <a:custGeom>
                <a:avLst/>
                <a:gdLst>
                  <a:gd name="connsiteX0" fmla="*/ 5869 w 77890"/>
                  <a:gd name="connsiteY0" fmla="*/ 132841 h 132841"/>
                  <a:gd name="connsiteX1" fmla="*/ 1601 w 77890"/>
                  <a:gd name="connsiteY1" fmla="*/ 131241 h 132841"/>
                  <a:gd name="connsiteX2" fmla="*/ 1601 w 77890"/>
                  <a:gd name="connsiteY2" fmla="*/ 123238 h 132841"/>
                  <a:gd name="connsiteX3" fmla="*/ 64020 w 77890"/>
                  <a:gd name="connsiteY3" fmla="*/ 60819 h 132841"/>
                  <a:gd name="connsiteX4" fmla="*/ 12804 w 77890"/>
                  <a:gd name="connsiteY4" fmla="*/ 9603 h 132841"/>
                  <a:gd name="connsiteX5" fmla="*/ 12804 w 77890"/>
                  <a:gd name="connsiteY5" fmla="*/ 1601 h 132841"/>
                  <a:gd name="connsiteX6" fmla="*/ 20806 w 77890"/>
                  <a:gd name="connsiteY6" fmla="*/ 1601 h 132841"/>
                  <a:gd name="connsiteX7" fmla="*/ 76290 w 77890"/>
                  <a:gd name="connsiteY7" fmla="*/ 57084 h 132841"/>
                  <a:gd name="connsiteX8" fmla="*/ 76290 w 77890"/>
                  <a:gd name="connsiteY8" fmla="*/ 65087 h 132841"/>
                  <a:gd name="connsiteX9" fmla="*/ 10136 w 77890"/>
                  <a:gd name="connsiteY9" fmla="*/ 131241 h 132841"/>
                  <a:gd name="connsiteX10" fmla="*/ 5869 w 77890"/>
                  <a:gd name="connsiteY10" fmla="*/ 132841 h 13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7890" h="132841">
                    <a:moveTo>
                      <a:pt x="5869" y="132841"/>
                    </a:moveTo>
                    <a:cubicBezTo>
                      <a:pt x="4268" y="132841"/>
                      <a:pt x="3201" y="132308"/>
                      <a:pt x="1601" y="131241"/>
                    </a:cubicBezTo>
                    <a:cubicBezTo>
                      <a:pt x="-534" y="129107"/>
                      <a:pt x="-534" y="125372"/>
                      <a:pt x="1601" y="123238"/>
                    </a:cubicBezTo>
                    <a:lnTo>
                      <a:pt x="64020" y="60819"/>
                    </a:lnTo>
                    <a:lnTo>
                      <a:pt x="12804" y="9603"/>
                    </a:lnTo>
                    <a:cubicBezTo>
                      <a:pt x="10670" y="7469"/>
                      <a:pt x="10670" y="3734"/>
                      <a:pt x="12804" y="1601"/>
                    </a:cubicBezTo>
                    <a:cubicBezTo>
                      <a:pt x="14938" y="-534"/>
                      <a:pt x="18672" y="-534"/>
                      <a:pt x="20806" y="1601"/>
                    </a:cubicBezTo>
                    <a:lnTo>
                      <a:pt x="76290" y="57084"/>
                    </a:lnTo>
                    <a:cubicBezTo>
                      <a:pt x="78424" y="59218"/>
                      <a:pt x="78424" y="62953"/>
                      <a:pt x="76290" y="65087"/>
                    </a:cubicBezTo>
                    <a:lnTo>
                      <a:pt x="10136" y="131241"/>
                    </a:lnTo>
                    <a:cubicBezTo>
                      <a:pt x="9069" y="132308"/>
                      <a:pt x="7469" y="132841"/>
                      <a:pt x="5869" y="132841"/>
                    </a:cubicBezTo>
                    <a:close/>
                  </a:path>
                </a:pathLst>
              </a:custGeom>
              <a:grpFill/>
              <a:ln w="5331" cap="flat">
                <a:noFill/>
                <a:prstDash val="solid"/>
                <a:miter/>
              </a:ln>
            </p:spPr>
            <p:txBody>
              <a:bodyPr rtlCol="0" anchor="ctr"/>
              <a:lstStyle/>
              <a:p>
                <a:endParaRPr lang="en-US"/>
              </a:p>
            </p:txBody>
          </p:sp>
        </p:grpSp>
        <p:sp>
          <p:nvSpPr>
            <p:cNvPr id="12" name="Rectangle 11">
              <a:extLst>
                <a:ext uri="{FF2B5EF4-FFF2-40B4-BE49-F238E27FC236}">
                  <a16:creationId xmlns:a16="http://schemas.microsoft.com/office/drawing/2014/main" id="{C4E3DD92-9015-9883-08B9-9E5C09391A28}"/>
                </a:ext>
              </a:extLst>
            </p:cNvPr>
            <p:cNvSpPr/>
            <p:nvPr/>
          </p:nvSpPr>
          <p:spPr>
            <a:xfrm>
              <a:off x="2441711" y="6899004"/>
              <a:ext cx="579398" cy="46011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C6A3945B-1FB5-B2ED-AA5C-E08BF502B586}"/>
                </a:ext>
              </a:extLst>
            </p:cNvPr>
            <p:cNvSpPr/>
            <p:nvPr/>
          </p:nvSpPr>
          <p:spPr>
            <a:xfrm>
              <a:off x="3436304" y="5196862"/>
              <a:ext cx="612505" cy="533941"/>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4" name="Group 13">
              <a:extLst>
                <a:ext uri="{FF2B5EF4-FFF2-40B4-BE49-F238E27FC236}">
                  <a16:creationId xmlns:a16="http://schemas.microsoft.com/office/drawing/2014/main" id="{CE4DB93A-C67B-3045-F297-52E987B89AFE}"/>
                </a:ext>
              </a:extLst>
            </p:cNvPr>
            <p:cNvGrpSpPr/>
            <p:nvPr/>
          </p:nvGrpSpPr>
          <p:grpSpPr>
            <a:xfrm>
              <a:off x="2497728" y="6964100"/>
              <a:ext cx="434523" cy="407061"/>
              <a:chOff x="8399401" y="5851144"/>
              <a:chExt cx="379850" cy="355843"/>
            </a:xfrm>
            <a:solidFill>
              <a:srgbClr val="404040"/>
            </a:solidFill>
          </p:grpSpPr>
          <p:sp>
            <p:nvSpPr>
              <p:cNvPr id="962" name="Freeform 961">
                <a:extLst>
                  <a:ext uri="{FF2B5EF4-FFF2-40B4-BE49-F238E27FC236}">
                    <a16:creationId xmlns:a16="http://schemas.microsoft.com/office/drawing/2014/main" id="{756390D2-FEE2-6CC9-9431-4BC571F9430F}"/>
                  </a:ext>
                </a:extLst>
              </p:cNvPr>
              <p:cNvSpPr/>
              <p:nvPr/>
            </p:nvSpPr>
            <p:spPr>
              <a:xfrm>
                <a:off x="8408470" y="5934903"/>
                <a:ext cx="363846" cy="72022"/>
              </a:xfrm>
              <a:custGeom>
                <a:avLst/>
                <a:gdLst>
                  <a:gd name="connsiteX0" fmla="*/ 0 w 363846"/>
                  <a:gd name="connsiteY0" fmla="*/ 0 h 72022"/>
                  <a:gd name="connsiteX1" fmla="*/ 363846 w 363846"/>
                  <a:gd name="connsiteY1" fmla="*/ 0 h 72022"/>
                  <a:gd name="connsiteX2" fmla="*/ 363846 w 363846"/>
                  <a:gd name="connsiteY2" fmla="*/ 72022 h 72022"/>
                  <a:gd name="connsiteX3" fmla="*/ 0 w 363846"/>
                  <a:gd name="connsiteY3" fmla="*/ 72022 h 72022"/>
                </a:gdLst>
                <a:ahLst/>
                <a:cxnLst>
                  <a:cxn ang="0">
                    <a:pos x="connsiteX0" y="connsiteY0"/>
                  </a:cxn>
                  <a:cxn ang="0">
                    <a:pos x="connsiteX1" y="connsiteY1"/>
                  </a:cxn>
                  <a:cxn ang="0">
                    <a:pos x="connsiteX2" y="connsiteY2"/>
                  </a:cxn>
                  <a:cxn ang="0">
                    <a:pos x="connsiteX3" y="connsiteY3"/>
                  </a:cxn>
                </a:cxnLst>
                <a:rect l="l" t="t" r="r" b="b"/>
                <a:pathLst>
                  <a:path w="363846" h="72022">
                    <a:moveTo>
                      <a:pt x="0" y="0"/>
                    </a:moveTo>
                    <a:lnTo>
                      <a:pt x="363846" y="0"/>
                    </a:lnTo>
                    <a:lnTo>
                      <a:pt x="363846" y="72022"/>
                    </a:lnTo>
                    <a:lnTo>
                      <a:pt x="0" y="72022"/>
                    </a:lnTo>
                    <a:close/>
                  </a:path>
                </a:pathLst>
              </a:custGeom>
              <a:solidFill>
                <a:srgbClr val="EF3E23"/>
              </a:solidFill>
              <a:ln w="5331" cap="flat">
                <a:noFill/>
                <a:prstDash val="solid"/>
                <a:miter/>
              </a:ln>
            </p:spPr>
            <p:txBody>
              <a:bodyPr rtlCol="0" anchor="ctr"/>
              <a:lstStyle/>
              <a:p>
                <a:endParaRPr lang="en-US"/>
              </a:p>
            </p:txBody>
          </p:sp>
          <p:grpSp>
            <p:nvGrpSpPr>
              <p:cNvPr id="963" name="Graphic 761">
                <a:extLst>
                  <a:ext uri="{FF2B5EF4-FFF2-40B4-BE49-F238E27FC236}">
                    <a16:creationId xmlns:a16="http://schemas.microsoft.com/office/drawing/2014/main" id="{0A839049-2B59-AACC-6EA4-3CD7DF393DB5}"/>
                  </a:ext>
                </a:extLst>
              </p:cNvPr>
              <p:cNvGrpSpPr/>
              <p:nvPr/>
            </p:nvGrpSpPr>
            <p:grpSpPr>
              <a:xfrm>
                <a:off x="8399401" y="5851144"/>
                <a:ext cx="379850" cy="355843"/>
                <a:chOff x="8399401" y="5851144"/>
                <a:chExt cx="379850" cy="355843"/>
              </a:xfrm>
              <a:grpFill/>
            </p:grpSpPr>
            <p:sp>
              <p:nvSpPr>
                <p:cNvPr id="964" name="Freeform 963">
                  <a:extLst>
                    <a:ext uri="{FF2B5EF4-FFF2-40B4-BE49-F238E27FC236}">
                      <a16:creationId xmlns:a16="http://schemas.microsoft.com/office/drawing/2014/main" id="{65227733-68B7-5C42-2ABE-1898C56255E0}"/>
                    </a:ext>
                  </a:extLst>
                </p:cNvPr>
                <p:cNvSpPr/>
                <p:nvPr/>
              </p:nvSpPr>
              <p:spPr>
                <a:xfrm>
                  <a:off x="8413805" y="6030400"/>
                  <a:ext cx="352642" cy="149912"/>
                </a:xfrm>
                <a:custGeom>
                  <a:avLst/>
                  <a:gdLst>
                    <a:gd name="connsiteX0" fmla="*/ 326501 w 352642"/>
                    <a:gd name="connsiteY0" fmla="*/ 149913 h 149912"/>
                    <a:gd name="connsiteX1" fmla="*/ 26142 w 352642"/>
                    <a:gd name="connsiteY1" fmla="*/ 149913 h 149912"/>
                    <a:gd name="connsiteX2" fmla="*/ 0 w 352642"/>
                    <a:gd name="connsiteY2" fmla="*/ 123772 h 149912"/>
                    <a:gd name="connsiteX3" fmla="*/ 0 w 352642"/>
                    <a:gd name="connsiteY3" fmla="*/ 0 h 149912"/>
                    <a:gd name="connsiteX4" fmla="*/ 11204 w 352642"/>
                    <a:gd name="connsiteY4" fmla="*/ 0 h 149912"/>
                    <a:gd name="connsiteX5" fmla="*/ 11204 w 352642"/>
                    <a:gd name="connsiteY5" fmla="*/ 123772 h 149912"/>
                    <a:gd name="connsiteX6" fmla="*/ 26142 w 352642"/>
                    <a:gd name="connsiteY6" fmla="*/ 138710 h 149912"/>
                    <a:gd name="connsiteX7" fmla="*/ 326501 w 352642"/>
                    <a:gd name="connsiteY7" fmla="*/ 138710 h 149912"/>
                    <a:gd name="connsiteX8" fmla="*/ 341439 w 352642"/>
                    <a:gd name="connsiteY8" fmla="*/ 123772 h 149912"/>
                    <a:gd name="connsiteX9" fmla="*/ 341439 w 352642"/>
                    <a:gd name="connsiteY9" fmla="*/ 0 h 149912"/>
                    <a:gd name="connsiteX10" fmla="*/ 352643 w 352642"/>
                    <a:gd name="connsiteY10" fmla="*/ 0 h 149912"/>
                    <a:gd name="connsiteX11" fmla="*/ 352643 w 352642"/>
                    <a:gd name="connsiteY11" fmla="*/ 123772 h 149912"/>
                    <a:gd name="connsiteX12" fmla="*/ 326501 w 352642"/>
                    <a:gd name="connsiteY12" fmla="*/ 149913 h 149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52642" h="149912">
                      <a:moveTo>
                        <a:pt x="326501" y="149913"/>
                      </a:moveTo>
                      <a:lnTo>
                        <a:pt x="26142" y="149913"/>
                      </a:lnTo>
                      <a:cubicBezTo>
                        <a:pt x="11737" y="149913"/>
                        <a:pt x="0" y="138176"/>
                        <a:pt x="0" y="123772"/>
                      </a:cubicBezTo>
                      <a:lnTo>
                        <a:pt x="0" y="0"/>
                      </a:lnTo>
                      <a:lnTo>
                        <a:pt x="11204" y="0"/>
                      </a:lnTo>
                      <a:lnTo>
                        <a:pt x="11204" y="123772"/>
                      </a:lnTo>
                      <a:cubicBezTo>
                        <a:pt x="11204" y="131774"/>
                        <a:pt x="18139" y="138710"/>
                        <a:pt x="26142" y="138710"/>
                      </a:cubicBezTo>
                      <a:lnTo>
                        <a:pt x="326501" y="138710"/>
                      </a:lnTo>
                      <a:cubicBezTo>
                        <a:pt x="334504" y="138710"/>
                        <a:pt x="341439" y="131774"/>
                        <a:pt x="341439" y="123772"/>
                      </a:cubicBezTo>
                      <a:lnTo>
                        <a:pt x="341439" y="0"/>
                      </a:lnTo>
                      <a:lnTo>
                        <a:pt x="352643" y="0"/>
                      </a:lnTo>
                      <a:lnTo>
                        <a:pt x="352643" y="123772"/>
                      </a:lnTo>
                      <a:cubicBezTo>
                        <a:pt x="352643" y="138176"/>
                        <a:pt x="340906" y="149913"/>
                        <a:pt x="326501" y="149913"/>
                      </a:cubicBezTo>
                      <a:close/>
                    </a:path>
                  </a:pathLst>
                </a:custGeom>
                <a:grpFill/>
                <a:ln w="5331" cap="flat">
                  <a:noFill/>
                  <a:prstDash val="solid"/>
                  <a:miter/>
                </a:ln>
              </p:spPr>
              <p:txBody>
                <a:bodyPr rtlCol="0" anchor="ctr"/>
                <a:lstStyle/>
                <a:p>
                  <a:endParaRPr lang="en-US"/>
                </a:p>
              </p:txBody>
            </p:sp>
            <p:grpSp>
              <p:nvGrpSpPr>
                <p:cNvPr id="965" name="Graphic 761">
                  <a:extLst>
                    <a:ext uri="{FF2B5EF4-FFF2-40B4-BE49-F238E27FC236}">
                      <a16:creationId xmlns:a16="http://schemas.microsoft.com/office/drawing/2014/main" id="{C9BF0D65-5214-7DC0-A238-97DD44A846F1}"/>
                    </a:ext>
                  </a:extLst>
                </p:cNvPr>
                <p:cNvGrpSpPr/>
                <p:nvPr/>
              </p:nvGrpSpPr>
              <p:grpSpPr>
                <a:xfrm>
                  <a:off x="8454885" y="6195250"/>
                  <a:ext cx="269950" cy="11737"/>
                  <a:chOff x="8454885" y="6195250"/>
                  <a:chExt cx="269950" cy="11737"/>
                </a:xfrm>
                <a:grpFill/>
              </p:grpSpPr>
              <p:sp>
                <p:nvSpPr>
                  <p:cNvPr id="969" name="Freeform 968">
                    <a:extLst>
                      <a:ext uri="{FF2B5EF4-FFF2-40B4-BE49-F238E27FC236}">
                        <a16:creationId xmlns:a16="http://schemas.microsoft.com/office/drawing/2014/main" id="{30F8EEEB-376E-122C-2E83-901EDBBE9EDC}"/>
                      </a:ext>
                    </a:extLst>
                  </p:cNvPr>
                  <p:cNvSpPr/>
                  <p:nvPr/>
                </p:nvSpPr>
                <p:spPr>
                  <a:xfrm>
                    <a:off x="8659214" y="6195250"/>
                    <a:ext cx="65620" cy="11737"/>
                  </a:xfrm>
                  <a:custGeom>
                    <a:avLst/>
                    <a:gdLst>
                      <a:gd name="connsiteX0" fmla="*/ 59752 w 65620"/>
                      <a:gd name="connsiteY0" fmla="*/ 11737 h 11737"/>
                      <a:gd name="connsiteX1" fmla="*/ 5869 w 65620"/>
                      <a:gd name="connsiteY1" fmla="*/ 11737 h 11737"/>
                      <a:gd name="connsiteX2" fmla="*/ 0 w 65620"/>
                      <a:gd name="connsiteY2" fmla="*/ 5869 h 11737"/>
                      <a:gd name="connsiteX3" fmla="*/ 5869 w 65620"/>
                      <a:gd name="connsiteY3" fmla="*/ 0 h 11737"/>
                      <a:gd name="connsiteX4" fmla="*/ 59752 w 65620"/>
                      <a:gd name="connsiteY4" fmla="*/ 0 h 11737"/>
                      <a:gd name="connsiteX5" fmla="*/ 65621 w 65620"/>
                      <a:gd name="connsiteY5" fmla="*/ 5869 h 11737"/>
                      <a:gd name="connsiteX6" fmla="*/ 59752 w 65620"/>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5620" h="11737">
                        <a:moveTo>
                          <a:pt x="59752" y="11737"/>
                        </a:moveTo>
                        <a:lnTo>
                          <a:pt x="5869" y="11737"/>
                        </a:lnTo>
                        <a:cubicBezTo>
                          <a:pt x="2667" y="11737"/>
                          <a:pt x="0" y="9070"/>
                          <a:pt x="0" y="5869"/>
                        </a:cubicBezTo>
                        <a:cubicBezTo>
                          <a:pt x="0" y="2667"/>
                          <a:pt x="2667" y="0"/>
                          <a:pt x="5869" y="0"/>
                        </a:cubicBezTo>
                        <a:lnTo>
                          <a:pt x="59752" y="0"/>
                        </a:lnTo>
                        <a:cubicBezTo>
                          <a:pt x="62953" y="0"/>
                          <a:pt x="65621" y="2667"/>
                          <a:pt x="65621" y="5869"/>
                        </a:cubicBezTo>
                        <a:cubicBezTo>
                          <a:pt x="65621" y="9070"/>
                          <a:pt x="62953" y="11737"/>
                          <a:pt x="59752" y="11737"/>
                        </a:cubicBezTo>
                        <a:close/>
                      </a:path>
                    </a:pathLst>
                  </a:custGeom>
                  <a:grpFill/>
                  <a:ln w="5331" cap="flat">
                    <a:noFill/>
                    <a:prstDash val="solid"/>
                    <a:miter/>
                  </a:ln>
                </p:spPr>
                <p:txBody>
                  <a:bodyPr rtlCol="0" anchor="ctr"/>
                  <a:lstStyle/>
                  <a:p>
                    <a:endParaRPr lang="en-US"/>
                  </a:p>
                </p:txBody>
              </p:sp>
              <p:sp>
                <p:nvSpPr>
                  <p:cNvPr id="970" name="Freeform 969">
                    <a:extLst>
                      <a:ext uri="{FF2B5EF4-FFF2-40B4-BE49-F238E27FC236}">
                        <a16:creationId xmlns:a16="http://schemas.microsoft.com/office/drawing/2014/main" id="{8BFD0912-D125-34E0-D8DF-148100EF7E01}"/>
                      </a:ext>
                    </a:extLst>
                  </p:cNvPr>
                  <p:cNvSpPr/>
                  <p:nvPr/>
                </p:nvSpPr>
                <p:spPr>
                  <a:xfrm>
                    <a:off x="8454885" y="6195250"/>
                    <a:ext cx="65620" cy="11737"/>
                  </a:xfrm>
                  <a:custGeom>
                    <a:avLst/>
                    <a:gdLst>
                      <a:gd name="connsiteX0" fmla="*/ 59752 w 65620"/>
                      <a:gd name="connsiteY0" fmla="*/ 11737 h 11737"/>
                      <a:gd name="connsiteX1" fmla="*/ 5869 w 65620"/>
                      <a:gd name="connsiteY1" fmla="*/ 11737 h 11737"/>
                      <a:gd name="connsiteX2" fmla="*/ 0 w 65620"/>
                      <a:gd name="connsiteY2" fmla="*/ 5869 h 11737"/>
                      <a:gd name="connsiteX3" fmla="*/ 5869 w 65620"/>
                      <a:gd name="connsiteY3" fmla="*/ 0 h 11737"/>
                      <a:gd name="connsiteX4" fmla="*/ 59752 w 65620"/>
                      <a:gd name="connsiteY4" fmla="*/ 0 h 11737"/>
                      <a:gd name="connsiteX5" fmla="*/ 65620 w 65620"/>
                      <a:gd name="connsiteY5" fmla="*/ 5869 h 11737"/>
                      <a:gd name="connsiteX6" fmla="*/ 59752 w 65620"/>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5620" h="11737">
                        <a:moveTo>
                          <a:pt x="59752" y="11737"/>
                        </a:moveTo>
                        <a:lnTo>
                          <a:pt x="5869" y="11737"/>
                        </a:lnTo>
                        <a:cubicBezTo>
                          <a:pt x="2667" y="11737"/>
                          <a:pt x="0" y="9070"/>
                          <a:pt x="0" y="5869"/>
                        </a:cubicBezTo>
                        <a:cubicBezTo>
                          <a:pt x="0" y="2667"/>
                          <a:pt x="2667" y="0"/>
                          <a:pt x="5869" y="0"/>
                        </a:cubicBezTo>
                        <a:lnTo>
                          <a:pt x="59752" y="0"/>
                        </a:lnTo>
                        <a:cubicBezTo>
                          <a:pt x="62953" y="0"/>
                          <a:pt x="65620" y="2667"/>
                          <a:pt x="65620" y="5869"/>
                        </a:cubicBezTo>
                        <a:cubicBezTo>
                          <a:pt x="65620" y="9070"/>
                          <a:pt x="62953" y="11737"/>
                          <a:pt x="59752" y="11737"/>
                        </a:cubicBezTo>
                        <a:close/>
                      </a:path>
                    </a:pathLst>
                  </a:custGeom>
                  <a:grpFill/>
                  <a:ln w="5331" cap="flat">
                    <a:noFill/>
                    <a:prstDash val="solid"/>
                    <a:miter/>
                  </a:ln>
                </p:spPr>
                <p:txBody>
                  <a:bodyPr rtlCol="0" anchor="ctr"/>
                  <a:lstStyle/>
                  <a:p>
                    <a:endParaRPr lang="en-US"/>
                  </a:p>
                </p:txBody>
              </p:sp>
            </p:grpSp>
            <p:sp>
              <p:nvSpPr>
                <p:cNvPr id="966" name="Freeform 965">
                  <a:extLst>
                    <a:ext uri="{FF2B5EF4-FFF2-40B4-BE49-F238E27FC236}">
                      <a16:creationId xmlns:a16="http://schemas.microsoft.com/office/drawing/2014/main" id="{537A7C51-9433-A1BE-1AAF-B84D812D1B54}"/>
                    </a:ext>
                  </a:extLst>
                </p:cNvPr>
                <p:cNvSpPr/>
                <p:nvPr/>
              </p:nvSpPr>
              <p:spPr>
                <a:xfrm>
                  <a:off x="8399401" y="5923700"/>
                  <a:ext cx="379850" cy="91761"/>
                </a:xfrm>
                <a:custGeom>
                  <a:avLst/>
                  <a:gdLst>
                    <a:gd name="connsiteX0" fmla="*/ 375049 w 379850"/>
                    <a:gd name="connsiteY0" fmla="*/ 91762 h 91761"/>
                    <a:gd name="connsiteX1" fmla="*/ 238474 w 379850"/>
                    <a:gd name="connsiteY1" fmla="*/ 91762 h 91761"/>
                    <a:gd name="connsiteX2" fmla="*/ 238474 w 379850"/>
                    <a:gd name="connsiteY2" fmla="*/ 80558 h 91761"/>
                    <a:gd name="connsiteX3" fmla="*/ 369181 w 379850"/>
                    <a:gd name="connsiteY3" fmla="*/ 80558 h 91761"/>
                    <a:gd name="connsiteX4" fmla="*/ 369181 w 379850"/>
                    <a:gd name="connsiteY4" fmla="*/ 21340 h 91761"/>
                    <a:gd name="connsiteX5" fmla="*/ 359578 w 379850"/>
                    <a:gd name="connsiteY5" fmla="*/ 11737 h 91761"/>
                    <a:gd name="connsiteX6" fmla="*/ 21340 w 379850"/>
                    <a:gd name="connsiteY6" fmla="*/ 11737 h 91761"/>
                    <a:gd name="connsiteX7" fmla="*/ 11737 w 379850"/>
                    <a:gd name="connsiteY7" fmla="*/ 21340 h 91761"/>
                    <a:gd name="connsiteX8" fmla="*/ 11737 w 379850"/>
                    <a:gd name="connsiteY8" fmla="*/ 80558 h 91761"/>
                    <a:gd name="connsiteX9" fmla="*/ 142444 w 379850"/>
                    <a:gd name="connsiteY9" fmla="*/ 80558 h 91761"/>
                    <a:gd name="connsiteX10" fmla="*/ 142444 w 379850"/>
                    <a:gd name="connsiteY10" fmla="*/ 91762 h 91761"/>
                    <a:gd name="connsiteX11" fmla="*/ 5868 w 379850"/>
                    <a:gd name="connsiteY11" fmla="*/ 91762 h 91761"/>
                    <a:gd name="connsiteX12" fmla="*/ 0 w 379850"/>
                    <a:gd name="connsiteY12" fmla="*/ 85893 h 91761"/>
                    <a:gd name="connsiteX13" fmla="*/ 0 w 379850"/>
                    <a:gd name="connsiteY13" fmla="*/ 20806 h 91761"/>
                    <a:gd name="connsiteX14" fmla="*/ 20806 w 379850"/>
                    <a:gd name="connsiteY14" fmla="*/ 0 h 91761"/>
                    <a:gd name="connsiteX15" fmla="*/ 359045 w 379850"/>
                    <a:gd name="connsiteY15" fmla="*/ 0 h 91761"/>
                    <a:gd name="connsiteX16" fmla="*/ 379851 w 379850"/>
                    <a:gd name="connsiteY16" fmla="*/ 20806 h 91761"/>
                    <a:gd name="connsiteX17" fmla="*/ 379851 w 379850"/>
                    <a:gd name="connsiteY17" fmla="*/ 85893 h 91761"/>
                    <a:gd name="connsiteX18" fmla="*/ 373982 w 379850"/>
                    <a:gd name="connsiteY18" fmla="*/ 91762 h 917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79850" h="91761">
                      <a:moveTo>
                        <a:pt x="375049" y="91762"/>
                      </a:moveTo>
                      <a:lnTo>
                        <a:pt x="238474" y="91762"/>
                      </a:lnTo>
                      <a:lnTo>
                        <a:pt x="238474" y="80558"/>
                      </a:lnTo>
                      <a:lnTo>
                        <a:pt x="369181" y="80558"/>
                      </a:lnTo>
                      <a:lnTo>
                        <a:pt x="369181" y="21340"/>
                      </a:lnTo>
                      <a:cubicBezTo>
                        <a:pt x="369181" y="16005"/>
                        <a:pt x="364913" y="11737"/>
                        <a:pt x="359578" y="11737"/>
                      </a:cubicBezTo>
                      <a:lnTo>
                        <a:pt x="21340" y="11737"/>
                      </a:lnTo>
                      <a:cubicBezTo>
                        <a:pt x="16005" y="11737"/>
                        <a:pt x="11737" y="16005"/>
                        <a:pt x="11737" y="21340"/>
                      </a:cubicBezTo>
                      <a:lnTo>
                        <a:pt x="11737" y="80558"/>
                      </a:lnTo>
                      <a:lnTo>
                        <a:pt x="142444" y="80558"/>
                      </a:lnTo>
                      <a:lnTo>
                        <a:pt x="142444" y="91762"/>
                      </a:lnTo>
                      <a:lnTo>
                        <a:pt x="5868" y="91762"/>
                      </a:lnTo>
                      <a:cubicBezTo>
                        <a:pt x="2667" y="91762"/>
                        <a:pt x="0" y="89094"/>
                        <a:pt x="0" y="85893"/>
                      </a:cubicBezTo>
                      <a:lnTo>
                        <a:pt x="0" y="20806"/>
                      </a:lnTo>
                      <a:cubicBezTo>
                        <a:pt x="0" y="9070"/>
                        <a:pt x="9603" y="0"/>
                        <a:pt x="20806" y="0"/>
                      </a:cubicBezTo>
                      <a:lnTo>
                        <a:pt x="359045" y="0"/>
                      </a:lnTo>
                      <a:cubicBezTo>
                        <a:pt x="370782" y="0"/>
                        <a:pt x="379851" y="9603"/>
                        <a:pt x="379851" y="20806"/>
                      </a:cubicBezTo>
                      <a:lnTo>
                        <a:pt x="379851" y="85893"/>
                      </a:lnTo>
                      <a:cubicBezTo>
                        <a:pt x="379851" y="89094"/>
                        <a:pt x="377183" y="91762"/>
                        <a:pt x="373982" y="91762"/>
                      </a:cubicBezTo>
                      <a:close/>
                    </a:path>
                  </a:pathLst>
                </a:custGeom>
                <a:grpFill/>
                <a:ln w="5331" cap="flat">
                  <a:noFill/>
                  <a:prstDash val="solid"/>
                  <a:miter/>
                </a:ln>
              </p:spPr>
              <p:txBody>
                <a:bodyPr rtlCol="0" anchor="ctr"/>
                <a:lstStyle/>
                <a:p>
                  <a:endParaRPr lang="en-US"/>
                </a:p>
              </p:txBody>
            </p:sp>
            <p:sp>
              <p:nvSpPr>
                <p:cNvPr id="967" name="Freeform 966">
                  <a:extLst>
                    <a:ext uri="{FF2B5EF4-FFF2-40B4-BE49-F238E27FC236}">
                      <a16:creationId xmlns:a16="http://schemas.microsoft.com/office/drawing/2014/main" id="{C7695266-3755-B93F-684A-A8ECD1DB5CFD}"/>
                    </a:ext>
                  </a:extLst>
                </p:cNvPr>
                <p:cNvSpPr/>
                <p:nvPr/>
              </p:nvSpPr>
              <p:spPr>
                <a:xfrm>
                  <a:off x="8509835" y="5851144"/>
                  <a:ext cx="161116" cy="58151"/>
                </a:xfrm>
                <a:custGeom>
                  <a:avLst/>
                  <a:gdLst>
                    <a:gd name="connsiteX0" fmla="*/ 161117 w 161116"/>
                    <a:gd name="connsiteY0" fmla="*/ 58151 h 58151"/>
                    <a:gd name="connsiteX1" fmla="*/ 149913 w 161116"/>
                    <a:gd name="connsiteY1" fmla="*/ 58151 h 58151"/>
                    <a:gd name="connsiteX2" fmla="*/ 149913 w 161116"/>
                    <a:gd name="connsiteY2" fmla="*/ 30409 h 58151"/>
                    <a:gd name="connsiteX3" fmla="*/ 130707 w 161116"/>
                    <a:gd name="connsiteY3" fmla="*/ 11204 h 58151"/>
                    <a:gd name="connsiteX4" fmla="*/ 30409 w 161116"/>
                    <a:gd name="connsiteY4" fmla="*/ 11204 h 58151"/>
                    <a:gd name="connsiteX5" fmla="*/ 11204 w 161116"/>
                    <a:gd name="connsiteY5" fmla="*/ 30409 h 58151"/>
                    <a:gd name="connsiteX6" fmla="*/ 11204 w 161116"/>
                    <a:gd name="connsiteY6" fmla="*/ 58151 h 58151"/>
                    <a:gd name="connsiteX7" fmla="*/ 0 w 161116"/>
                    <a:gd name="connsiteY7" fmla="*/ 58151 h 58151"/>
                    <a:gd name="connsiteX8" fmla="*/ 0 w 161116"/>
                    <a:gd name="connsiteY8" fmla="*/ 30409 h 58151"/>
                    <a:gd name="connsiteX9" fmla="*/ 30409 w 161116"/>
                    <a:gd name="connsiteY9" fmla="*/ 0 h 58151"/>
                    <a:gd name="connsiteX10" fmla="*/ 130707 w 161116"/>
                    <a:gd name="connsiteY10" fmla="*/ 0 h 58151"/>
                    <a:gd name="connsiteX11" fmla="*/ 161117 w 161116"/>
                    <a:gd name="connsiteY11" fmla="*/ 30409 h 58151"/>
                    <a:gd name="connsiteX12" fmla="*/ 161117 w 161116"/>
                    <a:gd name="connsiteY12" fmla="*/ 58151 h 581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61116" h="58151">
                      <a:moveTo>
                        <a:pt x="161117" y="58151"/>
                      </a:moveTo>
                      <a:lnTo>
                        <a:pt x="149913" y="58151"/>
                      </a:lnTo>
                      <a:lnTo>
                        <a:pt x="149913" y="30409"/>
                      </a:lnTo>
                      <a:cubicBezTo>
                        <a:pt x="149913" y="19740"/>
                        <a:pt x="141377" y="11204"/>
                        <a:pt x="130707" y="11204"/>
                      </a:cubicBezTo>
                      <a:lnTo>
                        <a:pt x="30409" y="11204"/>
                      </a:lnTo>
                      <a:cubicBezTo>
                        <a:pt x="19740" y="11204"/>
                        <a:pt x="11204" y="19740"/>
                        <a:pt x="11204" y="30409"/>
                      </a:cubicBezTo>
                      <a:lnTo>
                        <a:pt x="11204" y="58151"/>
                      </a:lnTo>
                      <a:lnTo>
                        <a:pt x="0" y="58151"/>
                      </a:lnTo>
                      <a:lnTo>
                        <a:pt x="0" y="30409"/>
                      </a:lnTo>
                      <a:cubicBezTo>
                        <a:pt x="0" y="13337"/>
                        <a:pt x="13871" y="0"/>
                        <a:pt x="30409" y="0"/>
                      </a:cubicBezTo>
                      <a:lnTo>
                        <a:pt x="130707" y="0"/>
                      </a:lnTo>
                      <a:cubicBezTo>
                        <a:pt x="147779" y="0"/>
                        <a:pt x="161117" y="13871"/>
                        <a:pt x="161117" y="30409"/>
                      </a:cubicBezTo>
                      <a:lnTo>
                        <a:pt x="161117" y="58151"/>
                      </a:lnTo>
                      <a:close/>
                    </a:path>
                  </a:pathLst>
                </a:custGeom>
                <a:grpFill/>
                <a:ln w="5331" cap="flat">
                  <a:noFill/>
                  <a:prstDash val="solid"/>
                  <a:miter/>
                </a:ln>
              </p:spPr>
              <p:txBody>
                <a:bodyPr rtlCol="0" anchor="ctr"/>
                <a:lstStyle/>
                <a:p>
                  <a:endParaRPr lang="en-US"/>
                </a:p>
              </p:txBody>
            </p:sp>
            <p:sp>
              <p:nvSpPr>
                <p:cNvPr id="968" name="Freeform 967">
                  <a:extLst>
                    <a:ext uri="{FF2B5EF4-FFF2-40B4-BE49-F238E27FC236}">
                      <a16:creationId xmlns:a16="http://schemas.microsoft.com/office/drawing/2014/main" id="{235C4F5B-966B-684B-92C9-B1325AEF2DF5}"/>
                    </a:ext>
                  </a:extLst>
                </p:cNvPr>
                <p:cNvSpPr/>
                <p:nvPr/>
              </p:nvSpPr>
              <p:spPr>
                <a:xfrm>
                  <a:off x="8556249" y="5977050"/>
                  <a:ext cx="67221" cy="81625"/>
                </a:xfrm>
                <a:custGeom>
                  <a:avLst/>
                  <a:gdLst>
                    <a:gd name="connsiteX0" fmla="*/ 33610 w 67221"/>
                    <a:gd name="connsiteY0" fmla="*/ 81092 h 81625"/>
                    <a:gd name="connsiteX1" fmla="*/ 0 w 67221"/>
                    <a:gd name="connsiteY1" fmla="*/ 47481 h 81625"/>
                    <a:gd name="connsiteX2" fmla="*/ 0 w 67221"/>
                    <a:gd name="connsiteY2" fmla="*/ 47481 h 81625"/>
                    <a:gd name="connsiteX3" fmla="*/ 0 w 67221"/>
                    <a:gd name="connsiteY3" fmla="*/ 5868 h 81625"/>
                    <a:gd name="connsiteX4" fmla="*/ 5869 w 67221"/>
                    <a:gd name="connsiteY4" fmla="*/ 0 h 81625"/>
                    <a:gd name="connsiteX5" fmla="*/ 11737 w 67221"/>
                    <a:gd name="connsiteY5" fmla="*/ 5868 h 81625"/>
                    <a:gd name="connsiteX6" fmla="*/ 11737 w 67221"/>
                    <a:gd name="connsiteY6" fmla="*/ 48015 h 81625"/>
                    <a:gd name="connsiteX7" fmla="*/ 11737 w 67221"/>
                    <a:gd name="connsiteY7" fmla="*/ 48015 h 81625"/>
                    <a:gd name="connsiteX8" fmla="*/ 33610 w 67221"/>
                    <a:gd name="connsiteY8" fmla="*/ 69888 h 81625"/>
                    <a:gd name="connsiteX9" fmla="*/ 55484 w 67221"/>
                    <a:gd name="connsiteY9" fmla="*/ 48015 h 81625"/>
                    <a:gd name="connsiteX10" fmla="*/ 55484 w 67221"/>
                    <a:gd name="connsiteY10" fmla="*/ 5868 h 81625"/>
                    <a:gd name="connsiteX11" fmla="*/ 61352 w 67221"/>
                    <a:gd name="connsiteY11" fmla="*/ 0 h 81625"/>
                    <a:gd name="connsiteX12" fmla="*/ 67221 w 67221"/>
                    <a:gd name="connsiteY12" fmla="*/ 5868 h 81625"/>
                    <a:gd name="connsiteX13" fmla="*/ 67221 w 67221"/>
                    <a:gd name="connsiteY13" fmla="*/ 48015 h 81625"/>
                    <a:gd name="connsiteX14" fmla="*/ 33610 w 67221"/>
                    <a:gd name="connsiteY14" fmla="*/ 81625 h 81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7221" h="81625">
                      <a:moveTo>
                        <a:pt x="33610" y="81092"/>
                      </a:moveTo>
                      <a:cubicBezTo>
                        <a:pt x="14938" y="81092"/>
                        <a:pt x="0" y="66154"/>
                        <a:pt x="0" y="47481"/>
                      </a:cubicBezTo>
                      <a:cubicBezTo>
                        <a:pt x="0" y="28809"/>
                        <a:pt x="0" y="47481"/>
                        <a:pt x="0" y="47481"/>
                      </a:cubicBezTo>
                      <a:lnTo>
                        <a:pt x="0" y="5868"/>
                      </a:lnTo>
                      <a:cubicBezTo>
                        <a:pt x="0" y="2667"/>
                        <a:pt x="2667" y="0"/>
                        <a:pt x="5869" y="0"/>
                      </a:cubicBezTo>
                      <a:cubicBezTo>
                        <a:pt x="9070" y="0"/>
                        <a:pt x="11737" y="2667"/>
                        <a:pt x="11737" y="5868"/>
                      </a:cubicBezTo>
                      <a:lnTo>
                        <a:pt x="11737" y="48015"/>
                      </a:lnTo>
                      <a:cubicBezTo>
                        <a:pt x="11737" y="48015"/>
                        <a:pt x="11737" y="48015"/>
                        <a:pt x="11737" y="48015"/>
                      </a:cubicBezTo>
                      <a:cubicBezTo>
                        <a:pt x="11737" y="60285"/>
                        <a:pt x="21874" y="69888"/>
                        <a:pt x="33610" y="69888"/>
                      </a:cubicBezTo>
                      <a:cubicBezTo>
                        <a:pt x="45347" y="69888"/>
                        <a:pt x="55484" y="59752"/>
                        <a:pt x="55484" y="48015"/>
                      </a:cubicBezTo>
                      <a:lnTo>
                        <a:pt x="55484" y="5868"/>
                      </a:lnTo>
                      <a:cubicBezTo>
                        <a:pt x="55484" y="2667"/>
                        <a:pt x="58151" y="0"/>
                        <a:pt x="61352" y="0"/>
                      </a:cubicBezTo>
                      <a:cubicBezTo>
                        <a:pt x="64554" y="0"/>
                        <a:pt x="67221" y="2667"/>
                        <a:pt x="67221" y="5868"/>
                      </a:cubicBezTo>
                      <a:lnTo>
                        <a:pt x="67221" y="48015"/>
                      </a:lnTo>
                      <a:cubicBezTo>
                        <a:pt x="67221" y="66687"/>
                        <a:pt x="52283" y="81625"/>
                        <a:pt x="33610" y="81625"/>
                      </a:cubicBezTo>
                      <a:close/>
                    </a:path>
                  </a:pathLst>
                </a:custGeom>
                <a:grpFill/>
                <a:ln w="5331" cap="flat">
                  <a:noFill/>
                  <a:prstDash val="solid"/>
                  <a:miter/>
                </a:ln>
              </p:spPr>
              <p:txBody>
                <a:bodyPr rtlCol="0" anchor="ctr"/>
                <a:lstStyle/>
                <a:p>
                  <a:endParaRPr lang="en-US"/>
                </a:p>
              </p:txBody>
            </p:sp>
          </p:grpSp>
        </p:grpSp>
        <p:sp>
          <p:nvSpPr>
            <p:cNvPr id="15" name="Rectangle 14">
              <a:extLst>
                <a:ext uri="{FF2B5EF4-FFF2-40B4-BE49-F238E27FC236}">
                  <a16:creationId xmlns:a16="http://schemas.microsoft.com/office/drawing/2014/main" id="{42A5DB39-9218-CB82-C440-B48AB532279C}"/>
                </a:ext>
              </a:extLst>
            </p:cNvPr>
            <p:cNvSpPr/>
            <p:nvPr/>
          </p:nvSpPr>
          <p:spPr>
            <a:xfrm>
              <a:off x="6283223" y="7968411"/>
              <a:ext cx="579398" cy="46011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8528BAF5-8533-99AB-B618-0AA0494B9EDA}"/>
                </a:ext>
              </a:extLst>
            </p:cNvPr>
            <p:cNvSpPr/>
            <p:nvPr/>
          </p:nvSpPr>
          <p:spPr>
            <a:xfrm>
              <a:off x="3203348" y="5851774"/>
              <a:ext cx="651538" cy="462761"/>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 Placeholder 10">
              <a:extLst>
                <a:ext uri="{FF2B5EF4-FFF2-40B4-BE49-F238E27FC236}">
                  <a16:creationId xmlns:a16="http://schemas.microsoft.com/office/drawing/2014/main" id="{554D859D-B7FA-5E3C-AE6A-FC39103168EE}"/>
                </a:ext>
              </a:extLst>
            </p:cNvPr>
            <p:cNvSpPr txBox="1">
              <a:spLocks/>
            </p:cNvSpPr>
            <p:nvPr/>
          </p:nvSpPr>
          <p:spPr>
            <a:xfrm>
              <a:off x="898526" y="7001737"/>
              <a:ext cx="1478257" cy="678139"/>
            </a:xfrm>
            <a:prstGeom prst="rect">
              <a:avLst/>
            </a:prstGeom>
          </p:spPr>
          <p:txBody>
            <a:bodyPr vert="horz" lIns="91440" tIns="45720" rIns="91440" bIns="45720" rtlCol="0" anchor="t">
              <a:noAutofit/>
            </a:bodyPr>
            <a:lstStyle>
              <a:lvl1pPr marL="0" indent="0" algn="just" defTabSz="2072941" rtl="0" eaLnBrk="1" latinLnBrk="0" hangingPunct="1">
                <a:lnSpc>
                  <a:spcPct val="100000"/>
                </a:lnSpc>
                <a:spcBef>
                  <a:spcPts val="0"/>
                </a:spcBef>
                <a:buFont typeface="Arial" panose="020B0604020202020204" pitchFamily="34" charset="0"/>
                <a:buNone/>
                <a:defRPr sz="2600" b="0"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lnSpc>
                  <a:spcPts val="1380"/>
                </a:lnSpc>
              </a:pPr>
              <a:r>
                <a:rPr lang="es-ES" sz="1500" b="1" kern="100" dirty="0">
                  <a:solidFill>
                    <a:srgbClr val="404040"/>
                  </a:solidFill>
                  <a:latin typeface="Calibri"/>
                  <a:ea typeface="Aptos" panose="020B0004020202020204" pitchFamily="34" charset="0"/>
                  <a:cs typeface="Calibri"/>
                </a:rPr>
                <a:t>Adopción de procesos de contratación inclusivos</a:t>
              </a:r>
              <a:endParaRPr lang="en-US" sz="1500" b="1" dirty="0">
                <a:solidFill>
                  <a:srgbClr val="404040"/>
                </a:solidFill>
                <a:latin typeface="Calibri"/>
                <a:cs typeface="Calibri"/>
              </a:endParaRPr>
            </a:p>
            <a:p>
              <a:pPr algn="l">
                <a:lnSpc>
                  <a:spcPts val="1380"/>
                </a:lnSpc>
              </a:pPr>
              <a:endParaRPr lang="en-US" sz="1500" b="1" dirty="0">
                <a:solidFill>
                  <a:srgbClr val="404040"/>
                </a:solidFill>
              </a:endParaRPr>
            </a:p>
          </p:txBody>
        </p:sp>
        <p:sp>
          <p:nvSpPr>
            <p:cNvPr id="18" name="Text Placeholder 10">
              <a:extLst>
                <a:ext uri="{FF2B5EF4-FFF2-40B4-BE49-F238E27FC236}">
                  <a16:creationId xmlns:a16="http://schemas.microsoft.com/office/drawing/2014/main" id="{E6E584D3-F8AB-5448-380A-0022B870FFA1}"/>
                </a:ext>
              </a:extLst>
            </p:cNvPr>
            <p:cNvSpPr txBox="1">
              <a:spLocks/>
            </p:cNvSpPr>
            <p:nvPr/>
          </p:nvSpPr>
          <p:spPr>
            <a:xfrm>
              <a:off x="2828748" y="7826694"/>
              <a:ext cx="1782264" cy="1103209"/>
            </a:xfrm>
            <a:prstGeom prst="rect">
              <a:avLst/>
            </a:prstGeom>
          </p:spPr>
          <p:txBody>
            <a:bodyPr vert="horz" lIns="91440" tIns="45720" rIns="91440" bIns="45720" rtlCol="0" anchor="t">
              <a:noAutofit/>
            </a:bodyPr>
            <a:lstStyle>
              <a:lvl1pPr marL="0" indent="0" algn="just" defTabSz="2072941" rtl="0" eaLnBrk="1" latinLnBrk="0" hangingPunct="1">
                <a:lnSpc>
                  <a:spcPct val="100000"/>
                </a:lnSpc>
                <a:spcBef>
                  <a:spcPts val="0"/>
                </a:spcBef>
                <a:buFont typeface="Arial" panose="020B0604020202020204" pitchFamily="34" charset="0"/>
                <a:buNone/>
                <a:defRPr sz="2600" b="0"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lnSpc>
                  <a:spcPts val="1380"/>
                </a:lnSpc>
              </a:pPr>
              <a:r>
                <a:rPr lang="es-ES" sz="1500" b="1" kern="100" dirty="0">
                  <a:solidFill>
                    <a:srgbClr val="404040"/>
                  </a:solidFill>
                  <a:latin typeface="Calibri"/>
                  <a:ea typeface="Aptos" panose="020B0004020202020204" pitchFamily="34" charset="0"/>
                  <a:cs typeface="Calibri"/>
                </a:rPr>
                <a:t>Proceso de acogida y orientación adaptados al sector</a:t>
              </a:r>
              <a:endParaRPr lang="en-US" sz="1500" b="1" kern="100" dirty="0">
                <a:solidFill>
                  <a:srgbClr val="404040"/>
                </a:solidFill>
                <a:latin typeface="Calibri"/>
                <a:ea typeface="Aptos" panose="020B0004020202020204" pitchFamily="34" charset="0"/>
                <a:cs typeface="Calibri"/>
              </a:endParaRPr>
            </a:p>
          </p:txBody>
        </p:sp>
        <p:sp>
          <p:nvSpPr>
            <p:cNvPr id="19" name="Text Placeholder 10">
              <a:extLst>
                <a:ext uri="{FF2B5EF4-FFF2-40B4-BE49-F238E27FC236}">
                  <a16:creationId xmlns:a16="http://schemas.microsoft.com/office/drawing/2014/main" id="{8BBD996B-A76B-CA54-8F27-B239EF97A41F}"/>
                </a:ext>
              </a:extLst>
            </p:cNvPr>
            <p:cNvSpPr txBox="1">
              <a:spLocks/>
            </p:cNvSpPr>
            <p:nvPr/>
          </p:nvSpPr>
          <p:spPr>
            <a:xfrm>
              <a:off x="2736974" y="6242365"/>
              <a:ext cx="1661870" cy="460060"/>
            </a:xfrm>
            <a:prstGeom prst="rect">
              <a:avLst/>
            </a:prstGeom>
          </p:spPr>
          <p:txBody>
            <a:bodyPr vert="horz" lIns="91440" tIns="45720" rIns="91440" bIns="45720" rtlCol="0" anchor="t">
              <a:noAutofit/>
            </a:bodyPr>
            <a:lstStyle>
              <a:lvl1pPr marL="0" indent="0" algn="just" defTabSz="2072941" rtl="0" eaLnBrk="1" latinLnBrk="0" hangingPunct="1">
                <a:lnSpc>
                  <a:spcPct val="100000"/>
                </a:lnSpc>
                <a:spcBef>
                  <a:spcPts val="0"/>
                </a:spcBef>
                <a:buFont typeface="Arial" panose="020B0604020202020204" pitchFamily="34" charset="0"/>
                <a:buNone/>
                <a:defRPr sz="2600" b="0"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lnSpc>
                  <a:spcPts val="1380"/>
                </a:lnSpc>
              </a:pPr>
              <a:r>
                <a:rPr lang="es-ES" sz="1500" b="1" kern="100" dirty="0">
                  <a:solidFill>
                    <a:srgbClr val="404040"/>
                  </a:solidFill>
                  <a:ea typeface="Aptos" panose="020B0004020202020204" pitchFamily="34" charset="0"/>
                </a:rPr>
                <a:t>Ofrecer formación específica en construcción</a:t>
              </a:r>
              <a:endParaRPr lang="en-US" sz="1500" b="1" kern="100" dirty="0">
                <a:solidFill>
                  <a:srgbClr val="404040"/>
                </a:solidFill>
                <a:ea typeface="Aptos" panose="020B0004020202020204" pitchFamily="34" charset="0"/>
              </a:endParaRPr>
            </a:p>
          </p:txBody>
        </p:sp>
        <p:grpSp>
          <p:nvGrpSpPr>
            <p:cNvPr id="20" name="Graphic 761">
              <a:extLst>
                <a:ext uri="{FF2B5EF4-FFF2-40B4-BE49-F238E27FC236}">
                  <a16:creationId xmlns:a16="http://schemas.microsoft.com/office/drawing/2014/main" id="{B8E556D4-923D-E366-911A-23442A9F95AF}"/>
                </a:ext>
              </a:extLst>
            </p:cNvPr>
            <p:cNvGrpSpPr/>
            <p:nvPr/>
          </p:nvGrpSpPr>
          <p:grpSpPr>
            <a:xfrm>
              <a:off x="3492843" y="5200029"/>
              <a:ext cx="469311" cy="407671"/>
              <a:chOff x="8336981" y="7205164"/>
              <a:chExt cx="410260" cy="356376"/>
            </a:xfrm>
            <a:solidFill>
              <a:srgbClr val="404040"/>
            </a:solidFill>
          </p:grpSpPr>
          <p:sp>
            <p:nvSpPr>
              <p:cNvPr id="918" name="Freeform 917">
                <a:extLst>
                  <a:ext uri="{FF2B5EF4-FFF2-40B4-BE49-F238E27FC236}">
                    <a16:creationId xmlns:a16="http://schemas.microsoft.com/office/drawing/2014/main" id="{6BAE8ADE-EEA9-46FC-D297-F5CA05C18360}"/>
                  </a:ext>
                </a:extLst>
              </p:cNvPr>
              <p:cNvSpPr/>
              <p:nvPr/>
            </p:nvSpPr>
            <p:spPr>
              <a:xfrm>
                <a:off x="8443996" y="7383667"/>
                <a:ext cx="209568" cy="131459"/>
              </a:xfrm>
              <a:custGeom>
                <a:avLst/>
                <a:gdLst>
                  <a:gd name="connsiteX0" fmla="*/ 5553 w 209568"/>
                  <a:gd name="connsiteY0" fmla="*/ 130926 h 131459"/>
                  <a:gd name="connsiteX1" fmla="*/ 752 w 209568"/>
                  <a:gd name="connsiteY1" fmla="*/ 128258 h 131459"/>
                  <a:gd name="connsiteX2" fmla="*/ 2886 w 209568"/>
                  <a:gd name="connsiteY2" fmla="*/ 120256 h 131459"/>
                  <a:gd name="connsiteX3" fmla="*/ 200814 w 209568"/>
                  <a:gd name="connsiteY3" fmla="*/ 752 h 131459"/>
                  <a:gd name="connsiteX4" fmla="*/ 208817 w 209568"/>
                  <a:gd name="connsiteY4" fmla="*/ 2886 h 131459"/>
                  <a:gd name="connsiteX5" fmla="*/ 206682 w 209568"/>
                  <a:gd name="connsiteY5" fmla="*/ 10889 h 131459"/>
                  <a:gd name="connsiteX6" fmla="*/ 8755 w 209568"/>
                  <a:gd name="connsiteY6" fmla="*/ 130392 h 131459"/>
                  <a:gd name="connsiteX7" fmla="*/ 6087 w 209568"/>
                  <a:gd name="connsiteY7" fmla="*/ 131459 h 131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9568" h="131459">
                    <a:moveTo>
                      <a:pt x="5553" y="130926"/>
                    </a:moveTo>
                    <a:cubicBezTo>
                      <a:pt x="3420" y="130926"/>
                      <a:pt x="1819" y="129858"/>
                      <a:pt x="752" y="128258"/>
                    </a:cubicBezTo>
                    <a:cubicBezTo>
                      <a:pt x="-849" y="125591"/>
                      <a:pt x="218" y="121856"/>
                      <a:pt x="2886" y="120256"/>
                    </a:cubicBezTo>
                    <a:lnTo>
                      <a:pt x="200814" y="752"/>
                    </a:lnTo>
                    <a:cubicBezTo>
                      <a:pt x="203482" y="-849"/>
                      <a:pt x="207216" y="219"/>
                      <a:pt x="208817" y="2886"/>
                    </a:cubicBezTo>
                    <a:cubicBezTo>
                      <a:pt x="210417" y="5554"/>
                      <a:pt x="209350" y="9288"/>
                      <a:pt x="206682" y="10889"/>
                    </a:cubicBezTo>
                    <a:lnTo>
                      <a:pt x="8755" y="130392"/>
                    </a:lnTo>
                    <a:cubicBezTo>
                      <a:pt x="7688" y="130926"/>
                      <a:pt x="6621" y="131459"/>
                      <a:pt x="6087" y="131459"/>
                    </a:cubicBezTo>
                    <a:close/>
                  </a:path>
                </a:pathLst>
              </a:custGeom>
              <a:grpFill/>
              <a:ln w="5331" cap="flat">
                <a:noFill/>
                <a:prstDash val="solid"/>
                <a:miter/>
              </a:ln>
            </p:spPr>
            <p:txBody>
              <a:bodyPr rtlCol="0" anchor="ctr"/>
              <a:lstStyle/>
              <a:p>
                <a:endParaRPr lang="en-US"/>
              </a:p>
            </p:txBody>
          </p:sp>
          <p:sp>
            <p:nvSpPr>
              <p:cNvPr id="919" name="Freeform 918">
                <a:extLst>
                  <a:ext uri="{FF2B5EF4-FFF2-40B4-BE49-F238E27FC236}">
                    <a16:creationId xmlns:a16="http://schemas.microsoft.com/office/drawing/2014/main" id="{A325AE80-AE3C-1CA4-B609-2763FFC4F1F7}"/>
                  </a:ext>
                </a:extLst>
              </p:cNvPr>
              <p:cNvSpPr/>
              <p:nvPr/>
            </p:nvSpPr>
            <p:spPr>
              <a:xfrm>
                <a:off x="8443996" y="7383134"/>
                <a:ext cx="209568" cy="131459"/>
              </a:xfrm>
              <a:custGeom>
                <a:avLst/>
                <a:gdLst>
                  <a:gd name="connsiteX0" fmla="*/ 203482 w 209568"/>
                  <a:gd name="connsiteY0" fmla="*/ 131459 h 131459"/>
                  <a:gd name="connsiteX1" fmla="*/ 200814 w 209568"/>
                  <a:gd name="connsiteY1" fmla="*/ 130392 h 131459"/>
                  <a:gd name="connsiteX2" fmla="*/ 2886 w 209568"/>
                  <a:gd name="connsiteY2" fmla="*/ 10889 h 131459"/>
                  <a:gd name="connsiteX3" fmla="*/ 752 w 209568"/>
                  <a:gd name="connsiteY3" fmla="*/ 2886 h 131459"/>
                  <a:gd name="connsiteX4" fmla="*/ 8755 w 209568"/>
                  <a:gd name="connsiteY4" fmla="*/ 752 h 131459"/>
                  <a:gd name="connsiteX5" fmla="*/ 206682 w 209568"/>
                  <a:gd name="connsiteY5" fmla="*/ 120256 h 131459"/>
                  <a:gd name="connsiteX6" fmla="*/ 208817 w 209568"/>
                  <a:gd name="connsiteY6" fmla="*/ 128258 h 131459"/>
                  <a:gd name="connsiteX7" fmla="*/ 204015 w 209568"/>
                  <a:gd name="connsiteY7" fmla="*/ 130926 h 131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9568" h="131459">
                    <a:moveTo>
                      <a:pt x="203482" y="131459"/>
                    </a:moveTo>
                    <a:cubicBezTo>
                      <a:pt x="202415" y="131459"/>
                      <a:pt x="201347" y="131459"/>
                      <a:pt x="200814" y="130392"/>
                    </a:cubicBezTo>
                    <a:lnTo>
                      <a:pt x="2886" y="10889"/>
                    </a:lnTo>
                    <a:cubicBezTo>
                      <a:pt x="218" y="9288"/>
                      <a:pt x="-849" y="5554"/>
                      <a:pt x="752" y="2886"/>
                    </a:cubicBezTo>
                    <a:cubicBezTo>
                      <a:pt x="2353" y="219"/>
                      <a:pt x="6087" y="-849"/>
                      <a:pt x="8755" y="752"/>
                    </a:cubicBezTo>
                    <a:lnTo>
                      <a:pt x="206682" y="120256"/>
                    </a:lnTo>
                    <a:cubicBezTo>
                      <a:pt x="209350" y="121856"/>
                      <a:pt x="210417" y="125591"/>
                      <a:pt x="208817" y="128258"/>
                    </a:cubicBezTo>
                    <a:cubicBezTo>
                      <a:pt x="207750" y="129858"/>
                      <a:pt x="205615" y="130926"/>
                      <a:pt x="204015" y="130926"/>
                    </a:cubicBezTo>
                    <a:close/>
                  </a:path>
                </a:pathLst>
              </a:custGeom>
              <a:grpFill/>
              <a:ln w="5331" cap="flat">
                <a:noFill/>
                <a:prstDash val="solid"/>
                <a:miter/>
              </a:ln>
            </p:spPr>
            <p:txBody>
              <a:bodyPr rtlCol="0" anchor="ctr"/>
              <a:lstStyle/>
              <a:p>
                <a:endParaRPr lang="en-US"/>
              </a:p>
            </p:txBody>
          </p:sp>
          <p:sp>
            <p:nvSpPr>
              <p:cNvPr id="920" name="Freeform 919">
                <a:extLst>
                  <a:ext uri="{FF2B5EF4-FFF2-40B4-BE49-F238E27FC236}">
                    <a16:creationId xmlns:a16="http://schemas.microsoft.com/office/drawing/2014/main" id="{8298B866-80F2-9D3F-40DA-3ABC2B9B170E}"/>
                  </a:ext>
                </a:extLst>
              </p:cNvPr>
              <p:cNvSpPr/>
              <p:nvPr/>
            </p:nvSpPr>
            <p:spPr>
              <a:xfrm>
                <a:off x="8443996" y="7383134"/>
                <a:ext cx="209568" cy="131459"/>
              </a:xfrm>
              <a:custGeom>
                <a:avLst/>
                <a:gdLst>
                  <a:gd name="connsiteX0" fmla="*/ 203482 w 209568"/>
                  <a:gd name="connsiteY0" fmla="*/ 131459 h 131459"/>
                  <a:gd name="connsiteX1" fmla="*/ 200814 w 209568"/>
                  <a:gd name="connsiteY1" fmla="*/ 130392 h 131459"/>
                  <a:gd name="connsiteX2" fmla="*/ 2886 w 209568"/>
                  <a:gd name="connsiteY2" fmla="*/ 10889 h 131459"/>
                  <a:gd name="connsiteX3" fmla="*/ 752 w 209568"/>
                  <a:gd name="connsiteY3" fmla="*/ 2886 h 131459"/>
                  <a:gd name="connsiteX4" fmla="*/ 8755 w 209568"/>
                  <a:gd name="connsiteY4" fmla="*/ 752 h 131459"/>
                  <a:gd name="connsiteX5" fmla="*/ 206682 w 209568"/>
                  <a:gd name="connsiteY5" fmla="*/ 120256 h 131459"/>
                  <a:gd name="connsiteX6" fmla="*/ 208817 w 209568"/>
                  <a:gd name="connsiteY6" fmla="*/ 128258 h 131459"/>
                  <a:gd name="connsiteX7" fmla="*/ 204015 w 209568"/>
                  <a:gd name="connsiteY7" fmla="*/ 130926 h 131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9568" h="131459">
                    <a:moveTo>
                      <a:pt x="203482" y="131459"/>
                    </a:moveTo>
                    <a:cubicBezTo>
                      <a:pt x="202415" y="131459"/>
                      <a:pt x="201347" y="131459"/>
                      <a:pt x="200814" y="130392"/>
                    </a:cubicBezTo>
                    <a:lnTo>
                      <a:pt x="2886" y="10889"/>
                    </a:lnTo>
                    <a:cubicBezTo>
                      <a:pt x="218" y="9288"/>
                      <a:pt x="-849" y="5554"/>
                      <a:pt x="752" y="2886"/>
                    </a:cubicBezTo>
                    <a:cubicBezTo>
                      <a:pt x="2353" y="219"/>
                      <a:pt x="6087" y="-849"/>
                      <a:pt x="8755" y="752"/>
                    </a:cubicBezTo>
                    <a:lnTo>
                      <a:pt x="206682" y="120256"/>
                    </a:lnTo>
                    <a:cubicBezTo>
                      <a:pt x="209350" y="121856"/>
                      <a:pt x="210417" y="125591"/>
                      <a:pt x="208817" y="128258"/>
                    </a:cubicBezTo>
                    <a:cubicBezTo>
                      <a:pt x="207750" y="129858"/>
                      <a:pt x="205615" y="130926"/>
                      <a:pt x="204015" y="130926"/>
                    </a:cubicBezTo>
                    <a:close/>
                  </a:path>
                </a:pathLst>
              </a:custGeom>
              <a:grpFill/>
              <a:ln w="5331" cap="flat">
                <a:noFill/>
                <a:prstDash val="solid"/>
                <a:miter/>
              </a:ln>
            </p:spPr>
            <p:txBody>
              <a:bodyPr rtlCol="0" anchor="ctr"/>
              <a:lstStyle/>
              <a:p>
                <a:endParaRPr lang="en-US"/>
              </a:p>
            </p:txBody>
          </p:sp>
          <p:sp>
            <p:nvSpPr>
              <p:cNvPr id="923" name="Freeform 922">
                <a:extLst>
                  <a:ext uri="{FF2B5EF4-FFF2-40B4-BE49-F238E27FC236}">
                    <a16:creationId xmlns:a16="http://schemas.microsoft.com/office/drawing/2014/main" id="{2CE92FA6-CAD2-684E-E7B2-35A1C91A0E6B}"/>
                  </a:ext>
                </a:extLst>
              </p:cNvPr>
              <p:cNvSpPr/>
              <p:nvPr/>
            </p:nvSpPr>
            <p:spPr>
              <a:xfrm>
                <a:off x="8402602" y="7205164"/>
                <a:ext cx="53349" cy="329701"/>
              </a:xfrm>
              <a:custGeom>
                <a:avLst/>
                <a:gdLst>
                  <a:gd name="connsiteX0" fmla="*/ 52816 w 53349"/>
                  <a:gd name="connsiteY0" fmla="*/ 329702 h 329701"/>
                  <a:gd name="connsiteX1" fmla="*/ 41613 w 53349"/>
                  <a:gd name="connsiteY1" fmla="*/ 329702 h 329701"/>
                  <a:gd name="connsiteX2" fmla="*/ 41613 w 53349"/>
                  <a:gd name="connsiteY2" fmla="*/ 11203 h 329701"/>
                  <a:gd name="connsiteX3" fmla="*/ 11203 w 53349"/>
                  <a:gd name="connsiteY3" fmla="*/ 11203 h 329701"/>
                  <a:gd name="connsiteX4" fmla="*/ 11203 w 53349"/>
                  <a:gd name="connsiteY4" fmla="*/ 329702 h 329701"/>
                  <a:gd name="connsiteX5" fmla="*/ 0 w 53349"/>
                  <a:gd name="connsiteY5" fmla="*/ 329702 h 329701"/>
                  <a:gd name="connsiteX6" fmla="*/ 0 w 53349"/>
                  <a:gd name="connsiteY6" fmla="*/ 5868 h 329701"/>
                  <a:gd name="connsiteX7" fmla="*/ 5868 w 53349"/>
                  <a:gd name="connsiteY7" fmla="*/ 0 h 329701"/>
                  <a:gd name="connsiteX8" fmla="*/ 47482 w 53349"/>
                  <a:gd name="connsiteY8" fmla="*/ 0 h 329701"/>
                  <a:gd name="connsiteX9" fmla="*/ 53350 w 53349"/>
                  <a:gd name="connsiteY9" fmla="*/ 5868 h 329701"/>
                  <a:gd name="connsiteX10" fmla="*/ 53350 w 53349"/>
                  <a:gd name="connsiteY10" fmla="*/ 329702 h 329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349" h="329701">
                    <a:moveTo>
                      <a:pt x="52816" y="329702"/>
                    </a:moveTo>
                    <a:lnTo>
                      <a:pt x="41613" y="329702"/>
                    </a:lnTo>
                    <a:lnTo>
                      <a:pt x="41613" y="11203"/>
                    </a:lnTo>
                    <a:lnTo>
                      <a:pt x="11203" y="11203"/>
                    </a:lnTo>
                    <a:lnTo>
                      <a:pt x="11203" y="329702"/>
                    </a:lnTo>
                    <a:lnTo>
                      <a:pt x="0" y="329702"/>
                    </a:lnTo>
                    <a:lnTo>
                      <a:pt x="0" y="5868"/>
                    </a:lnTo>
                    <a:cubicBezTo>
                      <a:pt x="0" y="2667"/>
                      <a:pt x="2667" y="0"/>
                      <a:pt x="5868" y="0"/>
                    </a:cubicBezTo>
                    <a:lnTo>
                      <a:pt x="47482" y="0"/>
                    </a:lnTo>
                    <a:cubicBezTo>
                      <a:pt x="50682" y="0"/>
                      <a:pt x="53350" y="2667"/>
                      <a:pt x="53350" y="5868"/>
                    </a:cubicBezTo>
                    <a:lnTo>
                      <a:pt x="53350" y="329702"/>
                    </a:lnTo>
                    <a:close/>
                  </a:path>
                </a:pathLst>
              </a:custGeom>
              <a:grpFill/>
              <a:ln w="5331" cap="flat">
                <a:noFill/>
                <a:prstDash val="solid"/>
                <a:miter/>
              </a:ln>
            </p:spPr>
            <p:txBody>
              <a:bodyPr rtlCol="0" anchor="ctr"/>
              <a:lstStyle/>
              <a:p>
                <a:endParaRPr lang="en-US"/>
              </a:p>
            </p:txBody>
          </p:sp>
          <p:sp>
            <p:nvSpPr>
              <p:cNvPr id="934" name="Freeform 933">
                <a:extLst>
                  <a:ext uri="{FF2B5EF4-FFF2-40B4-BE49-F238E27FC236}">
                    <a16:creationId xmlns:a16="http://schemas.microsoft.com/office/drawing/2014/main" id="{DB6A7B45-A07D-830D-C25B-056EE39BA367}"/>
                  </a:ext>
                </a:extLst>
              </p:cNvPr>
              <p:cNvSpPr/>
              <p:nvPr/>
            </p:nvSpPr>
            <p:spPr>
              <a:xfrm>
                <a:off x="8641609" y="7205164"/>
                <a:ext cx="53349" cy="329701"/>
              </a:xfrm>
              <a:custGeom>
                <a:avLst/>
                <a:gdLst>
                  <a:gd name="connsiteX0" fmla="*/ 52816 w 53349"/>
                  <a:gd name="connsiteY0" fmla="*/ 329702 h 329701"/>
                  <a:gd name="connsiteX1" fmla="*/ 41613 w 53349"/>
                  <a:gd name="connsiteY1" fmla="*/ 329702 h 329701"/>
                  <a:gd name="connsiteX2" fmla="*/ 41613 w 53349"/>
                  <a:gd name="connsiteY2" fmla="*/ 11203 h 329701"/>
                  <a:gd name="connsiteX3" fmla="*/ 11204 w 53349"/>
                  <a:gd name="connsiteY3" fmla="*/ 11203 h 329701"/>
                  <a:gd name="connsiteX4" fmla="*/ 11204 w 53349"/>
                  <a:gd name="connsiteY4" fmla="*/ 329702 h 329701"/>
                  <a:gd name="connsiteX5" fmla="*/ 0 w 53349"/>
                  <a:gd name="connsiteY5" fmla="*/ 329702 h 329701"/>
                  <a:gd name="connsiteX6" fmla="*/ 0 w 53349"/>
                  <a:gd name="connsiteY6" fmla="*/ 5868 h 329701"/>
                  <a:gd name="connsiteX7" fmla="*/ 5869 w 53349"/>
                  <a:gd name="connsiteY7" fmla="*/ 0 h 329701"/>
                  <a:gd name="connsiteX8" fmla="*/ 47482 w 53349"/>
                  <a:gd name="connsiteY8" fmla="*/ 0 h 329701"/>
                  <a:gd name="connsiteX9" fmla="*/ 53350 w 53349"/>
                  <a:gd name="connsiteY9" fmla="*/ 5868 h 329701"/>
                  <a:gd name="connsiteX10" fmla="*/ 53350 w 53349"/>
                  <a:gd name="connsiteY10" fmla="*/ 329702 h 329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349" h="329701">
                    <a:moveTo>
                      <a:pt x="52816" y="329702"/>
                    </a:moveTo>
                    <a:lnTo>
                      <a:pt x="41613" y="329702"/>
                    </a:lnTo>
                    <a:lnTo>
                      <a:pt x="41613" y="11203"/>
                    </a:lnTo>
                    <a:lnTo>
                      <a:pt x="11204" y="11203"/>
                    </a:lnTo>
                    <a:lnTo>
                      <a:pt x="11204" y="329702"/>
                    </a:lnTo>
                    <a:lnTo>
                      <a:pt x="0" y="329702"/>
                    </a:lnTo>
                    <a:lnTo>
                      <a:pt x="0" y="5868"/>
                    </a:lnTo>
                    <a:cubicBezTo>
                      <a:pt x="0" y="2667"/>
                      <a:pt x="2667" y="0"/>
                      <a:pt x="5869" y="0"/>
                    </a:cubicBezTo>
                    <a:lnTo>
                      <a:pt x="47482" y="0"/>
                    </a:lnTo>
                    <a:cubicBezTo>
                      <a:pt x="50682" y="0"/>
                      <a:pt x="53350" y="2667"/>
                      <a:pt x="53350" y="5868"/>
                    </a:cubicBezTo>
                    <a:lnTo>
                      <a:pt x="53350" y="329702"/>
                    </a:lnTo>
                    <a:close/>
                  </a:path>
                </a:pathLst>
              </a:custGeom>
              <a:grpFill/>
              <a:ln w="5331" cap="flat">
                <a:noFill/>
                <a:prstDash val="solid"/>
                <a:miter/>
              </a:ln>
            </p:spPr>
            <p:txBody>
              <a:bodyPr rtlCol="0" anchor="ctr"/>
              <a:lstStyle/>
              <a:p>
                <a:endParaRPr lang="en-US"/>
              </a:p>
            </p:txBody>
          </p:sp>
          <p:grpSp>
            <p:nvGrpSpPr>
              <p:cNvPr id="936" name="Graphic 761">
                <a:extLst>
                  <a:ext uri="{FF2B5EF4-FFF2-40B4-BE49-F238E27FC236}">
                    <a16:creationId xmlns:a16="http://schemas.microsoft.com/office/drawing/2014/main" id="{98816BA9-B4B4-6A8D-A662-7735D573A442}"/>
                  </a:ext>
                </a:extLst>
              </p:cNvPr>
              <p:cNvGrpSpPr/>
              <p:nvPr/>
            </p:nvGrpSpPr>
            <p:grpSpPr>
              <a:xfrm>
                <a:off x="8336982" y="7261714"/>
                <a:ext cx="410260" cy="93895"/>
                <a:chOff x="8336982" y="7261714"/>
                <a:chExt cx="410260" cy="93895"/>
              </a:xfrm>
              <a:grpFill/>
            </p:grpSpPr>
            <p:sp>
              <p:nvSpPr>
                <p:cNvPr id="960" name="Freeform 959">
                  <a:extLst>
                    <a:ext uri="{FF2B5EF4-FFF2-40B4-BE49-F238E27FC236}">
                      <a16:creationId xmlns:a16="http://schemas.microsoft.com/office/drawing/2014/main" id="{AE60CC91-8CCD-3308-5984-6B379B37E6B4}"/>
                    </a:ext>
                  </a:extLst>
                </p:cNvPr>
                <p:cNvSpPr/>
                <p:nvPr/>
              </p:nvSpPr>
              <p:spPr>
                <a:xfrm>
                  <a:off x="8342850" y="7267583"/>
                  <a:ext cx="398523" cy="82158"/>
                </a:xfrm>
                <a:custGeom>
                  <a:avLst/>
                  <a:gdLst>
                    <a:gd name="connsiteX0" fmla="*/ 0 w 398523"/>
                    <a:gd name="connsiteY0" fmla="*/ 0 h 82158"/>
                    <a:gd name="connsiteX1" fmla="*/ 398523 w 398523"/>
                    <a:gd name="connsiteY1" fmla="*/ 0 h 82158"/>
                    <a:gd name="connsiteX2" fmla="*/ 398523 w 398523"/>
                    <a:gd name="connsiteY2" fmla="*/ 82159 h 82158"/>
                    <a:gd name="connsiteX3" fmla="*/ 0 w 398523"/>
                    <a:gd name="connsiteY3" fmla="*/ 82159 h 82158"/>
                  </a:gdLst>
                  <a:ahLst/>
                  <a:cxnLst>
                    <a:cxn ang="0">
                      <a:pos x="connsiteX0" y="connsiteY0"/>
                    </a:cxn>
                    <a:cxn ang="0">
                      <a:pos x="connsiteX1" y="connsiteY1"/>
                    </a:cxn>
                    <a:cxn ang="0">
                      <a:pos x="connsiteX2" y="connsiteY2"/>
                    </a:cxn>
                    <a:cxn ang="0">
                      <a:pos x="connsiteX3" y="connsiteY3"/>
                    </a:cxn>
                  </a:cxnLst>
                  <a:rect l="l" t="t" r="r" b="b"/>
                  <a:pathLst>
                    <a:path w="398523" h="82158">
                      <a:moveTo>
                        <a:pt x="0" y="0"/>
                      </a:moveTo>
                      <a:lnTo>
                        <a:pt x="398523" y="0"/>
                      </a:lnTo>
                      <a:lnTo>
                        <a:pt x="398523" y="82159"/>
                      </a:lnTo>
                      <a:lnTo>
                        <a:pt x="0" y="82159"/>
                      </a:lnTo>
                      <a:close/>
                    </a:path>
                  </a:pathLst>
                </a:custGeom>
                <a:solidFill>
                  <a:srgbClr val="EF3E23"/>
                </a:solidFill>
                <a:ln w="5331" cap="flat">
                  <a:noFill/>
                  <a:prstDash val="solid"/>
                  <a:miter/>
                </a:ln>
              </p:spPr>
              <p:txBody>
                <a:bodyPr rtlCol="0" anchor="ctr"/>
                <a:lstStyle/>
                <a:p>
                  <a:endParaRPr lang="en-US"/>
                </a:p>
              </p:txBody>
            </p:sp>
            <p:sp>
              <p:nvSpPr>
                <p:cNvPr id="961" name="Freeform 960">
                  <a:extLst>
                    <a:ext uri="{FF2B5EF4-FFF2-40B4-BE49-F238E27FC236}">
                      <a16:creationId xmlns:a16="http://schemas.microsoft.com/office/drawing/2014/main" id="{7B6F8DF6-8527-D20C-3716-C73F049585D0}"/>
                    </a:ext>
                  </a:extLst>
                </p:cNvPr>
                <p:cNvSpPr/>
                <p:nvPr/>
              </p:nvSpPr>
              <p:spPr>
                <a:xfrm>
                  <a:off x="8336982" y="7261714"/>
                  <a:ext cx="410260" cy="93895"/>
                </a:xfrm>
                <a:custGeom>
                  <a:avLst/>
                  <a:gdLst>
                    <a:gd name="connsiteX0" fmla="*/ 404392 w 410260"/>
                    <a:gd name="connsiteY0" fmla="*/ 93896 h 93895"/>
                    <a:gd name="connsiteX1" fmla="*/ 5868 w 410260"/>
                    <a:gd name="connsiteY1" fmla="*/ 93896 h 93895"/>
                    <a:gd name="connsiteX2" fmla="*/ 0 w 410260"/>
                    <a:gd name="connsiteY2" fmla="*/ 88027 h 93895"/>
                    <a:gd name="connsiteX3" fmla="*/ 0 w 410260"/>
                    <a:gd name="connsiteY3" fmla="*/ 5868 h 93895"/>
                    <a:gd name="connsiteX4" fmla="*/ 5868 w 410260"/>
                    <a:gd name="connsiteY4" fmla="*/ 0 h 93895"/>
                    <a:gd name="connsiteX5" fmla="*/ 404392 w 410260"/>
                    <a:gd name="connsiteY5" fmla="*/ 0 h 93895"/>
                    <a:gd name="connsiteX6" fmla="*/ 410260 w 410260"/>
                    <a:gd name="connsiteY6" fmla="*/ 5868 h 93895"/>
                    <a:gd name="connsiteX7" fmla="*/ 410260 w 410260"/>
                    <a:gd name="connsiteY7" fmla="*/ 88027 h 93895"/>
                    <a:gd name="connsiteX8" fmla="*/ 404392 w 410260"/>
                    <a:gd name="connsiteY8" fmla="*/ 93896 h 93895"/>
                    <a:gd name="connsiteX9" fmla="*/ 11737 w 410260"/>
                    <a:gd name="connsiteY9" fmla="*/ 82692 h 93895"/>
                    <a:gd name="connsiteX10" fmla="*/ 399057 w 410260"/>
                    <a:gd name="connsiteY10" fmla="*/ 82692 h 93895"/>
                    <a:gd name="connsiteX11" fmla="*/ 399057 w 410260"/>
                    <a:gd name="connsiteY11" fmla="*/ 11737 h 93895"/>
                    <a:gd name="connsiteX12" fmla="*/ 11737 w 410260"/>
                    <a:gd name="connsiteY12" fmla="*/ 11737 h 93895"/>
                    <a:gd name="connsiteX13" fmla="*/ 11737 w 410260"/>
                    <a:gd name="connsiteY13" fmla="*/ 82692 h 938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10260" h="93895">
                      <a:moveTo>
                        <a:pt x="404392" y="93896"/>
                      </a:moveTo>
                      <a:lnTo>
                        <a:pt x="5868" y="93896"/>
                      </a:lnTo>
                      <a:cubicBezTo>
                        <a:pt x="2667" y="93896"/>
                        <a:pt x="0" y="91228"/>
                        <a:pt x="0" y="88027"/>
                      </a:cubicBezTo>
                      <a:lnTo>
                        <a:pt x="0" y="5868"/>
                      </a:lnTo>
                      <a:cubicBezTo>
                        <a:pt x="0" y="2667"/>
                        <a:pt x="2667" y="0"/>
                        <a:pt x="5868" y="0"/>
                      </a:cubicBezTo>
                      <a:lnTo>
                        <a:pt x="404392" y="0"/>
                      </a:lnTo>
                      <a:cubicBezTo>
                        <a:pt x="407593" y="0"/>
                        <a:pt x="410260" y="2667"/>
                        <a:pt x="410260" y="5868"/>
                      </a:cubicBezTo>
                      <a:lnTo>
                        <a:pt x="410260" y="88027"/>
                      </a:lnTo>
                      <a:cubicBezTo>
                        <a:pt x="410260" y="91228"/>
                        <a:pt x="407593" y="93896"/>
                        <a:pt x="404392" y="93896"/>
                      </a:cubicBezTo>
                      <a:close/>
                      <a:moveTo>
                        <a:pt x="11737" y="82692"/>
                      </a:moveTo>
                      <a:lnTo>
                        <a:pt x="399057" y="82692"/>
                      </a:lnTo>
                      <a:lnTo>
                        <a:pt x="399057" y="11737"/>
                      </a:lnTo>
                      <a:lnTo>
                        <a:pt x="11737" y="11737"/>
                      </a:lnTo>
                      <a:lnTo>
                        <a:pt x="11737" y="82692"/>
                      </a:lnTo>
                      <a:close/>
                    </a:path>
                  </a:pathLst>
                </a:custGeom>
                <a:grpFill/>
                <a:ln w="5331" cap="flat">
                  <a:noFill/>
                  <a:prstDash val="solid"/>
                  <a:miter/>
                </a:ln>
              </p:spPr>
              <p:txBody>
                <a:bodyPr rtlCol="0" anchor="ctr"/>
                <a:lstStyle/>
                <a:p>
                  <a:endParaRPr lang="en-US"/>
                </a:p>
              </p:txBody>
            </p:sp>
          </p:grpSp>
          <p:grpSp>
            <p:nvGrpSpPr>
              <p:cNvPr id="938" name="Graphic 761">
                <a:extLst>
                  <a:ext uri="{FF2B5EF4-FFF2-40B4-BE49-F238E27FC236}">
                    <a16:creationId xmlns:a16="http://schemas.microsoft.com/office/drawing/2014/main" id="{FF9B37F1-D424-1FFE-C3EA-2303731BADF0}"/>
                  </a:ext>
                </a:extLst>
              </p:cNvPr>
              <p:cNvGrpSpPr/>
              <p:nvPr/>
            </p:nvGrpSpPr>
            <p:grpSpPr>
              <a:xfrm>
                <a:off x="8336981" y="7262248"/>
                <a:ext cx="409726" cy="93362"/>
                <a:chOff x="8336981" y="7262248"/>
                <a:chExt cx="409726" cy="93362"/>
              </a:xfrm>
              <a:grpFill/>
            </p:grpSpPr>
            <p:grpSp>
              <p:nvGrpSpPr>
                <p:cNvPr id="942" name="Graphic 761">
                  <a:extLst>
                    <a:ext uri="{FF2B5EF4-FFF2-40B4-BE49-F238E27FC236}">
                      <a16:creationId xmlns:a16="http://schemas.microsoft.com/office/drawing/2014/main" id="{6811EEC9-A616-28AD-0CE2-826517EE7703}"/>
                    </a:ext>
                  </a:extLst>
                </p:cNvPr>
                <p:cNvGrpSpPr/>
                <p:nvPr/>
              </p:nvGrpSpPr>
              <p:grpSpPr>
                <a:xfrm>
                  <a:off x="8336981" y="7262248"/>
                  <a:ext cx="93362" cy="93362"/>
                  <a:chOff x="8336981" y="7262248"/>
                  <a:chExt cx="93362" cy="93362"/>
                </a:xfrm>
                <a:grpFill/>
              </p:grpSpPr>
              <p:sp>
                <p:nvSpPr>
                  <p:cNvPr id="958" name="Freeform 957">
                    <a:extLst>
                      <a:ext uri="{FF2B5EF4-FFF2-40B4-BE49-F238E27FC236}">
                        <a16:creationId xmlns:a16="http://schemas.microsoft.com/office/drawing/2014/main" id="{B36B1972-9DC6-B9CC-899C-661E50C09B43}"/>
                      </a:ext>
                    </a:extLst>
                  </p:cNvPr>
                  <p:cNvSpPr/>
                  <p:nvPr/>
                </p:nvSpPr>
                <p:spPr>
                  <a:xfrm>
                    <a:off x="8342850" y="7267583"/>
                    <a:ext cx="82158" cy="82158"/>
                  </a:xfrm>
                  <a:custGeom>
                    <a:avLst/>
                    <a:gdLst>
                      <a:gd name="connsiteX0" fmla="*/ 82159 w 82158"/>
                      <a:gd name="connsiteY0" fmla="*/ 0 h 82158"/>
                      <a:gd name="connsiteX1" fmla="*/ 0 w 82158"/>
                      <a:gd name="connsiteY1" fmla="*/ 82159 h 82158"/>
                    </a:gdLst>
                    <a:ahLst/>
                    <a:cxnLst>
                      <a:cxn ang="0">
                        <a:pos x="connsiteX0" y="connsiteY0"/>
                      </a:cxn>
                      <a:cxn ang="0">
                        <a:pos x="connsiteX1" y="connsiteY1"/>
                      </a:cxn>
                    </a:cxnLst>
                    <a:rect l="l" t="t" r="r" b="b"/>
                    <a:pathLst>
                      <a:path w="82158" h="82158">
                        <a:moveTo>
                          <a:pt x="82159" y="0"/>
                        </a:moveTo>
                        <a:lnTo>
                          <a:pt x="0" y="82159"/>
                        </a:lnTo>
                      </a:path>
                    </a:pathLst>
                  </a:custGeom>
                  <a:grpFill/>
                  <a:ln w="5331" cap="flat">
                    <a:noFill/>
                    <a:prstDash val="solid"/>
                    <a:miter/>
                  </a:ln>
                </p:spPr>
                <p:txBody>
                  <a:bodyPr rtlCol="0" anchor="ctr"/>
                  <a:lstStyle/>
                  <a:p>
                    <a:endParaRPr lang="en-US"/>
                  </a:p>
                </p:txBody>
              </p:sp>
              <p:sp>
                <p:nvSpPr>
                  <p:cNvPr id="959" name="Freeform 958">
                    <a:extLst>
                      <a:ext uri="{FF2B5EF4-FFF2-40B4-BE49-F238E27FC236}">
                        <a16:creationId xmlns:a16="http://schemas.microsoft.com/office/drawing/2014/main" id="{4E7DB1C0-9AF1-B59F-EC6E-3628B607A81B}"/>
                      </a:ext>
                    </a:extLst>
                  </p:cNvPr>
                  <p:cNvSpPr/>
                  <p:nvPr/>
                </p:nvSpPr>
                <p:spPr>
                  <a:xfrm>
                    <a:off x="8336981" y="7262248"/>
                    <a:ext cx="93362" cy="93362"/>
                  </a:xfrm>
                  <a:custGeom>
                    <a:avLst/>
                    <a:gdLst>
                      <a:gd name="connsiteX0" fmla="*/ 5869 w 93362"/>
                      <a:gd name="connsiteY0" fmla="*/ 93362 h 93362"/>
                      <a:gd name="connsiteX1" fmla="*/ 1601 w 93362"/>
                      <a:gd name="connsiteY1" fmla="*/ 91762 h 93362"/>
                      <a:gd name="connsiteX2" fmla="*/ 1601 w 93362"/>
                      <a:gd name="connsiteY2" fmla="*/ 83760 h 93362"/>
                      <a:gd name="connsiteX3" fmla="*/ 83760 w 93362"/>
                      <a:gd name="connsiteY3" fmla="*/ 1601 h 93362"/>
                      <a:gd name="connsiteX4" fmla="*/ 91762 w 93362"/>
                      <a:gd name="connsiteY4" fmla="*/ 1601 h 93362"/>
                      <a:gd name="connsiteX5" fmla="*/ 91762 w 93362"/>
                      <a:gd name="connsiteY5" fmla="*/ 9603 h 93362"/>
                      <a:gd name="connsiteX6" fmla="*/ 9603 w 93362"/>
                      <a:gd name="connsiteY6" fmla="*/ 91762 h 93362"/>
                      <a:gd name="connsiteX7" fmla="*/ 5335 w 93362"/>
                      <a:gd name="connsiteY7" fmla="*/ 93362 h 93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3362" h="93362">
                        <a:moveTo>
                          <a:pt x="5869" y="93362"/>
                        </a:moveTo>
                        <a:cubicBezTo>
                          <a:pt x="4268" y="93362"/>
                          <a:pt x="3201" y="92829"/>
                          <a:pt x="1601" y="91762"/>
                        </a:cubicBezTo>
                        <a:cubicBezTo>
                          <a:pt x="-534" y="89628"/>
                          <a:pt x="-534" y="85893"/>
                          <a:pt x="1601" y="83760"/>
                        </a:cubicBezTo>
                        <a:lnTo>
                          <a:pt x="83760" y="1601"/>
                        </a:lnTo>
                        <a:cubicBezTo>
                          <a:pt x="85893" y="-534"/>
                          <a:pt x="89628" y="-534"/>
                          <a:pt x="91762" y="1601"/>
                        </a:cubicBezTo>
                        <a:cubicBezTo>
                          <a:pt x="93896" y="3735"/>
                          <a:pt x="93896" y="7469"/>
                          <a:pt x="91762" y="9603"/>
                        </a:cubicBezTo>
                        <a:lnTo>
                          <a:pt x="9603" y="91762"/>
                        </a:lnTo>
                        <a:cubicBezTo>
                          <a:pt x="8536" y="92829"/>
                          <a:pt x="6936" y="93362"/>
                          <a:pt x="5335" y="93362"/>
                        </a:cubicBezTo>
                        <a:close/>
                      </a:path>
                    </a:pathLst>
                  </a:custGeom>
                  <a:grpFill/>
                  <a:ln w="5331" cap="flat">
                    <a:noFill/>
                    <a:prstDash val="solid"/>
                    <a:miter/>
                  </a:ln>
                </p:spPr>
                <p:txBody>
                  <a:bodyPr rtlCol="0" anchor="ctr"/>
                  <a:lstStyle/>
                  <a:p>
                    <a:endParaRPr lang="en-US"/>
                  </a:p>
                </p:txBody>
              </p:sp>
            </p:grpSp>
            <p:grpSp>
              <p:nvGrpSpPr>
                <p:cNvPr id="943" name="Graphic 761">
                  <a:extLst>
                    <a:ext uri="{FF2B5EF4-FFF2-40B4-BE49-F238E27FC236}">
                      <a16:creationId xmlns:a16="http://schemas.microsoft.com/office/drawing/2014/main" id="{2D1B3A4A-9353-7E59-B7E2-E369F45406EF}"/>
                    </a:ext>
                  </a:extLst>
                </p:cNvPr>
                <p:cNvGrpSpPr/>
                <p:nvPr/>
              </p:nvGrpSpPr>
              <p:grpSpPr>
                <a:xfrm>
                  <a:off x="8416473" y="7262248"/>
                  <a:ext cx="93362" cy="93362"/>
                  <a:chOff x="8416473" y="7262248"/>
                  <a:chExt cx="93362" cy="93362"/>
                </a:xfrm>
                <a:grpFill/>
              </p:grpSpPr>
              <p:sp>
                <p:nvSpPr>
                  <p:cNvPr id="956" name="Freeform 955">
                    <a:extLst>
                      <a:ext uri="{FF2B5EF4-FFF2-40B4-BE49-F238E27FC236}">
                        <a16:creationId xmlns:a16="http://schemas.microsoft.com/office/drawing/2014/main" id="{04F675BC-2806-7DF3-2518-A711CB435754}"/>
                      </a:ext>
                    </a:extLst>
                  </p:cNvPr>
                  <p:cNvSpPr/>
                  <p:nvPr/>
                </p:nvSpPr>
                <p:spPr>
                  <a:xfrm>
                    <a:off x="8422341" y="7267583"/>
                    <a:ext cx="81625" cy="82158"/>
                  </a:xfrm>
                  <a:custGeom>
                    <a:avLst/>
                    <a:gdLst>
                      <a:gd name="connsiteX0" fmla="*/ 81625 w 81625"/>
                      <a:gd name="connsiteY0" fmla="*/ 0 h 82158"/>
                      <a:gd name="connsiteX1" fmla="*/ 0 w 81625"/>
                      <a:gd name="connsiteY1" fmla="*/ 82159 h 82158"/>
                    </a:gdLst>
                    <a:ahLst/>
                    <a:cxnLst>
                      <a:cxn ang="0">
                        <a:pos x="connsiteX0" y="connsiteY0"/>
                      </a:cxn>
                      <a:cxn ang="0">
                        <a:pos x="connsiteX1" y="connsiteY1"/>
                      </a:cxn>
                    </a:cxnLst>
                    <a:rect l="l" t="t" r="r" b="b"/>
                    <a:pathLst>
                      <a:path w="81625" h="82158">
                        <a:moveTo>
                          <a:pt x="81625" y="0"/>
                        </a:moveTo>
                        <a:lnTo>
                          <a:pt x="0" y="82159"/>
                        </a:lnTo>
                      </a:path>
                    </a:pathLst>
                  </a:custGeom>
                  <a:grpFill/>
                  <a:ln w="5331" cap="flat">
                    <a:noFill/>
                    <a:prstDash val="solid"/>
                    <a:miter/>
                  </a:ln>
                </p:spPr>
                <p:txBody>
                  <a:bodyPr rtlCol="0" anchor="ctr"/>
                  <a:lstStyle/>
                  <a:p>
                    <a:endParaRPr lang="en-US"/>
                  </a:p>
                </p:txBody>
              </p:sp>
              <p:sp>
                <p:nvSpPr>
                  <p:cNvPr id="957" name="Freeform 956">
                    <a:extLst>
                      <a:ext uri="{FF2B5EF4-FFF2-40B4-BE49-F238E27FC236}">
                        <a16:creationId xmlns:a16="http://schemas.microsoft.com/office/drawing/2014/main" id="{A05EC42D-899C-F0F7-A801-CBDE0A4C87AE}"/>
                      </a:ext>
                    </a:extLst>
                  </p:cNvPr>
                  <p:cNvSpPr/>
                  <p:nvPr/>
                </p:nvSpPr>
                <p:spPr>
                  <a:xfrm>
                    <a:off x="8416473" y="7262248"/>
                    <a:ext cx="93362" cy="93362"/>
                  </a:xfrm>
                  <a:custGeom>
                    <a:avLst/>
                    <a:gdLst>
                      <a:gd name="connsiteX0" fmla="*/ 5869 w 93362"/>
                      <a:gd name="connsiteY0" fmla="*/ 93362 h 93362"/>
                      <a:gd name="connsiteX1" fmla="*/ 1601 w 93362"/>
                      <a:gd name="connsiteY1" fmla="*/ 91762 h 93362"/>
                      <a:gd name="connsiteX2" fmla="*/ 1601 w 93362"/>
                      <a:gd name="connsiteY2" fmla="*/ 83760 h 93362"/>
                      <a:gd name="connsiteX3" fmla="*/ 83759 w 93362"/>
                      <a:gd name="connsiteY3" fmla="*/ 1601 h 93362"/>
                      <a:gd name="connsiteX4" fmla="*/ 91762 w 93362"/>
                      <a:gd name="connsiteY4" fmla="*/ 1601 h 93362"/>
                      <a:gd name="connsiteX5" fmla="*/ 91762 w 93362"/>
                      <a:gd name="connsiteY5" fmla="*/ 9603 h 93362"/>
                      <a:gd name="connsiteX6" fmla="*/ 9603 w 93362"/>
                      <a:gd name="connsiteY6" fmla="*/ 91762 h 93362"/>
                      <a:gd name="connsiteX7" fmla="*/ 5335 w 93362"/>
                      <a:gd name="connsiteY7" fmla="*/ 93362 h 93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3362" h="93362">
                        <a:moveTo>
                          <a:pt x="5869" y="93362"/>
                        </a:moveTo>
                        <a:cubicBezTo>
                          <a:pt x="4268" y="93362"/>
                          <a:pt x="3201" y="92829"/>
                          <a:pt x="1601" y="91762"/>
                        </a:cubicBezTo>
                        <a:cubicBezTo>
                          <a:pt x="-534" y="89628"/>
                          <a:pt x="-534" y="85893"/>
                          <a:pt x="1601" y="83760"/>
                        </a:cubicBezTo>
                        <a:lnTo>
                          <a:pt x="83759" y="1601"/>
                        </a:lnTo>
                        <a:cubicBezTo>
                          <a:pt x="85893" y="-534"/>
                          <a:pt x="89628" y="-534"/>
                          <a:pt x="91762" y="1601"/>
                        </a:cubicBezTo>
                        <a:cubicBezTo>
                          <a:pt x="93896" y="3735"/>
                          <a:pt x="93896" y="7469"/>
                          <a:pt x="91762" y="9603"/>
                        </a:cubicBezTo>
                        <a:lnTo>
                          <a:pt x="9603" y="91762"/>
                        </a:lnTo>
                        <a:cubicBezTo>
                          <a:pt x="8536" y="92829"/>
                          <a:pt x="6936" y="93362"/>
                          <a:pt x="5335" y="93362"/>
                        </a:cubicBezTo>
                        <a:close/>
                      </a:path>
                    </a:pathLst>
                  </a:custGeom>
                  <a:grpFill/>
                  <a:ln w="5331" cap="flat">
                    <a:noFill/>
                    <a:prstDash val="solid"/>
                    <a:miter/>
                  </a:ln>
                </p:spPr>
                <p:txBody>
                  <a:bodyPr rtlCol="0" anchor="ctr"/>
                  <a:lstStyle/>
                  <a:p>
                    <a:endParaRPr lang="en-US"/>
                  </a:p>
                </p:txBody>
              </p:sp>
            </p:grpSp>
            <p:grpSp>
              <p:nvGrpSpPr>
                <p:cNvPr id="945" name="Graphic 761">
                  <a:extLst>
                    <a:ext uri="{FF2B5EF4-FFF2-40B4-BE49-F238E27FC236}">
                      <a16:creationId xmlns:a16="http://schemas.microsoft.com/office/drawing/2014/main" id="{A0453FD5-38A0-6BDB-E68E-71348BCED0DB}"/>
                    </a:ext>
                  </a:extLst>
                </p:cNvPr>
                <p:cNvGrpSpPr/>
                <p:nvPr/>
              </p:nvGrpSpPr>
              <p:grpSpPr>
                <a:xfrm>
                  <a:off x="8495430" y="7262248"/>
                  <a:ext cx="93362" cy="93362"/>
                  <a:chOff x="8495430" y="7262248"/>
                  <a:chExt cx="93362" cy="93362"/>
                </a:xfrm>
                <a:grpFill/>
              </p:grpSpPr>
              <p:sp>
                <p:nvSpPr>
                  <p:cNvPr id="954" name="Freeform 953">
                    <a:extLst>
                      <a:ext uri="{FF2B5EF4-FFF2-40B4-BE49-F238E27FC236}">
                        <a16:creationId xmlns:a16="http://schemas.microsoft.com/office/drawing/2014/main" id="{5EC072A4-1FD7-A644-E89D-25AF306FEC43}"/>
                      </a:ext>
                    </a:extLst>
                  </p:cNvPr>
                  <p:cNvSpPr/>
                  <p:nvPr/>
                </p:nvSpPr>
                <p:spPr>
                  <a:xfrm>
                    <a:off x="8501299" y="7267583"/>
                    <a:ext cx="82158" cy="82158"/>
                  </a:xfrm>
                  <a:custGeom>
                    <a:avLst/>
                    <a:gdLst>
                      <a:gd name="connsiteX0" fmla="*/ 82159 w 82158"/>
                      <a:gd name="connsiteY0" fmla="*/ 0 h 82158"/>
                      <a:gd name="connsiteX1" fmla="*/ 0 w 82158"/>
                      <a:gd name="connsiteY1" fmla="*/ 82159 h 82158"/>
                    </a:gdLst>
                    <a:ahLst/>
                    <a:cxnLst>
                      <a:cxn ang="0">
                        <a:pos x="connsiteX0" y="connsiteY0"/>
                      </a:cxn>
                      <a:cxn ang="0">
                        <a:pos x="connsiteX1" y="connsiteY1"/>
                      </a:cxn>
                    </a:cxnLst>
                    <a:rect l="l" t="t" r="r" b="b"/>
                    <a:pathLst>
                      <a:path w="82158" h="82158">
                        <a:moveTo>
                          <a:pt x="82159" y="0"/>
                        </a:moveTo>
                        <a:lnTo>
                          <a:pt x="0" y="82159"/>
                        </a:lnTo>
                      </a:path>
                    </a:pathLst>
                  </a:custGeom>
                  <a:grpFill/>
                  <a:ln w="5331" cap="flat">
                    <a:noFill/>
                    <a:prstDash val="solid"/>
                    <a:miter/>
                  </a:ln>
                </p:spPr>
                <p:txBody>
                  <a:bodyPr rtlCol="0" anchor="ctr"/>
                  <a:lstStyle/>
                  <a:p>
                    <a:endParaRPr lang="en-US"/>
                  </a:p>
                </p:txBody>
              </p:sp>
              <p:sp>
                <p:nvSpPr>
                  <p:cNvPr id="955" name="Freeform 954">
                    <a:extLst>
                      <a:ext uri="{FF2B5EF4-FFF2-40B4-BE49-F238E27FC236}">
                        <a16:creationId xmlns:a16="http://schemas.microsoft.com/office/drawing/2014/main" id="{37284FD3-4C08-350F-28EE-9475339C8127}"/>
                      </a:ext>
                    </a:extLst>
                  </p:cNvPr>
                  <p:cNvSpPr/>
                  <p:nvPr/>
                </p:nvSpPr>
                <p:spPr>
                  <a:xfrm>
                    <a:off x="8495430" y="7262248"/>
                    <a:ext cx="93362" cy="93362"/>
                  </a:xfrm>
                  <a:custGeom>
                    <a:avLst/>
                    <a:gdLst>
                      <a:gd name="connsiteX0" fmla="*/ 5869 w 93362"/>
                      <a:gd name="connsiteY0" fmla="*/ 93362 h 93362"/>
                      <a:gd name="connsiteX1" fmla="*/ 1601 w 93362"/>
                      <a:gd name="connsiteY1" fmla="*/ 91762 h 93362"/>
                      <a:gd name="connsiteX2" fmla="*/ 1601 w 93362"/>
                      <a:gd name="connsiteY2" fmla="*/ 83760 h 93362"/>
                      <a:gd name="connsiteX3" fmla="*/ 83759 w 93362"/>
                      <a:gd name="connsiteY3" fmla="*/ 1601 h 93362"/>
                      <a:gd name="connsiteX4" fmla="*/ 91762 w 93362"/>
                      <a:gd name="connsiteY4" fmla="*/ 1601 h 93362"/>
                      <a:gd name="connsiteX5" fmla="*/ 91762 w 93362"/>
                      <a:gd name="connsiteY5" fmla="*/ 9603 h 93362"/>
                      <a:gd name="connsiteX6" fmla="*/ 9603 w 93362"/>
                      <a:gd name="connsiteY6" fmla="*/ 91762 h 93362"/>
                      <a:gd name="connsiteX7" fmla="*/ 5335 w 93362"/>
                      <a:gd name="connsiteY7" fmla="*/ 93362 h 93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3362" h="93362">
                        <a:moveTo>
                          <a:pt x="5869" y="93362"/>
                        </a:moveTo>
                        <a:cubicBezTo>
                          <a:pt x="4268" y="93362"/>
                          <a:pt x="3201" y="92829"/>
                          <a:pt x="1601" y="91762"/>
                        </a:cubicBezTo>
                        <a:cubicBezTo>
                          <a:pt x="-534" y="89628"/>
                          <a:pt x="-534" y="85893"/>
                          <a:pt x="1601" y="83760"/>
                        </a:cubicBezTo>
                        <a:lnTo>
                          <a:pt x="83759" y="1601"/>
                        </a:lnTo>
                        <a:cubicBezTo>
                          <a:pt x="85893" y="-534"/>
                          <a:pt x="89628" y="-534"/>
                          <a:pt x="91762" y="1601"/>
                        </a:cubicBezTo>
                        <a:cubicBezTo>
                          <a:pt x="93896" y="3735"/>
                          <a:pt x="93896" y="7469"/>
                          <a:pt x="91762" y="9603"/>
                        </a:cubicBezTo>
                        <a:lnTo>
                          <a:pt x="9603" y="91762"/>
                        </a:lnTo>
                        <a:cubicBezTo>
                          <a:pt x="8536" y="92829"/>
                          <a:pt x="6936" y="93362"/>
                          <a:pt x="5335" y="93362"/>
                        </a:cubicBezTo>
                        <a:close/>
                      </a:path>
                    </a:pathLst>
                  </a:custGeom>
                  <a:grpFill/>
                  <a:ln w="5331" cap="flat">
                    <a:noFill/>
                    <a:prstDash val="solid"/>
                    <a:miter/>
                  </a:ln>
                </p:spPr>
                <p:txBody>
                  <a:bodyPr rtlCol="0" anchor="ctr"/>
                  <a:lstStyle/>
                  <a:p>
                    <a:endParaRPr lang="en-US"/>
                  </a:p>
                </p:txBody>
              </p:sp>
            </p:grpSp>
            <p:grpSp>
              <p:nvGrpSpPr>
                <p:cNvPr id="948" name="Graphic 761">
                  <a:extLst>
                    <a:ext uri="{FF2B5EF4-FFF2-40B4-BE49-F238E27FC236}">
                      <a16:creationId xmlns:a16="http://schemas.microsoft.com/office/drawing/2014/main" id="{A5E95798-A448-DE7E-3ABC-65A159D757B8}"/>
                    </a:ext>
                  </a:extLst>
                </p:cNvPr>
                <p:cNvGrpSpPr/>
                <p:nvPr/>
              </p:nvGrpSpPr>
              <p:grpSpPr>
                <a:xfrm>
                  <a:off x="8574388" y="7262248"/>
                  <a:ext cx="93362" cy="93362"/>
                  <a:chOff x="8574388" y="7262248"/>
                  <a:chExt cx="93362" cy="93362"/>
                </a:xfrm>
                <a:grpFill/>
              </p:grpSpPr>
              <p:sp>
                <p:nvSpPr>
                  <p:cNvPr id="952" name="Freeform 951">
                    <a:extLst>
                      <a:ext uri="{FF2B5EF4-FFF2-40B4-BE49-F238E27FC236}">
                        <a16:creationId xmlns:a16="http://schemas.microsoft.com/office/drawing/2014/main" id="{CA4D2E3A-5C18-F1C2-1184-DD8944018D76}"/>
                      </a:ext>
                    </a:extLst>
                  </p:cNvPr>
                  <p:cNvSpPr/>
                  <p:nvPr/>
                </p:nvSpPr>
                <p:spPr>
                  <a:xfrm>
                    <a:off x="8580257" y="7267583"/>
                    <a:ext cx="82158" cy="82158"/>
                  </a:xfrm>
                  <a:custGeom>
                    <a:avLst/>
                    <a:gdLst>
                      <a:gd name="connsiteX0" fmla="*/ 82159 w 82158"/>
                      <a:gd name="connsiteY0" fmla="*/ 0 h 82158"/>
                      <a:gd name="connsiteX1" fmla="*/ 0 w 82158"/>
                      <a:gd name="connsiteY1" fmla="*/ 82159 h 82158"/>
                    </a:gdLst>
                    <a:ahLst/>
                    <a:cxnLst>
                      <a:cxn ang="0">
                        <a:pos x="connsiteX0" y="connsiteY0"/>
                      </a:cxn>
                      <a:cxn ang="0">
                        <a:pos x="connsiteX1" y="connsiteY1"/>
                      </a:cxn>
                    </a:cxnLst>
                    <a:rect l="l" t="t" r="r" b="b"/>
                    <a:pathLst>
                      <a:path w="82158" h="82158">
                        <a:moveTo>
                          <a:pt x="82159" y="0"/>
                        </a:moveTo>
                        <a:lnTo>
                          <a:pt x="0" y="82159"/>
                        </a:lnTo>
                      </a:path>
                    </a:pathLst>
                  </a:custGeom>
                  <a:grpFill/>
                  <a:ln w="5331" cap="flat">
                    <a:noFill/>
                    <a:prstDash val="solid"/>
                    <a:miter/>
                  </a:ln>
                </p:spPr>
                <p:txBody>
                  <a:bodyPr rtlCol="0" anchor="ctr"/>
                  <a:lstStyle/>
                  <a:p>
                    <a:endParaRPr lang="en-US"/>
                  </a:p>
                </p:txBody>
              </p:sp>
              <p:sp>
                <p:nvSpPr>
                  <p:cNvPr id="953" name="Freeform 952">
                    <a:extLst>
                      <a:ext uri="{FF2B5EF4-FFF2-40B4-BE49-F238E27FC236}">
                        <a16:creationId xmlns:a16="http://schemas.microsoft.com/office/drawing/2014/main" id="{95527275-2875-9565-42F9-D650E127CCBE}"/>
                      </a:ext>
                    </a:extLst>
                  </p:cNvPr>
                  <p:cNvSpPr/>
                  <p:nvPr/>
                </p:nvSpPr>
                <p:spPr>
                  <a:xfrm>
                    <a:off x="8574388" y="7262248"/>
                    <a:ext cx="93362" cy="93362"/>
                  </a:xfrm>
                  <a:custGeom>
                    <a:avLst/>
                    <a:gdLst>
                      <a:gd name="connsiteX0" fmla="*/ 5869 w 93362"/>
                      <a:gd name="connsiteY0" fmla="*/ 93362 h 93362"/>
                      <a:gd name="connsiteX1" fmla="*/ 1601 w 93362"/>
                      <a:gd name="connsiteY1" fmla="*/ 91762 h 93362"/>
                      <a:gd name="connsiteX2" fmla="*/ 1601 w 93362"/>
                      <a:gd name="connsiteY2" fmla="*/ 83760 h 93362"/>
                      <a:gd name="connsiteX3" fmla="*/ 83760 w 93362"/>
                      <a:gd name="connsiteY3" fmla="*/ 1601 h 93362"/>
                      <a:gd name="connsiteX4" fmla="*/ 91762 w 93362"/>
                      <a:gd name="connsiteY4" fmla="*/ 1601 h 93362"/>
                      <a:gd name="connsiteX5" fmla="*/ 91762 w 93362"/>
                      <a:gd name="connsiteY5" fmla="*/ 9603 h 93362"/>
                      <a:gd name="connsiteX6" fmla="*/ 9603 w 93362"/>
                      <a:gd name="connsiteY6" fmla="*/ 91762 h 93362"/>
                      <a:gd name="connsiteX7" fmla="*/ 5335 w 93362"/>
                      <a:gd name="connsiteY7" fmla="*/ 93362 h 93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3362" h="93362">
                        <a:moveTo>
                          <a:pt x="5869" y="93362"/>
                        </a:moveTo>
                        <a:cubicBezTo>
                          <a:pt x="4268" y="93362"/>
                          <a:pt x="3201" y="92829"/>
                          <a:pt x="1601" y="91762"/>
                        </a:cubicBezTo>
                        <a:cubicBezTo>
                          <a:pt x="-534" y="89628"/>
                          <a:pt x="-534" y="85893"/>
                          <a:pt x="1601" y="83760"/>
                        </a:cubicBezTo>
                        <a:lnTo>
                          <a:pt x="83760" y="1601"/>
                        </a:lnTo>
                        <a:cubicBezTo>
                          <a:pt x="85893" y="-534"/>
                          <a:pt x="89628" y="-534"/>
                          <a:pt x="91762" y="1601"/>
                        </a:cubicBezTo>
                        <a:cubicBezTo>
                          <a:pt x="93896" y="3735"/>
                          <a:pt x="93896" y="7469"/>
                          <a:pt x="91762" y="9603"/>
                        </a:cubicBezTo>
                        <a:lnTo>
                          <a:pt x="9603" y="91762"/>
                        </a:lnTo>
                        <a:cubicBezTo>
                          <a:pt x="8536" y="92829"/>
                          <a:pt x="6936" y="93362"/>
                          <a:pt x="5335" y="93362"/>
                        </a:cubicBezTo>
                        <a:close/>
                      </a:path>
                    </a:pathLst>
                  </a:custGeom>
                  <a:grpFill/>
                  <a:ln w="5331" cap="flat">
                    <a:noFill/>
                    <a:prstDash val="solid"/>
                    <a:miter/>
                  </a:ln>
                </p:spPr>
                <p:txBody>
                  <a:bodyPr rtlCol="0" anchor="ctr"/>
                  <a:lstStyle/>
                  <a:p>
                    <a:endParaRPr lang="en-US"/>
                  </a:p>
                </p:txBody>
              </p:sp>
            </p:grpSp>
            <p:grpSp>
              <p:nvGrpSpPr>
                <p:cNvPr id="949" name="Graphic 761">
                  <a:extLst>
                    <a:ext uri="{FF2B5EF4-FFF2-40B4-BE49-F238E27FC236}">
                      <a16:creationId xmlns:a16="http://schemas.microsoft.com/office/drawing/2014/main" id="{18133F79-4C0D-C12B-F1E9-66DD6C659D4C}"/>
                    </a:ext>
                  </a:extLst>
                </p:cNvPr>
                <p:cNvGrpSpPr/>
                <p:nvPr/>
              </p:nvGrpSpPr>
              <p:grpSpPr>
                <a:xfrm>
                  <a:off x="8653346" y="7262248"/>
                  <a:ext cx="93362" cy="93362"/>
                  <a:chOff x="8653346" y="7262248"/>
                  <a:chExt cx="93362" cy="93362"/>
                </a:xfrm>
                <a:grpFill/>
              </p:grpSpPr>
              <p:sp>
                <p:nvSpPr>
                  <p:cNvPr id="950" name="Freeform 949">
                    <a:extLst>
                      <a:ext uri="{FF2B5EF4-FFF2-40B4-BE49-F238E27FC236}">
                        <a16:creationId xmlns:a16="http://schemas.microsoft.com/office/drawing/2014/main" id="{74D68DB1-6248-00CF-8282-CB1365B49612}"/>
                      </a:ext>
                    </a:extLst>
                  </p:cNvPr>
                  <p:cNvSpPr/>
                  <p:nvPr/>
                </p:nvSpPr>
                <p:spPr>
                  <a:xfrm>
                    <a:off x="8659215" y="7267583"/>
                    <a:ext cx="82158" cy="82158"/>
                  </a:xfrm>
                  <a:custGeom>
                    <a:avLst/>
                    <a:gdLst>
                      <a:gd name="connsiteX0" fmla="*/ 82159 w 82158"/>
                      <a:gd name="connsiteY0" fmla="*/ 0 h 82158"/>
                      <a:gd name="connsiteX1" fmla="*/ 0 w 82158"/>
                      <a:gd name="connsiteY1" fmla="*/ 82159 h 82158"/>
                    </a:gdLst>
                    <a:ahLst/>
                    <a:cxnLst>
                      <a:cxn ang="0">
                        <a:pos x="connsiteX0" y="connsiteY0"/>
                      </a:cxn>
                      <a:cxn ang="0">
                        <a:pos x="connsiteX1" y="connsiteY1"/>
                      </a:cxn>
                    </a:cxnLst>
                    <a:rect l="l" t="t" r="r" b="b"/>
                    <a:pathLst>
                      <a:path w="82158" h="82158">
                        <a:moveTo>
                          <a:pt x="82159" y="0"/>
                        </a:moveTo>
                        <a:lnTo>
                          <a:pt x="0" y="82159"/>
                        </a:lnTo>
                      </a:path>
                    </a:pathLst>
                  </a:custGeom>
                  <a:grpFill/>
                  <a:ln w="5331" cap="flat">
                    <a:noFill/>
                    <a:prstDash val="solid"/>
                    <a:miter/>
                  </a:ln>
                </p:spPr>
                <p:txBody>
                  <a:bodyPr rtlCol="0" anchor="ctr"/>
                  <a:lstStyle/>
                  <a:p>
                    <a:endParaRPr lang="en-US"/>
                  </a:p>
                </p:txBody>
              </p:sp>
              <p:sp>
                <p:nvSpPr>
                  <p:cNvPr id="951" name="Freeform 950">
                    <a:extLst>
                      <a:ext uri="{FF2B5EF4-FFF2-40B4-BE49-F238E27FC236}">
                        <a16:creationId xmlns:a16="http://schemas.microsoft.com/office/drawing/2014/main" id="{79330FFD-3274-3D51-86CE-C47596CFEB97}"/>
                      </a:ext>
                    </a:extLst>
                  </p:cNvPr>
                  <p:cNvSpPr/>
                  <p:nvPr/>
                </p:nvSpPr>
                <p:spPr>
                  <a:xfrm>
                    <a:off x="8653346" y="7262248"/>
                    <a:ext cx="93362" cy="93362"/>
                  </a:xfrm>
                  <a:custGeom>
                    <a:avLst/>
                    <a:gdLst>
                      <a:gd name="connsiteX0" fmla="*/ 5868 w 93362"/>
                      <a:gd name="connsiteY0" fmla="*/ 93362 h 93362"/>
                      <a:gd name="connsiteX1" fmla="*/ 1600 w 93362"/>
                      <a:gd name="connsiteY1" fmla="*/ 91762 h 93362"/>
                      <a:gd name="connsiteX2" fmla="*/ 1600 w 93362"/>
                      <a:gd name="connsiteY2" fmla="*/ 83760 h 93362"/>
                      <a:gd name="connsiteX3" fmla="*/ 83759 w 93362"/>
                      <a:gd name="connsiteY3" fmla="*/ 1601 h 93362"/>
                      <a:gd name="connsiteX4" fmla="*/ 91762 w 93362"/>
                      <a:gd name="connsiteY4" fmla="*/ 1601 h 93362"/>
                      <a:gd name="connsiteX5" fmla="*/ 91762 w 93362"/>
                      <a:gd name="connsiteY5" fmla="*/ 9603 h 93362"/>
                      <a:gd name="connsiteX6" fmla="*/ 9603 w 93362"/>
                      <a:gd name="connsiteY6" fmla="*/ 91762 h 93362"/>
                      <a:gd name="connsiteX7" fmla="*/ 5335 w 93362"/>
                      <a:gd name="connsiteY7" fmla="*/ 93362 h 93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3362" h="93362">
                        <a:moveTo>
                          <a:pt x="5868" y="93362"/>
                        </a:moveTo>
                        <a:cubicBezTo>
                          <a:pt x="4268" y="93362"/>
                          <a:pt x="3201" y="92829"/>
                          <a:pt x="1600" y="91762"/>
                        </a:cubicBezTo>
                        <a:cubicBezTo>
                          <a:pt x="-533" y="89628"/>
                          <a:pt x="-533" y="85893"/>
                          <a:pt x="1600" y="83760"/>
                        </a:cubicBezTo>
                        <a:lnTo>
                          <a:pt x="83759" y="1601"/>
                        </a:lnTo>
                        <a:cubicBezTo>
                          <a:pt x="85893" y="-534"/>
                          <a:pt x="89628" y="-534"/>
                          <a:pt x="91762" y="1601"/>
                        </a:cubicBezTo>
                        <a:cubicBezTo>
                          <a:pt x="93896" y="3735"/>
                          <a:pt x="93896" y="7469"/>
                          <a:pt x="91762" y="9603"/>
                        </a:cubicBezTo>
                        <a:lnTo>
                          <a:pt x="9603" y="91762"/>
                        </a:lnTo>
                        <a:cubicBezTo>
                          <a:pt x="8536" y="92829"/>
                          <a:pt x="6935" y="93362"/>
                          <a:pt x="5335" y="93362"/>
                        </a:cubicBezTo>
                        <a:close/>
                      </a:path>
                    </a:pathLst>
                  </a:custGeom>
                  <a:grpFill/>
                  <a:ln w="5331" cap="flat">
                    <a:noFill/>
                    <a:prstDash val="solid"/>
                    <a:miter/>
                  </a:ln>
                </p:spPr>
                <p:txBody>
                  <a:bodyPr rtlCol="0" anchor="ctr"/>
                  <a:lstStyle/>
                  <a:p>
                    <a:endParaRPr lang="en-US"/>
                  </a:p>
                </p:txBody>
              </p:sp>
            </p:grpSp>
          </p:grpSp>
          <p:sp>
            <p:nvSpPr>
              <p:cNvPr id="939" name="Freeform 938">
                <a:extLst>
                  <a:ext uri="{FF2B5EF4-FFF2-40B4-BE49-F238E27FC236}">
                    <a16:creationId xmlns:a16="http://schemas.microsoft.com/office/drawing/2014/main" id="{25FD64AD-62B2-478F-73B3-BEDF0D8EE981}"/>
                  </a:ext>
                </a:extLst>
              </p:cNvPr>
              <p:cNvSpPr/>
              <p:nvPr/>
            </p:nvSpPr>
            <p:spPr>
              <a:xfrm>
                <a:off x="8336982" y="7261714"/>
                <a:ext cx="410260" cy="93895"/>
              </a:xfrm>
              <a:custGeom>
                <a:avLst/>
                <a:gdLst>
                  <a:gd name="connsiteX0" fmla="*/ 404392 w 410260"/>
                  <a:gd name="connsiteY0" fmla="*/ 93896 h 93895"/>
                  <a:gd name="connsiteX1" fmla="*/ 5868 w 410260"/>
                  <a:gd name="connsiteY1" fmla="*/ 93896 h 93895"/>
                  <a:gd name="connsiteX2" fmla="*/ 0 w 410260"/>
                  <a:gd name="connsiteY2" fmla="*/ 88027 h 93895"/>
                  <a:gd name="connsiteX3" fmla="*/ 0 w 410260"/>
                  <a:gd name="connsiteY3" fmla="*/ 5868 h 93895"/>
                  <a:gd name="connsiteX4" fmla="*/ 5868 w 410260"/>
                  <a:gd name="connsiteY4" fmla="*/ 0 h 93895"/>
                  <a:gd name="connsiteX5" fmla="*/ 404392 w 410260"/>
                  <a:gd name="connsiteY5" fmla="*/ 0 h 93895"/>
                  <a:gd name="connsiteX6" fmla="*/ 410260 w 410260"/>
                  <a:gd name="connsiteY6" fmla="*/ 5868 h 93895"/>
                  <a:gd name="connsiteX7" fmla="*/ 410260 w 410260"/>
                  <a:gd name="connsiteY7" fmla="*/ 88027 h 93895"/>
                  <a:gd name="connsiteX8" fmla="*/ 404392 w 410260"/>
                  <a:gd name="connsiteY8" fmla="*/ 93896 h 93895"/>
                  <a:gd name="connsiteX9" fmla="*/ 11737 w 410260"/>
                  <a:gd name="connsiteY9" fmla="*/ 82692 h 93895"/>
                  <a:gd name="connsiteX10" fmla="*/ 399057 w 410260"/>
                  <a:gd name="connsiteY10" fmla="*/ 82692 h 93895"/>
                  <a:gd name="connsiteX11" fmla="*/ 399057 w 410260"/>
                  <a:gd name="connsiteY11" fmla="*/ 11737 h 93895"/>
                  <a:gd name="connsiteX12" fmla="*/ 11737 w 410260"/>
                  <a:gd name="connsiteY12" fmla="*/ 11737 h 93895"/>
                  <a:gd name="connsiteX13" fmla="*/ 11737 w 410260"/>
                  <a:gd name="connsiteY13" fmla="*/ 82692 h 938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10260" h="93895">
                    <a:moveTo>
                      <a:pt x="404392" y="93896"/>
                    </a:moveTo>
                    <a:lnTo>
                      <a:pt x="5868" y="93896"/>
                    </a:lnTo>
                    <a:cubicBezTo>
                      <a:pt x="2667" y="93896"/>
                      <a:pt x="0" y="91228"/>
                      <a:pt x="0" y="88027"/>
                    </a:cubicBezTo>
                    <a:lnTo>
                      <a:pt x="0" y="5868"/>
                    </a:lnTo>
                    <a:cubicBezTo>
                      <a:pt x="0" y="2667"/>
                      <a:pt x="2667" y="0"/>
                      <a:pt x="5868" y="0"/>
                    </a:cubicBezTo>
                    <a:lnTo>
                      <a:pt x="404392" y="0"/>
                    </a:lnTo>
                    <a:cubicBezTo>
                      <a:pt x="407593" y="0"/>
                      <a:pt x="410260" y="2667"/>
                      <a:pt x="410260" y="5868"/>
                    </a:cubicBezTo>
                    <a:lnTo>
                      <a:pt x="410260" y="88027"/>
                    </a:lnTo>
                    <a:cubicBezTo>
                      <a:pt x="410260" y="91228"/>
                      <a:pt x="407593" y="93896"/>
                      <a:pt x="404392" y="93896"/>
                    </a:cubicBezTo>
                    <a:close/>
                    <a:moveTo>
                      <a:pt x="11737" y="82692"/>
                    </a:moveTo>
                    <a:lnTo>
                      <a:pt x="399057" y="82692"/>
                    </a:lnTo>
                    <a:lnTo>
                      <a:pt x="399057" y="11737"/>
                    </a:lnTo>
                    <a:lnTo>
                      <a:pt x="11737" y="11737"/>
                    </a:lnTo>
                    <a:lnTo>
                      <a:pt x="11737" y="82692"/>
                    </a:lnTo>
                    <a:close/>
                  </a:path>
                </a:pathLst>
              </a:custGeom>
              <a:grpFill/>
              <a:ln w="5331" cap="flat">
                <a:noFill/>
                <a:prstDash val="solid"/>
                <a:miter/>
              </a:ln>
            </p:spPr>
            <p:txBody>
              <a:bodyPr rtlCol="0" anchor="ctr"/>
              <a:lstStyle/>
              <a:p>
                <a:endParaRPr lang="en-US"/>
              </a:p>
            </p:txBody>
          </p:sp>
          <p:sp>
            <p:nvSpPr>
              <p:cNvPr id="940" name="Freeform 939">
                <a:extLst>
                  <a:ext uri="{FF2B5EF4-FFF2-40B4-BE49-F238E27FC236}">
                    <a16:creationId xmlns:a16="http://schemas.microsoft.com/office/drawing/2014/main" id="{80849D5E-CC9E-39A9-DF7B-F206D8C04C5D}"/>
                  </a:ext>
                </a:extLst>
              </p:cNvPr>
              <p:cNvSpPr/>
              <p:nvPr/>
            </p:nvSpPr>
            <p:spPr>
              <a:xfrm>
                <a:off x="8336982" y="7261714"/>
                <a:ext cx="410260" cy="93895"/>
              </a:xfrm>
              <a:custGeom>
                <a:avLst/>
                <a:gdLst>
                  <a:gd name="connsiteX0" fmla="*/ 404392 w 410260"/>
                  <a:gd name="connsiteY0" fmla="*/ 93896 h 93895"/>
                  <a:gd name="connsiteX1" fmla="*/ 5868 w 410260"/>
                  <a:gd name="connsiteY1" fmla="*/ 93896 h 93895"/>
                  <a:gd name="connsiteX2" fmla="*/ 0 w 410260"/>
                  <a:gd name="connsiteY2" fmla="*/ 88027 h 93895"/>
                  <a:gd name="connsiteX3" fmla="*/ 0 w 410260"/>
                  <a:gd name="connsiteY3" fmla="*/ 5868 h 93895"/>
                  <a:gd name="connsiteX4" fmla="*/ 5868 w 410260"/>
                  <a:gd name="connsiteY4" fmla="*/ 0 h 93895"/>
                  <a:gd name="connsiteX5" fmla="*/ 404392 w 410260"/>
                  <a:gd name="connsiteY5" fmla="*/ 0 h 93895"/>
                  <a:gd name="connsiteX6" fmla="*/ 410260 w 410260"/>
                  <a:gd name="connsiteY6" fmla="*/ 5868 h 93895"/>
                  <a:gd name="connsiteX7" fmla="*/ 410260 w 410260"/>
                  <a:gd name="connsiteY7" fmla="*/ 88027 h 93895"/>
                  <a:gd name="connsiteX8" fmla="*/ 404392 w 410260"/>
                  <a:gd name="connsiteY8" fmla="*/ 93896 h 93895"/>
                  <a:gd name="connsiteX9" fmla="*/ 11737 w 410260"/>
                  <a:gd name="connsiteY9" fmla="*/ 82692 h 93895"/>
                  <a:gd name="connsiteX10" fmla="*/ 399057 w 410260"/>
                  <a:gd name="connsiteY10" fmla="*/ 82692 h 93895"/>
                  <a:gd name="connsiteX11" fmla="*/ 399057 w 410260"/>
                  <a:gd name="connsiteY11" fmla="*/ 11737 h 93895"/>
                  <a:gd name="connsiteX12" fmla="*/ 11737 w 410260"/>
                  <a:gd name="connsiteY12" fmla="*/ 11737 h 93895"/>
                  <a:gd name="connsiteX13" fmla="*/ 11737 w 410260"/>
                  <a:gd name="connsiteY13" fmla="*/ 82692 h 938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10260" h="93895">
                    <a:moveTo>
                      <a:pt x="404392" y="93896"/>
                    </a:moveTo>
                    <a:lnTo>
                      <a:pt x="5868" y="93896"/>
                    </a:lnTo>
                    <a:cubicBezTo>
                      <a:pt x="2667" y="93896"/>
                      <a:pt x="0" y="91228"/>
                      <a:pt x="0" y="88027"/>
                    </a:cubicBezTo>
                    <a:lnTo>
                      <a:pt x="0" y="5868"/>
                    </a:lnTo>
                    <a:cubicBezTo>
                      <a:pt x="0" y="2667"/>
                      <a:pt x="2667" y="0"/>
                      <a:pt x="5868" y="0"/>
                    </a:cubicBezTo>
                    <a:lnTo>
                      <a:pt x="404392" y="0"/>
                    </a:lnTo>
                    <a:cubicBezTo>
                      <a:pt x="407593" y="0"/>
                      <a:pt x="410260" y="2667"/>
                      <a:pt x="410260" y="5868"/>
                    </a:cubicBezTo>
                    <a:lnTo>
                      <a:pt x="410260" y="88027"/>
                    </a:lnTo>
                    <a:cubicBezTo>
                      <a:pt x="410260" y="91228"/>
                      <a:pt x="407593" y="93896"/>
                      <a:pt x="404392" y="93896"/>
                    </a:cubicBezTo>
                    <a:close/>
                    <a:moveTo>
                      <a:pt x="11737" y="82692"/>
                    </a:moveTo>
                    <a:lnTo>
                      <a:pt x="399057" y="82692"/>
                    </a:lnTo>
                    <a:lnTo>
                      <a:pt x="399057" y="11737"/>
                    </a:lnTo>
                    <a:lnTo>
                      <a:pt x="11737" y="11737"/>
                    </a:lnTo>
                    <a:lnTo>
                      <a:pt x="11737" y="82692"/>
                    </a:lnTo>
                    <a:close/>
                  </a:path>
                </a:pathLst>
              </a:custGeom>
              <a:grpFill/>
              <a:ln w="5331" cap="flat">
                <a:noFill/>
                <a:prstDash val="solid"/>
                <a:miter/>
              </a:ln>
            </p:spPr>
            <p:txBody>
              <a:bodyPr rtlCol="0" anchor="ctr"/>
              <a:lstStyle/>
              <a:p>
                <a:endParaRPr lang="en-US"/>
              </a:p>
            </p:txBody>
          </p:sp>
          <p:sp>
            <p:nvSpPr>
              <p:cNvPr id="941" name="Freeform 940">
                <a:extLst>
                  <a:ext uri="{FF2B5EF4-FFF2-40B4-BE49-F238E27FC236}">
                    <a16:creationId xmlns:a16="http://schemas.microsoft.com/office/drawing/2014/main" id="{2676DD65-3EFF-35BA-0368-6C0D8F883551}"/>
                  </a:ext>
                </a:extLst>
              </p:cNvPr>
              <p:cNvSpPr/>
              <p:nvPr/>
            </p:nvSpPr>
            <p:spPr>
              <a:xfrm>
                <a:off x="8336982" y="7549804"/>
                <a:ext cx="410260" cy="11736"/>
              </a:xfrm>
              <a:custGeom>
                <a:avLst/>
                <a:gdLst>
                  <a:gd name="connsiteX0" fmla="*/ 404392 w 410260"/>
                  <a:gd name="connsiteY0" fmla="*/ 11737 h 11736"/>
                  <a:gd name="connsiteX1" fmla="*/ 5868 w 410260"/>
                  <a:gd name="connsiteY1" fmla="*/ 11737 h 11736"/>
                  <a:gd name="connsiteX2" fmla="*/ 0 w 410260"/>
                  <a:gd name="connsiteY2" fmla="*/ 5868 h 11736"/>
                  <a:gd name="connsiteX3" fmla="*/ 5868 w 410260"/>
                  <a:gd name="connsiteY3" fmla="*/ 0 h 11736"/>
                  <a:gd name="connsiteX4" fmla="*/ 404392 w 410260"/>
                  <a:gd name="connsiteY4" fmla="*/ 0 h 11736"/>
                  <a:gd name="connsiteX5" fmla="*/ 410260 w 410260"/>
                  <a:gd name="connsiteY5" fmla="*/ 5868 h 11736"/>
                  <a:gd name="connsiteX6" fmla="*/ 404392 w 410260"/>
                  <a:gd name="connsiteY6" fmla="*/ 11737 h 11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0260" h="11736">
                    <a:moveTo>
                      <a:pt x="404392" y="11737"/>
                    </a:moveTo>
                    <a:lnTo>
                      <a:pt x="5868" y="11737"/>
                    </a:lnTo>
                    <a:cubicBezTo>
                      <a:pt x="2667" y="11737"/>
                      <a:pt x="0" y="9069"/>
                      <a:pt x="0" y="5868"/>
                    </a:cubicBezTo>
                    <a:cubicBezTo>
                      <a:pt x="0" y="2667"/>
                      <a:pt x="2667" y="0"/>
                      <a:pt x="5868" y="0"/>
                    </a:cubicBezTo>
                    <a:lnTo>
                      <a:pt x="404392" y="0"/>
                    </a:lnTo>
                    <a:cubicBezTo>
                      <a:pt x="407593" y="0"/>
                      <a:pt x="410260" y="2667"/>
                      <a:pt x="410260" y="5868"/>
                    </a:cubicBezTo>
                    <a:cubicBezTo>
                      <a:pt x="410260" y="9069"/>
                      <a:pt x="407593" y="11737"/>
                      <a:pt x="404392" y="11737"/>
                    </a:cubicBezTo>
                    <a:close/>
                  </a:path>
                </a:pathLst>
              </a:custGeom>
              <a:grpFill/>
              <a:ln w="5331" cap="flat">
                <a:noFill/>
                <a:prstDash val="solid"/>
                <a:miter/>
              </a:ln>
            </p:spPr>
            <p:txBody>
              <a:bodyPr rtlCol="0" anchor="ctr"/>
              <a:lstStyle/>
              <a:p>
                <a:endParaRPr lang="en-US"/>
              </a:p>
            </p:txBody>
          </p:sp>
        </p:grpSp>
        <p:sp>
          <p:nvSpPr>
            <p:cNvPr id="21" name="Rectangle 20">
              <a:extLst>
                <a:ext uri="{FF2B5EF4-FFF2-40B4-BE49-F238E27FC236}">
                  <a16:creationId xmlns:a16="http://schemas.microsoft.com/office/drawing/2014/main" id="{D8EF2F72-5D10-BF3A-67F1-5568731C1B91}"/>
                </a:ext>
              </a:extLst>
            </p:cNvPr>
            <p:cNvSpPr/>
            <p:nvPr/>
          </p:nvSpPr>
          <p:spPr>
            <a:xfrm>
              <a:off x="4467771" y="7536043"/>
              <a:ext cx="741289" cy="46011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2" name="Graphic 761">
              <a:extLst>
                <a:ext uri="{FF2B5EF4-FFF2-40B4-BE49-F238E27FC236}">
                  <a16:creationId xmlns:a16="http://schemas.microsoft.com/office/drawing/2014/main" id="{C7825B00-EFA0-E959-6162-CA0E7CCCF35B}"/>
                </a:ext>
              </a:extLst>
            </p:cNvPr>
            <p:cNvGrpSpPr/>
            <p:nvPr/>
          </p:nvGrpSpPr>
          <p:grpSpPr>
            <a:xfrm>
              <a:off x="4645524" y="7587336"/>
              <a:ext cx="407566" cy="407696"/>
              <a:chOff x="8373884" y="6441172"/>
              <a:chExt cx="356285" cy="356398"/>
            </a:xfrm>
            <a:solidFill>
              <a:srgbClr val="404040"/>
            </a:solidFill>
          </p:grpSpPr>
          <p:grpSp>
            <p:nvGrpSpPr>
              <p:cNvPr id="61" name="Graphic 761">
                <a:extLst>
                  <a:ext uri="{FF2B5EF4-FFF2-40B4-BE49-F238E27FC236}">
                    <a16:creationId xmlns:a16="http://schemas.microsoft.com/office/drawing/2014/main" id="{8BA8F0B9-327D-F63B-EF96-23397427FE51}"/>
                  </a:ext>
                </a:extLst>
              </p:cNvPr>
              <p:cNvGrpSpPr/>
              <p:nvPr/>
            </p:nvGrpSpPr>
            <p:grpSpPr>
              <a:xfrm>
                <a:off x="8373884" y="6441172"/>
                <a:ext cx="356285" cy="356398"/>
                <a:chOff x="8373884" y="6441172"/>
                <a:chExt cx="356285" cy="356398"/>
              </a:xfrm>
              <a:grpFill/>
            </p:grpSpPr>
            <p:grpSp>
              <p:nvGrpSpPr>
                <p:cNvPr id="909" name="Graphic 761">
                  <a:extLst>
                    <a:ext uri="{FF2B5EF4-FFF2-40B4-BE49-F238E27FC236}">
                      <a16:creationId xmlns:a16="http://schemas.microsoft.com/office/drawing/2014/main" id="{188F973E-229C-042B-7027-59BBB19853B2}"/>
                    </a:ext>
                  </a:extLst>
                </p:cNvPr>
                <p:cNvGrpSpPr/>
                <p:nvPr/>
              </p:nvGrpSpPr>
              <p:grpSpPr>
                <a:xfrm>
                  <a:off x="8671485" y="6525486"/>
                  <a:ext cx="58684" cy="272084"/>
                  <a:chOff x="8671485" y="6525486"/>
                  <a:chExt cx="58684" cy="272084"/>
                </a:xfrm>
                <a:grpFill/>
              </p:grpSpPr>
              <p:sp>
                <p:nvSpPr>
                  <p:cNvPr id="912" name="Freeform 911">
                    <a:extLst>
                      <a:ext uri="{FF2B5EF4-FFF2-40B4-BE49-F238E27FC236}">
                        <a16:creationId xmlns:a16="http://schemas.microsoft.com/office/drawing/2014/main" id="{7F2F63F7-2DD0-3887-F253-2DB77276DFB9}"/>
                      </a:ext>
                    </a:extLst>
                  </p:cNvPr>
                  <p:cNvSpPr/>
                  <p:nvPr/>
                </p:nvSpPr>
                <p:spPr>
                  <a:xfrm>
                    <a:off x="8677354" y="6785833"/>
                    <a:ext cx="52816" cy="11737"/>
                  </a:xfrm>
                  <a:custGeom>
                    <a:avLst/>
                    <a:gdLst>
                      <a:gd name="connsiteX0" fmla="*/ 46948 w 52816"/>
                      <a:gd name="connsiteY0" fmla="*/ 11737 h 11737"/>
                      <a:gd name="connsiteX1" fmla="*/ 5868 w 52816"/>
                      <a:gd name="connsiteY1" fmla="*/ 11737 h 11737"/>
                      <a:gd name="connsiteX2" fmla="*/ 0 w 52816"/>
                      <a:gd name="connsiteY2" fmla="*/ 5869 h 11737"/>
                      <a:gd name="connsiteX3" fmla="*/ 5868 w 52816"/>
                      <a:gd name="connsiteY3" fmla="*/ 0 h 11737"/>
                      <a:gd name="connsiteX4" fmla="*/ 46948 w 52816"/>
                      <a:gd name="connsiteY4" fmla="*/ 0 h 11737"/>
                      <a:gd name="connsiteX5" fmla="*/ 52816 w 52816"/>
                      <a:gd name="connsiteY5" fmla="*/ 5869 h 11737"/>
                      <a:gd name="connsiteX6" fmla="*/ 46948 w 52816"/>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2816" h="11737">
                        <a:moveTo>
                          <a:pt x="46948" y="11737"/>
                        </a:moveTo>
                        <a:lnTo>
                          <a:pt x="5868" y="11737"/>
                        </a:lnTo>
                        <a:cubicBezTo>
                          <a:pt x="2667" y="11737"/>
                          <a:pt x="0" y="9070"/>
                          <a:pt x="0" y="5869"/>
                        </a:cubicBezTo>
                        <a:cubicBezTo>
                          <a:pt x="0" y="2667"/>
                          <a:pt x="2667" y="0"/>
                          <a:pt x="5868" y="0"/>
                        </a:cubicBezTo>
                        <a:lnTo>
                          <a:pt x="46948" y="0"/>
                        </a:lnTo>
                        <a:cubicBezTo>
                          <a:pt x="50149" y="0"/>
                          <a:pt x="52816" y="2667"/>
                          <a:pt x="52816" y="5869"/>
                        </a:cubicBezTo>
                        <a:cubicBezTo>
                          <a:pt x="52816" y="9070"/>
                          <a:pt x="50149" y="11737"/>
                          <a:pt x="46948" y="11737"/>
                        </a:cubicBezTo>
                        <a:close/>
                      </a:path>
                    </a:pathLst>
                  </a:custGeom>
                  <a:grpFill/>
                  <a:ln w="5331" cap="flat">
                    <a:noFill/>
                    <a:prstDash val="solid"/>
                    <a:miter/>
                  </a:ln>
                </p:spPr>
                <p:txBody>
                  <a:bodyPr rtlCol="0" anchor="ctr"/>
                  <a:lstStyle/>
                  <a:p>
                    <a:endParaRPr lang="en-US"/>
                  </a:p>
                </p:txBody>
              </p:sp>
              <p:sp>
                <p:nvSpPr>
                  <p:cNvPr id="913" name="Freeform 912">
                    <a:extLst>
                      <a:ext uri="{FF2B5EF4-FFF2-40B4-BE49-F238E27FC236}">
                        <a16:creationId xmlns:a16="http://schemas.microsoft.com/office/drawing/2014/main" id="{FFE25E2F-65C4-CDD5-921A-E2C55A08B282}"/>
                      </a:ext>
                    </a:extLst>
                  </p:cNvPr>
                  <p:cNvSpPr/>
                  <p:nvPr/>
                </p:nvSpPr>
                <p:spPr>
                  <a:xfrm>
                    <a:off x="8682689" y="6735151"/>
                    <a:ext cx="47481" cy="11737"/>
                  </a:xfrm>
                  <a:custGeom>
                    <a:avLst/>
                    <a:gdLst>
                      <a:gd name="connsiteX0" fmla="*/ 41613 w 47481"/>
                      <a:gd name="connsiteY0" fmla="*/ 11737 h 11737"/>
                      <a:gd name="connsiteX1" fmla="*/ 5868 w 47481"/>
                      <a:gd name="connsiteY1" fmla="*/ 11737 h 11737"/>
                      <a:gd name="connsiteX2" fmla="*/ 0 w 47481"/>
                      <a:gd name="connsiteY2" fmla="*/ 5869 h 11737"/>
                      <a:gd name="connsiteX3" fmla="*/ 5868 w 47481"/>
                      <a:gd name="connsiteY3" fmla="*/ 0 h 11737"/>
                      <a:gd name="connsiteX4" fmla="*/ 41613 w 47481"/>
                      <a:gd name="connsiteY4" fmla="*/ 0 h 11737"/>
                      <a:gd name="connsiteX5" fmla="*/ 47482 w 47481"/>
                      <a:gd name="connsiteY5" fmla="*/ 5869 h 11737"/>
                      <a:gd name="connsiteX6" fmla="*/ 41613 w 47481"/>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481" h="11737">
                        <a:moveTo>
                          <a:pt x="41613" y="11737"/>
                        </a:moveTo>
                        <a:lnTo>
                          <a:pt x="5868" y="11737"/>
                        </a:lnTo>
                        <a:cubicBezTo>
                          <a:pt x="2667" y="11737"/>
                          <a:pt x="0" y="9070"/>
                          <a:pt x="0" y="5869"/>
                        </a:cubicBezTo>
                        <a:cubicBezTo>
                          <a:pt x="0" y="2667"/>
                          <a:pt x="2667" y="0"/>
                          <a:pt x="5868" y="0"/>
                        </a:cubicBezTo>
                        <a:lnTo>
                          <a:pt x="41613" y="0"/>
                        </a:lnTo>
                        <a:cubicBezTo>
                          <a:pt x="44814" y="0"/>
                          <a:pt x="47482" y="2667"/>
                          <a:pt x="47482" y="5869"/>
                        </a:cubicBezTo>
                        <a:cubicBezTo>
                          <a:pt x="47482" y="9070"/>
                          <a:pt x="44814" y="11737"/>
                          <a:pt x="41613" y="11737"/>
                        </a:cubicBezTo>
                        <a:close/>
                      </a:path>
                    </a:pathLst>
                  </a:custGeom>
                  <a:grpFill/>
                  <a:ln w="5331" cap="flat">
                    <a:noFill/>
                    <a:prstDash val="solid"/>
                    <a:miter/>
                  </a:ln>
                </p:spPr>
                <p:txBody>
                  <a:bodyPr rtlCol="0" anchor="ctr"/>
                  <a:lstStyle/>
                  <a:p>
                    <a:endParaRPr lang="en-US"/>
                  </a:p>
                </p:txBody>
              </p:sp>
              <p:sp>
                <p:nvSpPr>
                  <p:cNvPr id="914" name="Freeform 913">
                    <a:extLst>
                      <a:ext uri="{FF2B5EF4-FFF2-40B4-BE49-F238E27FC236}">
                        <a16:creationId xmlns:a16="http://schemas.microsoft.com/office/drawing/2014/main" id="{798A7573-15FF-9919-51DC-13673B9206E6}"/>
                      </a:ext>
                    </a:extLst>
                  </p:cNvPr>
                  <p:cNvSpPr/>
                  <p:nvPr/>
                </p:nvSpPr>
                <p:spPr>
                  <a:xfrm>
                    <a:off x="8671485" y="6682868"/>
                    <a:ext cx="58684" cy="11737"/>
                  </a:xfrm>
                  <a:custGeom>
                    <a:avLst/>
                    <a:gdLst>
                      <a:gd name="connsiteX0" fmla="*/ 52816 w 58684"/>
                      <a:gd name="connsiteY0" fmla="*/ 11737 h 11737"/>
                      <a:gd name="connsiteX1" fmla="*/ 5868 w 58684"/>
                      <a:gd name="connsiteY1" fmla="*/ 11737 h 11737"/>
                      <a:gd name="connsiteX2" fmla="*/ 0 w 58684"/>
                      <a:gd name="connsiteY2" fmla="*/ 5868 h 11737"/>
                      <a:gd name="connsiteX3" fmla="*/ 5868 w 58684"/>
                      <a:gd name="connsiteY3" fmla="*/ 0 h 11737"/>
                      <a:gd name="connsiteX4" fmla="*/ 52816 w 58684"/>
                      <a:gd name="connsiteY4" fmla="*/ 0 h 11737"/>
                      <a:gd name="connsiteX5" fmla="*/ 58685 w 58684"/>
                      <a:gd name="connsiteY5" fmla="*/ 5868 h 11737"/>
                      <a:gd name="connsiteX6" fmla="*/ 52816 w 58684"/>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684" h="11737">
                        <a:moveTo>
                          <a:pt x="52816" y="11737"/>
                        </a:moveTo>
                        <a:lnTo>
                          <a:pt x="5868" y="11737"/>
                        </a:lnTo>
                        <a:cubicBezTo>
                          <a:pt x="2667" y="11737"/>
                          <a:pt x="0" y="9070"/>
                          <a:pt x="0" y="5868"/>
                        </a:cubicBezTo>
                        <a:cubicBezTo>
                          <a:pt x="0" y="2667"/>
                          <a:pt x="2667" y="0"/>
                          <a:pt x="5868" y="0"/>
                        </a:cubicBezTo>
                        <a:lnTo>
                          <a:pt x="52816" y="0"/>
                        </a:lnTo>
                        <a:cubicBezTo>
                          <a:pt x="56017" y="0"/>
                          <a:pt x="58685" y="2667"/>
                          <a:pt x="58685" y="5868"/>
                        </a:cubicBezTo>
                        <a:cubicBezTo>
                          <a:pt x="58685" y="9070"/>
                          <a:pt x="56017" y="11737"/>
                          <a:pt x="52816" y="11737"/>
                        </a:cubicBezTo>
                        <a:close/>
                      </a:path>
                    </a:pathLst>
                  </a:custGeom>
                  <a:grpFill/>
                  <a:ln w="5331" cap="flat">
                    <a:noFill/>
                    <a:prstDash val="solid"/>
                    <a:miter/>
                  </a:ln>
                </p:spPr>
                <p:txBody>
                  <a:bodyPr rtlCol="0" anchor="ctr"/>
                  <a:lstStyle/>
                  <a:p>
                    <a:endParaRPr lang="en-US"/>
                  </a:p>
                </p:txBody>
              </p:sp>
              <p:sp>
                <p:nvSpPr>
                  <p:cNvPr id="915" name="Freeform 914">
                    <a:extLst>
                      <a:ext uri="{FF2B5EF4-FFF2-40B4-BE49-F238E27FC236}">
                        <a16:creationId xmlns:a16="http://schemas.microsoft.com/office/drawing/2014/main" id="{84ED4FF6-82DE-8F8B-4772-7CB847836385}"/>
                      </a:ext>
                    </a:extLst>
                  </p:cNvPr>
                  <p:cNvSpPr/>
                  <p:nvPr/>
                </p:nvSpPr>
                <p:spPr>
                  <a:xfrm>
                    <a:off x="8682689" y="6630052"/>
                    <a:ext cx="47481" cy="11737"/>
                  </a:xfrm>
                  <a:custGeom>
                    <a:avLst/>
                    <a:gdLst>
                      <a:gd name="connsiteX0" fmla="*/ 41613 w 47481"/>
                      <a:gd name="connsiteY0" fmla="*/ 11737 h 11737"/>
                      <a:gd name="connsiteX1" fmla="*/ 5868 w 47481"/>
                      <a:gd name="connsiteY1" fmla="*/ 11737 h 11737"/>
                      <a:gd name="connsiteX2" fmla="*/ 0 w 47481"/>
                      <a:gd name="connsiteY2" fmla="*/ 5869 h 11737"/>
                      <a:gd name="connsiteX3" fmla="*/ 5868 w 47481"/>
                      <a:gd name="connsiteY3" fmla="*/ 0 h 11737"/>
                      <a:gd name="connsiteX4" fmla="*/ 41613 w 47481"/>
                      <a:gd name="connsiteY4" fmla="*/ 0 h 11737"/>
                      <a:gd name="connsiteX5" fmla="*/ 47482 w 47481"/>
                      <a:gd name="connsiteY5" fmla="*/ 5869 h 11737"/>
                      <a:gd name="connsiteX6" fmla="*/ 41613 w 47481"/>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481" h="11737">
                        <a:moveTo>
                          <a:pt x="41613" y="11737"/>
                        </a:moveTo>
                        <a:lnTo>
                          <a:pt x="5868" y="11737"/>
                        </a:lnTo>
                        <a:cubicBezTo>
                          <a:pt x="2667" y="11737"/>
                          <a:pt x="0" y="9070"/>
                          <a:pt x="0" y="5869"/>
                        </a:cubicBezTo>
                        <a:cubicBezTo>
                          <a:pt x="0" y="2667"/>
                          <a:pt x="2667" y="0"/>
                          <a:pt x="5868" y="0"/>
                        </a:cubicBezTo>
                        <a:lnTo>
                          <a:pt x="41613" y="0"/>
                        </a:lnTo>
                        <a:cubicBezTo>
                          <a:pt x="44814" y="0"/>
                          <a:pt x="47482" y="2667"/>
                          <a:pt x="47482" y="5869"/>
                        </a:cubicBezTo>
                        <a:cubicBezTo>
                          <a:pt x="47482" y="9070"/>
                          <a:pt x="44814" y="11737"/>
                          <a:pt x="41613" y="11737"/>
                        </a:cubicBezTo>
                        <a:close/>
                      </a:path>
                    </a:pathLst>
                  </a:custGeom>
                  <a:grpFill/>
                  <a:ln w="5331" cap="flat">
                    <a:noFill/>
                    <a:prstDash val="solid"/>
                    <a:miter/>
                  </a:ln>
                </p:spPr>
                <p:txBody>
                  <a:bodyPr rtlCol="0" anchor="ctr"/>
                  <a:lstStyle/>
                  <a:p>
                    <a:endParaRPr lang="en-US"/>
                  </a:p>
                </p:txBody>
              </p:sp>
              <p:sp>
                <p:nvSpPr>
                  <p:cNvPr id="916" name="Freeform 915">
                    <a:extLst>
                      <a:ext uri="{FF2B5EF4-FFF2-40B4-BE49-F238E27FC236}">
                        <a16:creationId xmlns:a16="http://schemas.microsoft.com/office/drawing/2014/main" id="{ACB3129A-9918-B1F7-CCC0-3BD1098BBDA9}"/>
                      </a:ext>
                    </a:extLst>
                  </p:cNvPr>
                  <p:cNvSpPr/>
                  <p:nvPr/>
                </p:nvSpPr>
                <p:spPr>
                  <a:xfrm>
                    <a:off x="8671485" y="6577769"/>
                    <a:ext cx="58684" cy="11737"/>
                  </a:xfrm>
                  <a:custGeom>
                    <a:avLst/>
                    <a:gdLst>
                      <a:gd name="connsiteX0" fmla="*/ 52816 w 58684"/>
                      <a:gd name="connsiteY0" fmla="*/ 11737 h 11737"/>
                      <a:gd name="connsiteX1" fmla="*/ 5868 w 58684"/>
                      <a:gd name="connsiteY1" fmla="*/ 11737 h 11737"/>
                      <a:gd name="connsiteX2" fmla="*/ 0 w 58684"/>
                      <a:gd name="connsiteY2" fmla="*/ 5869 h 11737"/>
                      <a:gd name="connsiteX3" fmla="*/ 5868 w 58684"/>
                      <a:gd name="connsiteY3" fmla="*/ 0 h 11737"/>
                      <a:gd name="connsiteX4" fmla="*/ 52816 w 58684"/>
                      <a:gd name="connsiteY4" fmla="*/ 0 h 11737"/>
                      <a:gd name="connsiteX5" fmla="*/ 58685 w 58684"/>
                      <a:gd name="connsiteY5" fmla="*/ 5869 h 11737"/>
                      <a:gd name="connsiteX6" fmla="*/ 52816 w 58684"/>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684" h="11737">
                        <a:moveTo>
                          <a:pt x="52816" y="11737"/>
                        </a:moveTo>
                        <a:lnTo>
                          <a:pt x="5868" y="11737"/>
                        </a:lnTo>
                        <a:cubicBezTo>
                          <a:pt x="2667" y="11737"/>
                          <a:pt x="0" y="9070"/>
                          <a:pt x="0" y="5869"/>
                        </a:cubicBezTo>
                        <a:cubicBezTo>
                          <a:pt x="0" y="2667"/>
                          <a:pt x="2667" y="0"/>
                          <a:pt x="5868" y="0"/>
                        </a:cubicBezTo>
                        <a:lnTo>
                          <a:pt x="52816" y="0"/>
                        </a:lnTo>
                        <a:cubicBezTo>
                          <a:pt x="56017" y="0"/>
                          <a:pt x="58685" y="2667"/>
                          <a:pt x="58685" y="5869"/>
                        </a:cubicBezTo>
                        <a:cubicBezTo>
                          <a:pt x="58685" y="9070"/>
                          <a:pt x="56017" y="11737"/>
                          <a:pt x="52816" y="11737"/>
                        </a:cubicBezTo>
                        <a:close/>
                      </a:path>
                    </a:pathLst>
                  </a:custGeom>
                  <a:grpFill/>
                  <a:ln w="5331" cap="flat">
                    <a:noFill/>
                    <a:prstDash val="solid"/>
                    <a:miter/>
                  </a:ln>
                </p:spPr>
                <p:txBody>
                  <a:bodyPr rtlCol="0" anchor="ctr"/>
                  <a:lstStyle/>
                  <a:p>
                    <a:endParaRPr lang="en-US"/>
                  </a:p>
                </p:txBody>
              </p:sp>
              <p:sp>
                <p:nvSpPr>
                  <p:cNvPr id="917" name="Freeform 916">
                    <a:extLst>
                      <a:ext uri="{FF2B5EF4-FFF2-40B4-BE49-F238E27FC236}">
                        <a16:creationId xmlns:a16="http://schemas.microsoft.com/office/drawing/2014/main" id="{4EE5B09F-BA9F-B150-CBE5-0A32F59B5886}"/>
                      </a:ext>
                    </a:extLst>
                  </p:cNvPr>
                  <p:cNvSpPr/>
                  <p:nvPr/>
                </p:nvSpPr>
                <p:spPr>
                  <a:xfrm>
                    <a:off x="8682689" y="6525486"/>
                    <a:ext cx="47481" cy="11737"/>
                  </a:xfrm>
                  <a:custGeom>
                    <a:avLst/>
                    <a:gdLst>
                      <a:gd name="connsiteX0" fmla="*/ 41613 w 47481"/>
                      <a:gd name="connsiteY0" fmla="*/ 11737 h 11737"/>
                      <a:gd name="connsiteX1" fmla="*/ 5868 w 47481"/>
                      <a:gd name="connsiteY1" fmla="*/ 11737 h 11737"/>
                      <a:gd name="connsiteX2" fmla="*/ 0 w 47481"/>
                      <a:gd name="connsiteY2" fmla="*/ 5868 h 11737"/>
                      <a:gd name="connsiteX3" fmla="*/ 5868 w 47481"/>
                      <a:gd name="connsiteY3" fmla="*/ 0 h 11737"/>
                      <a:gd name="connsiteX4" fmla="*/ 41613 w 47481"/>
                      <a:gd name="connsiteY4" fmla="*/ 0 h 11737"/>
                      <a:gd name="connsiteX5" fmla="*/ 47482 w 47481"/>
                      <a:gd name="connsiteY5" fmla="*/ 5868 h 11737"/>
                      <a:gd name="connsiteX6" fmla="*/ 41613 w 47481"/>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481" h="11737">
                        <a:moveTo>
                          <a:pt x="41613" y="11737"/>
                        </a:moveTo>
                        <a:lnTo>
                          <a:pt x="5868" y="11737"/>
                        </a:lnTo>
                        <a:cubicBezTo>
                          <a:pt x="2667" y="11737"/>
                          <a:pt x="0" y="9070"/>
                          <a:pt x="0" y="5868"/>
                        </a:cubicBezTo>
                        <a:cubicBezTo>
                          <a:pt x="0" y="2667"/>
                          <a:pt x="2667" y="0"/>
                          <a:pt x="5868" y="0"/>
                        </a:cubicBezTo>
                        <a:lnTo>
                          <a:pt x="41613" y="0"/>
                        </a:lnTo>
                        <a:cubicBezTo>
                          <a:pt x="44814" y="0"/>
                          <a:pt x="47482" y="2667"/>
                          <a:pt x="47482" y="5868"/>
                        </a:cubicBezTo>
                        <a:cubicBezTo>
                          <a:pt x="47482" y="9070"/>
                          <a:pt x="44814" y="11737"/>
                          <a:pt x="41613" y="11737"/>
                        </a:cubicBezTo>
                        <a:close/>
                      </a:path>
                    </a:pathLst>
                  </a:custGeom>
                  <a:grpFill/>
                  <a:ln w="5331" cap="flat">
                    <a:noFill/>
                    <a:prstDash val="solid"/>
                    <a:miter/>
                  </a:ln>
                </p:spPr>
                <p:txBody>
                  <a:bodyPr rtlCol="0" anchor="ctr"/>
                  <a:lstStyle/>
                  <a:p>
                    <a:endParaRPr lang="en-US"/>
                  </a:p>
                </p:txBody>
              </p:sp>
            </p:grpSp>
            <p:sp>
              <p:nvSpPr>
                <p:cNvPr id="910" name="Freeform 909">
                  <a:extLst>
                    <a:ext uri="{FF2B5EF4-FFF2-40B4-BE49-F238E27FC236}">
                      <a16:creationId xmlns:a16="http://schemas.microsoft.com/office/drawing/2014/main" id="{E8CC9230-EA67-E190-2707-17AECF66CB50}"/>
                    </a:ext>
                  </a:extLst>
                </p:cNvPr>
                <p:cNvSpPr/>
                <p:nvPr/>
              </p:nvSpPr>
              <p:spPr>
                <a:xfrm>
                  <a:off x="8718433" y="6441194"/>
                  <a:ext cx="11737" cy="356376"/>
                </a:xfrm>
                <a:custGeom>
                  <a:avLst/>
                  <a:gdLst>
                    <a:gd name="connsiteX0" fmla="*/ 5868 w 11737"/>
                    <a:gd name="connsiteY0" fmla="*/ 356377 h 356376"/>
                    <a:gd name="connsiteX1" fmla="*/ 0 w 11737"/>
                    <a:gd name="connsiteY1" fmla="*/ 350509 h 356376"/>
                    <a:gd name="connsiteX2" fmla="*/ 0 w 11737"/>
                    <a:gd name="connsiteY2" fmla="*/ 5868 h 356376"/>
                    <a:gd name="connsiteX3" fmla="*/ 5868 w 11737"/>
                    <a:gd name="connsiteY3" fmla="*/ 0 h 356376"/>
                    <a:gd name="connsiteX4" fmla="*/ 11737 w 11737"/>
                    <a:gd name="connsiteY4" fmla="*/ 5868 h 356376"/>
                    <a:gd name="connsiteX5" fmla="*/ 11737 w 11737"/>
                    <a:gd name="connsiteY5" fmla="*/ 350509 h 356376"/>
                    <a:gd name="connsiteX6" fmla="*/ 5868 w 11737"/>
                    <a:gd name="connsiteY6" fmla="*/ 356377 h 3563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737" h="356376">
                      <a:moveTo>
                        <a:pt x="5868" y="356377"/>
                      </a:moveTo>
                      <a:cubicBezTo>
                        <a:pt x="2667" y="356377"/>
                        <a:pt x="0" y="353710"/>
                        <a:pt x="0" y="350509"/>
                      </a:cubicBezTo>
                      <a:lnTo>
                        <a:pt x="0" y="5868"/>
                      </a:lnTo>
                      <a:cubicBezTo>
                        <a:pt x="0" y="2667"/>
                        <a:pt x="2667" y="0"/>
                        <a:pt x="5868" y="0"/>
                      </a:cubicBezTo>
                      <a:cubicBezTo>
                        <a:pt x="9070" y="0"/>
                        <a:pt x="11737" y="2667"/>
                        <a:pt x="11737" y="5868"/>
                      </a:cubicBezTo>
                      <a:lnTo>
                        <a:pt x="11737" y="350509"/>
                      </a:lnTo>
                      <a:cubicBezTo>
                        <a:pt x="11737" y="353710"/>
                        <a:pt x="9070" y="356377"/>
                        <a:pt x="5868" y="356377"/>
                      </a:cubicBezTo>
                      <a:close/>
                    </a:path>
                  </a:pathLst>
                </a:custGeom>
                <a:grpFill/>
                <a:ln w="5331" cap="flat">
                  <a:noFill/>
                  <a:prstDash val="solid"/>
                  <a:miter/>
                </a:ln>
              </p:spPr>
              <p:txBody>
                <a:bodyPr rtlCol="0" anchor="ctr"/>
                <a:lstStyle/>
                <a:p>
                  <a:endParaRPr lang="en-US"/>
                </a:p>
              </p:txBody>
            </p:sp>
            <p:sp>
              <p:nvSpPr>
                <p:cNvPr id="911" name="Freeform 910">
                  <a:extLst>
                    <a:ext uri="{FF2B5EF4-FFF2-40B4-BE49-F238E27FC236}">
                      <a16:creationId xmlns:a16="http://schemas.microsoft.com/office/drawing/2014/main" id="{C090873F-1DA6-1564-6213-C4CD64C76538}"/>
                    </a:ext>
                  </a:extLst>
                </p:cNvPr>
                <p:cNvSpPr/>
                <p:nvPr/>
              </p:nvSpPr>
              <p:spPr>
                <a:xfrm>
                  <a:off x="8373884" y="6441172"/>
                  <a:ext cx="356285" cy="356398"/>
                </a:xfrm>
                <a:custGeom>
                  <a:avLst/>
                  <a:gdLst>
                    <a:gd name="connsiteX0" fmla="*/ 350417 w 356285"/>
                    <a:gd name="connsiteY0" fmla="*/ 356399 h 356398"/>
                    <a:gd name="connsiteX1" fmla="*/ 5777 w 356285"/>
                    <a:gd name="connsiteY1" fmla="*/ 356399 h 356398"/>
                    <a:gd name="connsiteX2" fmla="*/ 442 w 356285"/>
                    <a:gd name="connsiteY2" fmla="*/ 352664 h 356398"/>
                    <a:gd name="connsiteX3" fmla="*/ 1509 w 356285"/>
                    <a:gd name="connsiteY3" fmla="*/ 346262 h 356398"/>
                    <a:gd name="connsiteX4" fmla="*/ 346149 w 356285"/>
                    <a:gd name="connsiteY4" fmla="*/ 1622 h 356398"/>
                    <a:gd name="connsiteX5" fmla="*/ 352551 w 356285"/>
                    <a:gd name="connsiteY5" fmla="*/ 555 h 356398"/>
                    <a:gd name="connsiteX6" fmla="*/ 356286 w 356285"/>
                    <a:gd name="connsiteY6" fmla="*/ 5890 h 356398"/>
                    <a:gd name="connsiteX7" fmla="*/ 356286 w 356285"/>
                    <a:gd name="connsiteY7" fmla="*/ 350530 h 356398"/>
                    <a:gd name="connsiteX8" fmla="*/ 350417 w 356285"/>
                    <a:gd name="connsiteY8" fmla="*/ 356399 h 356398"/>
                    <a:gd name="connsiteX9" fmla="*/ 19648 w 356285"/>
                    <a:gd name="connsiteY9" fmla="*/ 344662 h 356398"/>
                    <a:gd name="connsiteX10" fmla="*/ 345082 w 356285"/>
                    <a:gd name="connsiteY10" fmla="*/ 344662 h 356398"/>
                    <a:gd name="connsiteX11" fmla="*/ 345082 w 356285"/>
                    <a:gd name="connsiteY11" fmla="*/ 19228 h 356398"/>
                    <a:gd name="connsiteX12" fmla="*/ 19648 w 356285"/>
                    <a:gd name="connsiteY12" fmla="*/ 344662 h 356398"/>
                    <a:gd name="connsiteX13" fmla="*/ 274127 w 356285"/>
                    <a:gd name="connsiteY13" fmla="*/ 279575 h 356398"/>
                    <a:gd name="connsiteX14" fmla="*/ 183432 w 356285"/>
                    <a:gd name="connsiteY14" fmla="*/ 279575 h 356398"/>
                    <a:gd name="connsiteX15" fmla="*/ 178097 w 356285"/>
                    <a:gd name="connsiteY15" fmla="*/ 275841 h 356398"/>
                    <a:gd name="connsiteX16" fmla="*/ 179164 w 356285"/>
                    <a:gd name="connsiteY16" fmla="*/ 269439 h 356398"/>
                    <a:gd name="connsiteX17" fmla="*/ 269859 w 356285"/>
                    <a:gd name="connsiteY17" fmla="*/ 178744 h 356398"/>
                    <a:gd name="connsiteX18" fmla="*/ 276261 w 356285"/>
                    <a:gd name="connsiteY18" fmla="*/ 177677 h 356398"/>
                    <a:gd name="connsiteX19" fmla="*/ 279995 w 356285"/>
                    <a:gd name="connsiteY19" fmla="*/ 183012 h 356398"/>
                    <a:gd name="connsiteX20" fmla="*/ 279995 w 356285"/>
                    <a:gd name="connsiteY20" fmla="*/ 273706 h 356398"/>
                    <a:gd name="connsiteX21" fmla="*/ 274127 w 356285"/>
                    <a:gd name="connsiteY21" fmla="*/ 279575 h 356398"/>
                    <a:gd name="connsiteX22" fmla="*/ 196769 w 356285"/>
                    <a:gd name="connsiteY22" fmla="*/ 268371 h 356398"/>
                    <a:gd name="connsiteX23" fmla="*/ 268258 w 356285"/>
                    <a:gd name="connsiteY23" fmla="*/ 268371 h 356398"/>
                    <a:gd name="connsiteX24" fmla="*/ 268258 w 356285"/>
                    <a:gd name="connsiteY24" fmla="*/ 196883 h 356398"/>
                    <a:gd name="connsiteX25" fmla="*/ 196769 w 356285"/>
                    <a:gd name="connsiteY25" fmla="*/ 268371 h 3563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356285" h="356398">
                      <a:moveTo>
                        <a:pt x="350417" y="356399"/>
                      </a:moveTo>
                      <a:lnTo>
                        <a:pt x="5777" y="356399"/>
                      </a:lnTo>
                      <a:cubicBezTo>
                        <a:pt x="3643" y="356399"/>
                        <a:pt x="1509" y="354798"/>
                        <a:pt x="442" y="352664"/>
                      </a:cubicBezTo>
                      <a:cubicBezTo>
                        <a:pt x="-625" y="350530"/>
                        <a:pt x="442" y="347863"/>
                        <a:pt x="1509" y="346262"/>
                      </a:cubicBezTo>
                      <a:lnTo>
                        <a:pt x="346149" y="1622"/>
                      </a:lnTo>
                      <a:cubicBezTo>
                        <a:pt x="347749" y="22"/>
                        <a:pt x="350417" y="-512"/>
                        <a:pt x="352551" y="555"/>
                      </a:cubicBezTo>
                      <a:cubicBezTo>
                        <a:pt x="354685" y="1622"/>
                        <a:pt x="356286" y="3756"/>
                        <a:pt x="356286" y="5890"/>
                      </a:cubicBezTo>
                      <a:lnTo>
                        <a:pt x="356286" y="350530"/>
                      </a:lnTo>
                      <a:cubicBezTo>
                        <a:pt x="356286" y="353731"/>
                        <a:pt x="353618" y="356399"/>
                        <a:pt x="350417" y="356399"/>
                      </a:cubicBezTo>
                      <a:close/>
                      <a:moveTo>
                        <a:pt x="19648" y="344662"/>
                      </a:moveTo>
                      <a:lnTo>
                        <a:pt x="345082" y="344662"/>
                      </a:lnTo>
                      <a:lnTo>
                        <a:pt x="345082" y="19228"/>
                      </a:lnTo>
                      <a:lnTo>
                        <a:pt x="19648" y="344662"/>
                      </a:lnTo>
                      <a:close/>
                      <a:moveTo>
                        <a:pt x="274127" y="279575"/>
                      </a:moveTo>
                      <a:lnTo>
                        <a:pt x="183432" y="279575"/>
                      </a:lnTo>
                      <a:cubicBezTo>
                        <a:pt x="181298" y="279575"/>
                        <a:pt x="179164" y="277974"/>
                        <a:pt x="178097" y="275841"/>
                      </a:cubicBezTo>
                      <a:cubicBezTo>
                        <a:pt x="177030" y="273706"/>
                        <a:pt x="178097" y="271039"/>
                        <a:pt x="179164" y="269439"/>
                      </a:cubicBezTo>
                      <a:lnTo>
                        <a:pt x="269859" y="178744"/>
                      </a:lnTo>
                      <a:cubicBezTo>
                        <a:pt x="271459" y="177143"/>
                        <a:pt x="274127" y="176610"/>
                        <a:pt x="276261" y="177677"/>
                      </a:cubicBezTo>
                      <a:cubicBezTo>
                        <a:pt x="278395" y="178744"/>
                        <a:pt x="279995" y="180878"/>
                        <a:pt x="279995" y="183012"/>
                      </a:cubicBezTo>
                      <a:lnTo>
                        <a:pt x="279995" y="273706"/>
                      </a:lnTo>
                      <a:cubicBezTo>
                        <a:pt x="279995" y="276907"/>
                        <a:pt x="277328" y="279575"/>
                        <a:pt x="274127" y="279575"/>
                      </a:cubicBezTo>
                      <a:close/>
                      <a:moveTo>
                        <a:pt x="196769" y="268371"/>
                      </a:moveTo>
                      <a:lnTo>
                        <a:pt x="268258" y="268371"/>
                      </a:lnTo>
                      <a:lnTo>
                        <a:pt x="268258" y="196883"/>
                      </a:lnTo>
                      <a:lnTo>
                        <a:pt x="196769" y="268371"/>
                      </a:lnTo>
                      <a:close/>
                    </a:path>
                  </a:pathLst>
                </a:custGeom>
                <a:grpFill/>
                <a:ln w="5331" cap="flat">
                  <a:noFill/>
                  <a:prstDash val="solid"/>
                  <a:miter/>
                </a:ln>
              </p:spPr>
              <p:txBody>
                <a:bodyPr rtlCol="0" anchor="ctr"/>
                <a:lstStyle/>
                <a:p>
                  <a:endParaRPr lang="en-US"/>
                </a:p>
              </p:txBody>
            </p:sp>
          </p:grpSp>
          <p:grpSp>
            <p:nvGrpSpPr>
              <p:cNvPr id="62" name="Graphic 761">
                <a:extLst>
                  <a:ext uri="{FF2B5EF4-FFF2-40B4-BE49-F238E27FC236}">
                    <a16:creationId xmlns:a16="http://schemas.microsoft.com/office/drawing/2014/main" id="{C336711F-E597-4AF2-5B48-6A50C9A557AB}"/>
                  </a:ext>
                </a:extLst>
              </p:cNvPr>
              <p:cNvGrpSpPr/>
              <p:nvPr/>
            </p:nvGrpSpPr>
            <p:grpSpPr>
              <a:xfrm>
                <a:off x="8451150" y="6441194"/>
                <a:ext cx="65086" cy="319032"/>
                <a:chOff x="8451150" y="6441194"/>
                <a:chExt cx="65086" cy="319032"/>
              </a:xfrm>
              <a:grpFill/>
            </p:grpSpPr>
            <p:grpSp>
              <p:nvGrpSpPr>
                <p:cNvPr id="63" name="Graphic 761">
                  <a:extLst>
                    <a:ext uri="{FF2B5EF4-FFF2-40B4-BE49-F238E27FC236}">
                      <a16:creationId xmlns:a16="http://schemas.microsoft.com/office/drawing/2014/main" id="{9A057726-12F9-24DC-15AA-DAA074A10F6F}"/>
                    </a:ext>
                  </a:extLst>
                </p:cNvPr>
                <p:cNvGrpSpPr/>
                <p:nvPr/>
              </p:nvGrpSpPr>
              <p:grpSpPr>
                <a:xfrm>
                  <a:off x="8451150" y="6441194"/>
                  <a:ext cx="65086" cy="319032"/>
                  <a:chOff x="8451150" y="6441194"/>
                  <a:chExt cx="65086" cy="319032"/>
                </a:xfrm>
                <a:grpFill/>
              </p:grpSpPr>
              <p:sp>
                <p:nvSpPr>
                  <p:cNvPr id="906" name="Freeform 905">
                    <a:extLst>
                      <a:ext uri="{FF2B5EF4-FFF2-40B4-BE49-F238E27FC236}">
                        <a16:creationId xmlns:a16="http://schemas.microsoft.com/office/drawing/2014/main" id="{9F744497-8ECD-C8D5-3C60-E02CF7687C3F}"/>
                      </a:ext>
                    </a:extLst>
                  </p:cNvPr>
                  <p:cNvSpPr/>
                  <p:nvPr/>
                </p:nvSpPr>
                <p:spPr>
                  <a:xfrm>
                    <a:off x="8457552" y="6447062"/>
                    <a:ext cx="52282" cy="307295"/>
                  </a:xfrm>
                  <a:custGeom>
                    <a:avLst/>
                    <a:gdLst>
                      <a:gd name="connsiteX0" fmla="*/ 0 w 52282"/>
                      <a:gd name="connsiteY0" fmla="*/ 0 h 307295"/>
                      <a:gd name="connsiteX1" fmla="*/ 52283 w 52282"/>
                      <a:gd name="connsiteY1" fmla="*/ 0 h 307295"/>
                      <a:gd name="connsiteX2" fmla="*/ 52283 w 52282"/>
                      <a:gd name="connsiteY2" fmla="*/ 242742 h 307295"/>
                      <a:gd name="connsiteX3" fmla="*/ 26142 w 52282"/>
                      <a:gd name="connsiteY3" fmla="*/ 307295 h 307295"/>
                      <a:gd name="connsiteX4" fmla="*/ 0 w 52282"/>
                      <a:gd name="connsiteY4" fmla="*/ 242742 h 307295"/>
                      <a:gd name="connsiteX5" fmla="*/ 0 w 52282"/>
                      <a:gd name="connsiteY5" fmla="*/ 242742 h 307295"/>
                      <a:gd name="connsiteX6" fmla="*/ 0 w 52282"/>
                      <a:gd name="connsiteY6" fmla="*/ 0 h 3072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2282" h="307295">
                        <a:moveTo>
                          <a:pt x="0" y="0"/>
                        </a:moveTo>
                        <a:lnTo>
                          <a:pt x="52283" y="0"/>
                        </a:lnTo>
                        <a:cubicBezTo>
                          <a:pt x="52283" y="0"/>
                          <a:pt x="52283" y="242742"/>
                          <a:pt x="52283" y="242742"/>
                        </a:cubicBezTo>
                        <a:lnTo>
                          <a:pt x="26142" y="307295"/>
                        </a:lnTo>
                        <a:lnTo>
                          <a:pt x="0" y="242742"/>
                        </a:lnTo>
                        <a:lnTo>
                          <a:pt x="0" y="242742"/>
                        </a:lnTo>
                        <a:lnTo>
                          <a:pt x="0" y="0"/>
                        </a:lnTo>
                      </a:path>
                    </a:pathLst>
                  </a:custGeom>
                  <a:solidFill>
                    <a:srgbClr val="EF3E23"/>
                  </a:solidFill>
                  <a:ln w="5331" cap="flat">
                    <a:noFill/>
                    <a:prstDash val="solid"/>
                    <a:miter/>
                  </a:ln>
                </p:spPr>
                <p:txBody>
                  <a:bodyPr rtlCol="0" anchor="ctr"/>
                  <a:lstStyle/>
                  <a:p>
                    <a:endParaRPr lang="en-US"/>
                  </a:p>
                </p:txBody>
              </p:sp>
              <p:sp>
                <p:nvSpPr>
                  <p:cNvPr id="907" name="Freeform 906">
                    <a:extLst>
                      <a:ext uri="{FF2B5EF4-FFF2-40B4-BE49-F238E27FC236}">
                        <a16:creationId xmlns:a16="http://schemas.microsoft.com/office/drawing/2014/main" id="{03FC97B2-D4A7-F4D3-9E0A-0C54400D60B5}"/>
                      </a:ext>
                    </a:extLst>
                  </p:cNvPr>
                  <p:cNvSpPr/>
                  <p:nvPr/>
                </p:nvSpPr>
                <p:spPr>
                  <a:xfrm>
                    <a:off x="8452217" y="6441194"/>
                    <a:ext cx="64019" cy="319032"/>
                  </a:xfrm>
                  <a:custGeom>
                    <a:avLst/>
                    <a:gdLst>
                      <a:gd name="connsiteX0" fmla="*/ 31477 w 64019"/>
                      <a:gd name="connsiteY0" fmla="*/ 319032 h 319032"/>
                      <a:gd name="connsiteX1" fmla="*/ 26142 w 64019"/>
                      <a:gd name="connsiteY1" fmla="*/ 315298 h 319032"/>
                      <a:gd name="connsiteX2" fmla="*/ 0 w 64019"/>
                      <a:gd name="connsiteY2" fmla="*/ 250744 h 319032"/>
                      <a:gd name="connsiteX3" fmla="*/ 0 w 64019"/>
                      <a:gd name="connsiteY3" fmla="*/ 248610 h 319032"/>
                      <a:gd name="connsiteX4" fmla="*/ 0 w 64019"/>
                      <a:gd name="connsiteY4" fmla="*/ 5868 h 319032"/>
                      <a:gd name="connsiteX5" fmla="*/ 1600 w 64019"/>
                      <a:gd name="connsiteY5" fmla="*/ 1600 h 319032"/>
                      <a:gd name="connsiteX6" fmla="*/ 5869 w 64019"/>
                      <a:gd name="connsiteY6" fmla="*/ 0 h 319032"/>
                      <a:gd name="connsiteX7" fmla="*/ 58151 w 64019"/>
                      <a:gd name="connsiteY7" fmla="*/ 0 h 319032"/>
                      <a:gd name="connsiteX8" fmla="*/ 64020 w 64019"/>
                      <a:gd name="connsiteY8" fmla="*/ 5868 h 319032"/>
                      <a:gd name="connsiteX9" fmla="*/ 64020 w 64019"/>
                      <a:gd name="connsiteY9" fmla="*/ 248610 h 319032"/>
                      <a:gd name="connsiteX10" fmla="*/ 64020 w 64019"/>
                      <a:gd name="connsiteY10" fmla="*/ 250744 h 319032"/>
                      <a:gd name="connsiteX11" fmla="*/ 37879 w 64019"/>
                      <a:gd name="connsiteY11" fmla="*/ 315298 h 319032"/>
                      <a:gd name="connsiteX12" fmla="*/ 32544 w 64019"/>
                      <a:gd name="connsiteY12" fmla="*/ 319032 h 319032"/>
                      <a:gd name="connsiteX13" fmla="*/ 10670 w 64019"/>
                      <a:gd name="connsiteY13" fmla="*/ 247543 h 319032"/>
                      <a:gd name="connsiteX14" fmla="*/ 30943 w 64019"/>
                      <a:gd name="connsiteY14" fmla="*/ 298226 h 319032"/>
                      <a:gd name="connsiteX15" fmla="*/ 51216 w 64019"/>
                      <a:gd name="connsiteY15" fmla="*/ 247543 h 319032"/>
                      <a:gd name="connsiteX16" fmla="*/ 51216 w 64019"/>
                      <a:gd name="connsiteY16" fmla="*/ 11203 h 319032"/>
                      <a:gd name="connsiteX17" fmla="*/ 10670 w 64019"/>
                      <a:gd name="connsiteY17" fmla="*/ 11203 h 319032"/>
                      <a:gd name="connsiteX18" fmla="*/ 10670 w 64019"/>
                      <a:gd name="connsiteY18" fmla="*/ 247543 h 319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4019" h="319032">
                        <a:moveTo>
                          <a:pt x="31477" y="319032"/>
                        </a:moveTo>
                        <a:cubicBezTo>
                          <a:pt x="29342" y="319032"/>
                          <a:pt x="27209" y="317432"/>
                          <a:pt x="26142" y="315298"/>
                        </a:cubicBezTo>
                        <a:lnTo>
                          <a:pt x="0" y="250744"/>
                        </a:lnTo>
                        <a:cubicBezTo>
                          <a:pt x="0" y="250211"/>
                          <a:pt x="0" y="249144"/>
                          <a:pt x="0" y="248610"/>
                        </a:cubicBezTo>
                        <a:lnTo>
                          <a:pt x="0" y="5868"/>
                        </a:lnTo>
                        <a:cubicBezTo>
                          <a:pt x="0" y="4268"/>
                          <a:pt x="534" y="2667"/>
                          <a:pt x="1600" y="1600"/>
                        </a:cubicBezTo>
                        <a:cubicBezTo>
                          <a:pt x="2667" y="533"/>
                          <a:pt x="4268" y="0"/>
                          <a:pt x="5869" y="0"/>
                        </a:cubicBezTo>
                        <a:lnTo>
                          <a:pt x="58151" y="0"/>
                        </a:lnTo>
                        <a:cubicBezTo>
                          <a:pt x="61352" y="0"/>
                          <a:pt x="64020" y="2667"/>
                          <a:pt x="64020" y="5868"/>
                        </a:cubicBezTo>
                        <a:lnTo>
                          <a:pt x="64020" y="248610"/>
                        </a:lnTo>
                        <a:cubicBezTo>
                          <a:pt x="64020" y="249144"/>
                          <a:pt x="64020" y="250211"/>
                          <a:pt x="64020" y="250744"/>
                        </a:cubicBezTo>
                        <a:lnTo>
                          <a:pt x="37879" y="315298"/>
                        </a:lnTo>
                        <a:cubicBezTo>
                          <a:pt x="36812" y="317432"/>
                          <a:pt x="34677" y="319032"/>
                          <a:pt x="32544" y="319032"/>
                        </a:cubicBezTo>
                        <a:close/>
                        <a:moveTo>
                          <a:pt x="10670" y="247543"/>
                        </a:moveTo>
                        <a:lnTo>
                          <a:pt x="30943" y="298226"/>
                        </a:lnTo>
                        <a:lnTo>
                          <a:pt x="51216" y="247543"/>
                        </a:lnTo>
                        <a:lnTo>
                          <a:pt x="51216" y="11203"/>
                        </a:lnTo>
                        <a:lnTo>
                          <a:pt x="10670" y="11203"/>
                        </a:lnTo>
                        <a:cubicBezTo>
                          <a:pt x="10670" y="11203"/>
                          <a:pt x="10670" y="247543"/>
                          <a:pt x="10670" y="247543"/>
                        </a:cubicBezTo>
                        <a:close/>
                      </a:path>
                    </a:pathLst>
                  </a:custGeom>
                  <a:grpFill/>
                  <a:ln w="5331" cap="flat">
                    <a:noFill/>
                    <a:prstDash val="solid"/>
                    <a:miter/>
                  </a:ln>
                </p:spPr>
                <p:txBody>
                  <a:bodyPr rtlCol="0" anchor="ctr"/>
                  <a:lstStyle/>
                  <a:p>
                    <a:endParaRPr lang="en-US"/>
                  </a:p>
                </p:txBody>
              </p:sp>
              <p:sp>
                <p:nvSpPr>
                  <p:cNvPr id="908" name="Freeform 907">
                    <a:extLst>
                      <a:ext uri="{FF2B5EF4-FFF2-40B4-BE49-F238E27FC236}">
                        <a16:creationId xmlns:a16="http://schemas.microsoft.com/office/drawing/2014/main" id="{22C00C71-4971-B27D-8403-C0EF770AE1E2}"/>
                      </a:ext>
                    </a:extLst>
                  </p:cNvPr>
                  <p:cNvSpPr/>
                  <p:nvPr/>
                </p:nvSpPr>
                <p:spPr>
                  <a:xfrm>
                    <a:off x="8451150" y="6480139"/>
                    <a:ext cx="64019" cy="11737"/>
                  </a:xfrm>
                  <a:custGeom>
                    <a:avLst/>
                    <a:gdLst>
                      <a:gd name="connsiteX0" fmla="*/ 58151 w 64019"/>
                      <a:gd name="connsiteY0" fmla="*/ 11737 h 11737"/>
                      <a:gd name="connsiteX1" fmla="*/ 5869 w 64019"/>
                      <a:gd name="connsiteY1" fmla="*/ 11737 h 11737"/>
                      <a:gd name="connsiteX2" fmla="*/ 0 w 64019"/>
                      <a:gd name="connsiteY2" fmla="*/ 5868 h 11737"/>
                      <a:gd name="connsiteX3" fmla="*/ 5869 w 64019"/>
                      <a:gd name="connsiteY3" fmla="*/ 0 h 11737"/>
                      <a:gd name="connsiteX4" fmla="*/ 58151 w 64019"/>
                      <a:gd name="connsiteY4" fmla="*/ 0 h 11737"/>
                      <a:gd name="connsiteX5" fmla="*/ 64020 w 64019"/>
                      <a:gd name="connsiteY5" fmla="*/ 5868 h 11737"/>
                      <a:gd name="connsiteX6" fmla="*/ 58151 w 64019"/>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4019" h="11737">
                        <a:moveTo>
                          <a:pt x="58151" y="11737"/>
                        </a:moveTo>
                        <a:lnTo>
                          <a:pt x="5869" y="11737"/>
                        </a:lnTo>
                        <a:cubicBezTo>
                          <a:pt x="2667" y="11737"/>
                          <a:pt x="0" y="9070"/>
                          <a:pt x="0" y="5868"/>
                        </a:cubicBezTo>
                        <a:cubicBezTo>
                          <a:pt x="0" y="2667"/>
                          <a:pt x="2667" y="0"/>
                          <a:pt x="5869" y="0"/>
                        </a:cubicBezTo>
                        <a:lnTo>
                          <a:pt x="58151" y="0"/>
                        </a:lnTo>
                        <a:cubicBezTo>
                          <a:pt x="61352" y="0"/>
                          <a:pt x="64020" y="2667"/>
                          <a:pt x="64020" y="5868"/>
                        </a:cubicBezTo>
                        <a:cubicBezTo>
                          <a:pt x="64020" y="9070"/>
                          <a:pt x="61352" y="11737"/>
                          <a:pt x="58151" y="11737"/>
                        </a:cubicBezTo>
                        <a:close/>
                      </a:path>
                    </a:pathLst>
                  </a:custGeom>
                  <a:grpFill/>
                  <a:ln w="5331" cap="flat">
                    <a:noFill/>
                    <a:prstDash val="solid"/>
                    <a:miter/>
                  </a:ln>
                </p:spPr>
                <p:txBody>
                  <a:bodyPr rtlCol="0" anchor="ctr"/>
                  <a:lstStyle/>
                  <a:p>
                    <a:endParaRPr lang="en-US"/>
                  </a:p>
                </p:txBody>
              </p:sp>
            </p:grpSp>
            <p:sp>
              <p:nvSpPr>
                <p:cNvPr id="905" name="Freeform 904">
                  <a:extLst>
                    <a:ext uri="{FF2B5EF4-FFF2-40B4-BE49-F238E27FC236}">
                      <a16:creationId xmlns:a16="http://schemas.microsoft.com/office/drawing/2014/main" id="{68B185AF-3F5B-D8F4-4E9A-F186395EAB6B}"/>
                    </a:ext>
                  </a:extLst>
                </p:cNvPr>
                <p:cNvSpPr/>
                <p:nvPr/>
              </p:nvSpPr>
              <p:spPr>
                <a:xfrm>
                  <a:off x="8477292" y="6683935"/>
                  <a:ext cx="37878" cy="11737"/>
                </a:xfrm>
                <a:custGeom>
                  <a:avLst/>
                  <a:gdLst>
                    <a:gd name="connsiteX0" fmla="*/ 32010 w 37878"/>
                    <a:gd name="connsiteY0" fmla="*/ 11737 h 11737"/>
                    <a:gd name="connsiteX1" fmla="*/ 5868 w 37878"/>
                    <a:gd name="connsiteY1" fmla="*/ 11737 h 11737"/>
                    <a:gd name="connsiteX2" fmla="*/ 0 w 37878"/>
                    <a:gd name="connsiteY2" fmla="*/ 5868 h 11737"/>
                    <a:gd name="connsiteX3" fmla="*/ 5868 w 37878"/>
                    <a:gd name="connsiteY3" fmla="*/ 0 h 11737"/>
                    <a:gd name="connsiteX4" fmla="*/ 32010 w 37878"/>
                    <a:gd name="connsiteY4" fmla="*/ 0 h 11737"/>
                    <a:gd name="connsiteX5" fmla="*/ 37878 w 37878"/>
                    <a:gd name="connsiteY5" fmla="*/ 5868 h 11737"/>
                    <a:gd name="connsiteX6" fmla="*/ 32010 w 37878"/>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878" h="11737">
                      <a:moveTo>
                        <a:pt x="32010" y="11737"/>
                      </a:moveTo>
                      <a:lnTo>
                        <a:pt x="5868" y="11737"/>
                      </a:lnTo>
                      <a:cubicBezTo>
                        <a:pt x="2667" y="11737"/>
                        <a:pt x="0" y="9070"/>
                        <a:pt x="0" y="5868"/>
                      </a:cubicBezTo>
                      <a:cubicBezTo>
                        <a:pt x="0" y="2667"/>
                        <a:pt x="2667" y="0"/>
                        <a:pt x="5868" y="0"/>
                      </a:cubicBezTo>
                      <a:lnTo>
                        <a:pt x="32010" y="0"/>
                      </a:lnTo>
                      <a:cubicBezTo>
                        <a:pt x="35211" y="0"/>
                        <a:pt x="37878" y="2667"/>
                        <a:pt x="37878" y="5868"/>
                      </a:cubicBezTo>
                      <a:cubicBezTo>
                        <a:pt x="37878" y="9070"/>
                        <a:pt x="35211" y="11737"/>
                        <a:pt x="32010" y="11737"/>
                      </a:cubicBezTo>
                      <a:close/>
                    </a:path>
                  </a:pathLst>
                </a:custGeom>
                <a:grpFill/>
                <a:ln w="5331" cap="flat">
                  <a:noFill/>
                  <a:prstDash val="solid"/>
                  <a:miter/>
                </a:ln>
              </p:spPr>
              <p:txBody>
                <a:bodyPr rtlCol="0" anchor="ctr"/>
                <a:lstStyle/>
                <a:p>
                  <a:endParaRPr lang="en-US"/>
                </a:p>
              </p:txBody>
            </p:sp>
          </p:grpSp>
        </p:grpSp>
        <p:grpSp>
          <p:nvGrpSpPr>
            <p:cNvPr id="23" name="Graphic 761">
              <a:extLst>
                <a:ext uri="{FF2B5EF4-FFF2-40B4-BE49-F238E27FC236}">
                  <a16:creationId xmlns:a16="http://schemas.microsoft.com/office/drawing/2014/main" id="{A86245CF-D5C9-19F3-5E1E-10FABB6EF020}"/>
                </a:ext>
              </a:extLst>
            </p:cNvPr>
            <p:cNvGrpSpPr/>
            <p:nvPr/>
          </p:nvGrpSpPr>
          <p:grpSpPr>
            <a:xfrm>
              <a:off x="6503937" y="7943460"/>
              <a:ext cx="373495" cy="407671"/>
              <a:chOff x="8434078" y="7773340"/>
              <a:chExt cx="326500" cy="356376"/>
            </a:xfrm>
            <a:solidFill>
              <a:srgbClr val="404040"/>
            </a:solidFill>
          </p:grpSpPr>
          <p:sp>
            <p:nvSpPr>
              <p:cNvPr id="49" name="Freeform 48">
                <a:extLst>
                  <a:ext uri="{FF2B5EF4-FFF2-40B4-BE49-F238E27FC236}">
                    <a16:creationId xmlns:a16="http://schemas.microsoft.com/office/drawing/2014/main" id="{05CF27D9-530B-1A52-445E-85224C47A158}"/>
                  </a:ext>
                </a:extLst>
              </p:cNvPr>
              <p:cNvSpPr/>
              <p:nvPr/>
            </p:nvSpPr>
            <p:spPr>
              <a:xfrm>
                <a:off x="8641508" y="7985037"/>
                <a:ext cx="119071" cy="144679"/>
              </a:xfrm>
              <a:custGeom>
                <a:avLst/>
                <a:gdLst>
                  <a:gd name="connsiteX0" fmla="*/ 113203 w 119071"/>
                  <a:gd name="connsiteY0" fmla="*/ 144679 h 144679"/>
                  <a:gd name="connsiteX1" fmla="*/ 107334 w 119071"/>
                  <a:gd name="connsiteY1" fmla="*/ 138811 h 144679"/>
                  <a:gd name="connsiteX2" fmla="*/ 107334 w 119071"/>
                  <a:gd name="connsiteY2" fmla="*/ 57719 h 144679"/>
                  <a:gd name="connsiteX3" fmla="*/ 82260 w 119071"/>
                  <a:gd name="connsiteY3" fmla="*/ 27309 h 144679"/>
                  <a:gd name="connsiteX4" fmla="*/ 4369 w 119071"/>
                  <a:gd name="connsiteY4" fmla="*/ 11304 h 144679"/>
                  <a:gd name="connsiteX5" fmla="*/ 101 w 119071"/>
                  <a:gd name="connsiteY5" fmla="*/ 4369 h 144679"/>
                  <a:gd name="connsiteX6" fmla="*/ 7036 w 119071"/>
                  <a:gd name="connsiteY6" fmla="*/ 101 h 144679"/>
                  <a:gd name="connsiteX7" fmla="*/ 84927 w 119071"/>
                  <a:gd name="connsiteY7" fmla="*/ 16106 h 144679"/>
                  <a:gd name="connsiteX8" fmla="*/ 119071 w 119071"/>
                  <a:gd name="connsiteY8" fmla="*/ 57719 h 144679"/>
                  <a:gd name="connsiteX9" fmla="*/ 119071 w 119071"/>
                  <a:gd name="connsiteY9" fmla="*/ 138811 h 144679"/>
                  <a:gd name="connsiteX10" fmla="*/ 113203 w 119071"/>
                  <a:gd name="connsiteY10" fmla="*/ 144679 h 144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9071" h="144679">
                    <a:moveTo>
                      <a:pt x="113203" y="144679"/>
                    </a:moveTo>
                    <a:cubicBezTo>
                      <a:pt x="110002" y="144679"/>
                      <a:pt x="107334" y="142012"/>
                      <a:pt x="107334" y="138811"/>
                    </a:cubicBezTo>
                    <a:lnTo>
                      <a:pt x="107334" y="57719"/>
                    </a:lnTo>
                    <a:cubicBezTo>
                      <a:pt x="107334" y="42781"/>
                      <a:pt x="96665" y="29977"/>
                      <a:pt x="82260" y="27309"/>
                    </a:cubicBezTo>
                    <a:lnTo>
                      <a:pt x="4369" y="11304"/>
                    </a:lnTo>
                    <a:cubicBezTo>
                      <a:pt x="1168" y="10771"/>
                      <a:pt x="-432" y="7570"/>
                      <a:pt x="101" y="4369"/>
                    </a:cubicBezTo>
                    <a:cubicBezTo>
                      <a:pt x="635" y="1168"/>
                      <a:pt x="3836" y="-432"/>
                      <a:pt x="7036" y="101"/>
                    </a:cubicBezTo>
                    <a:lnTo>
                      <a:pt x="84927" y="16106"/>
                    </a:lnTo>
                    <a:cubicBezTo>
                      <a:pt x="104667" y="20374"/>
                      <a:pt x="119071" y="37979"/>
                      <a:pt x="119071" y="57719"/>
                    </a:cubicBezTo>
                    <a:lnTo>
                      <a:pt x="119071" y="138811"/>
                    </a:lnTo>
                    <a:cubicBezTo>
                      <a:pt x="119071" y="142012"/>
                      <a:pt x="116404" y="144679"/>
                      <a:pt x="113203" y="144679"/>
                    </a:cubicBezTo>
                    <a:close/>
                  </a:path>
                </a:pathLst>
              </a:custGeom>
              <a:grpFill/>
              <a:ln w="5331" cap="flat">
                <a:noFill/>
                <a:prstDash val="solid"/>
                <a:miter/>
              </a:ln>
            </p:spPr>
            <p:txBody>
              <a:bodyPr rtlCol="0" anchor="ctr"/>
              <a:lstStyle/>
              <a:p>
                <a:endParaRPr lang="en-US"/>
              </a:p>
            </p:txBody>
          </p:sp>
          <p:sp>
            <p:nvSpPr>
              <p:cNvPr id="50" name="Freeform 49">
                <a:extLst>
                  <a:ext uri="{FF2B5EF4-FFF2-40B4-BE49-F238E27FC236}">
                    <a16:creationId xmlns:a16="http://schemas.microsoft.com/office/drawing/2014/main" id="{9243E247-1B28-9D7F-D6B2-BD2F953D93A5}"/>
                  </a:ext>
                </a:extLst>
              </p:cNvPr>
              <p:cNvSpPr/>
              <p:nvPr/>
            </p:nvSpPr>
            <p:spPr>
              <a:xfrm>
                <a:off x="8434078" y="7985056"/>
                <a:ext cx="119211" cy="144660"/>
              </a:xfrm>
              <a:custGeom>
                <a:avLst/>
                <a:gdLst>
                  <a:gd name="connsiteX0" fmla="*/ 5868 w 119211"/>
                  <a:gd name="connsiteY0" fmla="*/ 144660 h 144660"/>
                  <a:gd name="connsiteX1" fmla="*/ 0 w 119211"/>
                  <a:gd name="connsiteY1" fmla="*/ 138792 h 144660"/>
                  <a:gd name="connsiteX2" fmla="*/ 0 w 119211"/>
                  <a:gd name="connsiteY2" fmla="*/ 57700 h 144660"/>
                  <a:gd name="connsiteX3" fmla="*/ 34144 w 119211"/>
                  <a:gd name="connsiteY3" fmla="*/ 16087 h 144660"/>
                  <a:gd name="connsiteX4" fmla="*/ 112035 w 119211"/>
                  <a:gd name="connsiteY4" fmla="*/ 82 h 144660"/>
                  <a:gd name="connsiteX5" fmla="*/ 118970 w 119211"/>
                  <a:gd name="connsiteY5" fmla="*/ 4351 h 144660"/>
                  <a:gd name="connsiteX6" fmla="*/ 114702 w 119211"/>
                  <a:gd name="connsiteY6" fmla="*/ 11286 h 144660"/>
                  <a:gd name="connsiteX7" fmla="*/ 36811 w 119211"/>
                  <a:gd name="connsiteY7" fmla="*/ 27291 h 144660"/>
                  <a:gd name="connsiteX8" fmla="*/ 11737 w 119211"/>
                  <a:gd name="connsiteY8" fmla="*/ 57700 h 144660"/>
                  <a:gd name="connsiteX9" fmla="*/ 11737 w 119211"/>
                  <a:gd name="connsiteY9" fmla="*/ 138792 h 144660"/>
                  <a:gd name="connsiteX10" fmla="*/ 5868 w 119211"/>
                  <a:gd name="connsiteY10" fmla="*/ 144660 h 144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9211" h="144660">
                    <a:moveTo>
                      <a:pt x="5868" y="144660"/>
                    </a:moveTo>
                    <a:cubicBezTo>
                      <a:pt x="2667" y="144660"/>
                      <a:pt x="0" y="141993"/>
                      <a:pt x="0" y="138792"/>
                    </a:cubicBezTo>
                    <a:lnTo>
                      <a:pt x="0" y="57700"/>
                    </a:lnTo>
                    <a:cubicBezTo>
                      <a:pt x="0" y="37427"/>
                      <a:pt x="14404" y="19822"/>
                      <a:pt x="34144" y="16087"/>
                    </a:cubicBezTo>
                    <a:lnTo>
                      <a:pt x="112035" y="82"/>
                    </a:lnTo>
                    <a:cubicBezTo>
                      <a:pt x="115236" y="-451"/>
                      <a:pt x="117903" y="1683"/>
                      <a:pt x="118970" y="4351"/>
                    </a:cubicBezTo>
                    <a:cubicBezTo>
                      <a:pt x="120037" y="7018"/>
                      <a:pt x="117370" y="10219"/>
                      <a:pt x="114702" y="11286"/>
                    </a:cubicBezTo>
                    <a:lnTo>
                      <a:pt x="36811" y="27291"/>
                    </a:lnTo>
                    <a:cubicBezTo>
                      <a:pt x="22407" y="30492"/>
                      <a:pt x="11737" y="43296"/>
                      <a:pt x="11737" y="57700"/>
                    </a:cubicBezTo>
                    <a:lnTo>
                      <a:pt x="11737" y="138792"/>
                    </a:lnTo>
                    <a:cubicBezTo>
                      <a:pt x="11737" y="141993"/>
                      <a:pt x="9069" y="144660"/>
                      <a:pt x="5868" y="144660"/>
                    </a:cubicBezTo>
                    <a:close/>
                  </a:path>
                </a:pathLst>
              </a:custGeom>
              <a:grpFill/>
              <a:ln w="5331" cap="flat">
                <a:noFill/>
                <a:prstDash val="solid"/>
                <a:miter/>
              </a:ln>
            </p:spPr>
            <p:txBody>
              <a:bodyPr rtlCol="0" anchor="ctr"/>
              <a:lstStyle/>
              <a:p>
                <a:endParaRPr lang="en-US"/>
              </a:p>
            </p:txBody>
          </p:sp>
          <p:grpSp>
            <p:nvGrpSpPr>
              <p:cNvPr id="51" name="Graphic 761">
                <a:extLst>
                  <a:ext uri="{FF2B5EF4-FFF2-40B4-BE49-F238E27FC236}">
                    <a16:creationId xmlns:a16="http://schemas.microsoft.com/office/drawing/2014/main" id="{25CE9F10-5F5C-CE6F-96A9-E1EB78569A15}"/>
                  </a:ext>
                </a:extLst>
              </p:cNvPr>
              <p:cNvGrpSpPr/>
              <p:nvPr/>
            </p:nvGrpSpPr>
            <p:grpSpPr>
              <a:xfrm>
                <a:off x="8495431" y="7985462"/>
                <a:ext cx="201662" cy="144253"/>
                <a:chOff x="8495431" y="7985462"/>
                <a:chExt cx="201662" cy="144253"/>
              </a:xfrm>
              <a:grpFill/>
            </p:grpSpPr>
            <p:sp>
              <p:nvSpPr>
                <p:cNvPr id="59" name="Freeform 58">
                  <a:extLst>
                    <a:ext uri="{FF2B5EF4-FFF2-40B4-BE49-F238E27FC236}">
                      <a16:creationId xmlns:a16="http://schemas.microsoft.com/office/drawing/2014/main" id="{DCC2C9E5-8A72-E7B5-B99D-83482E1DA80A}"/>
                    </a:ext>
                  </a:extLst>
                </p:cNvPr>
                <p:cNvSpPr/>
                <p:nvPr/>
              </p:nvSpPr>
              <p:spPr>
                <a:xfrm>
                  <a:off x="8502366" y="7990473"/>
                  <a:ext cx="189925" cy="133374"/>
                </a:xfrm>
                <a:custGeom>
                  <a:avLst/>
                  <a:gdLst>
                    <a:gd name="connsiteX0" fmla="*/ 0 w 189925"/>
                    <a:gd name="connsiteY0" fmla="*/ 133375 h 133374"/>
                    <a:gd name="connsiteX1" fmla="*/ 0 w 189925"/>
                    <a:gd name="connsiteY1" fmla="*/ 9603 h 133374"/>
                    <a:gd name="connsiteX2" fmla="*/ 44814 w 189925"/>
                    <a:gd name="connsiteY2" fmla="*/ 0 h 133374"/>
                    <a:gd name="connsiteX3" fmla="*/ 44814 w 189925"/>
                    <a:gd name="connsiteY3" fmla="*/ 87494 h 133374"/>
                    <a:gd name="connsiteX4" fmla="*/ 145112 w 189925"/>
                    <a:gd name="connsiteY4" fmla="*/ 87494 h 133374"/>
                    <a:gd name="connsiteX5" fmla="*/ 145112 w 189925"/>
                    <a:gd name="connsiteY5" fmla="*/ 0 h 133374"/>
                    <a:gd name="connsiteX6" fmla="*/ 189925 w 189925"/>
                    <a:gd name="connsiteY6" fmla="*/ 10137 h 133374"/>
                    <a:gd name="connsiteX7" fmla="*/ 189925 w 189925"/>
                    <a:gd name="connsiteY7" fmla="*/ 133375 h 133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9925" h="133374">
                      <a:moveTo>
                        <a:pt x="0" y="133375"/>
                      </a:moveTo>
                      <a:lnTo>
                        <a:pt x="0" y="9603"/>
                      </a:lnTo>
                      <a:lnTo>
                        <a:pt x="44814" y="0"/>
                      </a:lnTo>
                      <a:lnTo>
                        <a:pt x="44814" y="87494"/>
                      </a:lnTo>
                      <a:lnTo>
                        <a:pt x="145112" y="87494"/>
                      </a:lnTo>
                      <a:lnTo>
                        <a:pt x="145112" y="0"/>
                      </a:lnTo>
                      <a:lnTo>
                        <a:pt x="189925" y="10137"/>
                      </a:lnTo>
                      <a:lnTo>
                        <a:pt x="189925" y="133375"/>
                      </a:lnTo>
                    </a:path>
                  </a:pathLst>
                </a:custGeom>
                <a:solidFill>
                  <a:srgbClr val="EF3E23"/>
                </a:solidFill>
                <a:ln w="5331" cap="flat">
                  <a:noFill/>
                  <a:prstDash val="solid"/>
                  <a:miter/>
                </a:ln>
              </p:spPr>
              <p:txBody>
                <a:bodyPr rtlCol="0" anchor="ctr"/>
                <a:lstStyle/>
                <a:p>
                  <a:endParaRPr lang="en-US"/>
                </a:p>
              </p:txBody>
            </p:sp>
            <p:sp>
              <p:nvSpPr>
                <p:cNvPr id="60" name="Freeform 59">
                  <a:extLst>
                    <a:ext uri="{FF2B5EF4-FFF2-40B4-BE49-F238E27FC236}">
                      <a16:creationId xmlns:a16="http://schemas.microsoft.com/office/drawing/2014/main" id="{67AEEF37-09C5-BD8E-5408-7F853F33AAA9}"/>
                    </a:ext>
                  </a:extLst>
                </p:cNvPr>
                <p:cNvSpPr/>
                <p:nvPr/>
              </p:nvSpPr>
              <p:spPr>
                <a:xfrm>
                  <a:off x="8495431" y="7985462"/>
                  <a:ext cx="201662" cy="144253"/>
                </a:xfrm>
                <a:custGeom>
                  <a:avLst/>
                  <a:gdLst>
                    <a:gd name="connsiteX0" fmla="*/ 196861 w 201662"/>
                    <a:gd name="connsiteY0" fmla="*/ 144254 h 144253"/>
                    <a:gd name="connsiteX1" fmla="*/ 190992 w 201662"/>
                    <a:gd name="connsiteY1" fmla="*/ 138386 h 144253"/>
                    <a:gd name="connsiteX2" fmla="*/ 190992 w 201662"/>
                    <a:gd name="connsiteY2" fmla="*/ 19416 h 144253"/>
                    <a:gd name="connsiteX3" fmla="*/ 157382 w 201662"/>
                    <a:gd name="connsiteY3" fmla="*/ 11947 h 144253"/>
                    <a:gd name="connsiteX4" fmla="*/ 157382 w 201662"/>
                    <a:gd name="connsiteY4" fmla="*/ 92505 h 144253"/>
                    <a:gd name="connsiteX5" fmla="*/ 151513 w 201662"/>
                    <a:gd name="connsiteY5" fmla="*/ 98373 h 144253"/>
                    <a:gd name="connsiteX6" fmla="*/ 51216 w 201662"/>
                    <a:gd name="connsiteY6" fmla="*/ 98373 h 144253"/>
                    <a:gd name="connsiteX7" fmla="*/ 45347 w 201662"/>
                    <a:gd name="connsiteY7" fmla="*/ 92505 h 144253"/>
                    <a:gd name="connsiteX8" fmla="*/ 45347 w 201662"/>
                    <a:gd name="connsiteY8" fmla="*/ 11947 h 144253"/>
                    <a:gd name="connsiteX9" fmla="*/ 11737 w 201662"/>
                    <a:gd name="connsiteY9" fmla="*/ 18882 h 144253"/>
                    <a:gd name="connsiteX10" fmla="*/ 11737 w 201662"/>
                    <a:gd name="connsiteY10" fmla="*/ 138386 h 144253"/>
                    <a:gd name="connsiteX11" fmla="*/ 5868 w 201662"/>
                    <a:gd name="connsiteY11" fmla="*/ 144254 h 144253"/>
                    <a:gd name="connsiteX12" fmla="*/ 0 w 201662"/>
                    <a:gd name="connsiteY12" fmla="*/ 138386 h 144253"/>
                    <a:gd name="connsiteX13" fmla="*/ 0 w 201662"/>
                    <a:gd name="connsiteY13" fmla="*/ 14614 h 144253"/>
                    <a:gd name="connsiteX14" fmla="*/ 4801 w 201662"/>
                    <a:gd name="connsiteY14" fmla="*/ 9279 h 144253"/>
                    <a:gd name="connsiteX15" fmla="*/ 49615 w 201662"/>
                    <a:gd name="connsiteY15" fmla="*/ 209 h 144253"/>
                    <a:gd name="connsiteX16" fmla="*/ 54417 w 201662"/>
                    <a:gd name="connsiteY16" fmla="*/ 1277 h 144253"/>
                    <a:gd name="connsiteX17" fmla="*/ 56551 w 201662"/>
                    <a:gd name="connsiteY17" fmla="*/ 5544 h 144253"/>
                    <a:gd name="connsiteX18" fmla="*/ 56551 w 201662"/>
                    <a:gd name="connsiteY18" fmla="*/ 87170 h 144253"/>
                    <a:gd name="connsiteX19" fmla="*/ 145645 w 201662"/>
                    <a:gd name="connsiteY19" fmla="*/ 87170 h 144253"/>
                    <a:gd name="connsiteX20" fmla="*/ 145645 w 201662"/>
                    <a:gd name="connsiteY20" fmla="*/ 5544 h 144253"/>
                    <a:gd name="connsiteX21" fmla="*/ 147779 w 201662"/>
                    <a:gd name="connsiteY21" fmla="*/ 1277 h 144253"/>
                    <a:gd name="connsiteX22" fmla="*/ 152580 w 201662"/>
                    <a:gd name="connsiteY22" fmla="*/ 209 h 144253"/>
                    <a:gd name="connsiteX23" fmla="*/ 197394 w 201662"/>
                    <a:gd name="connsiteY23" fmla="*/ 9812 h 144253"/>
                    <a:gd name="connsiteX24" fmla="*/ 201662 w 201662"/>
                    <a:gd name="connsiteY24" fmla="*/ 15147 h 144253"/>
                    <a:gd name="connsiteX25" fmla="*/ 201662 w 201662"/>
                    <a:gd name="connsiteY25" fmla="*/ 138386 h 144253"/>
                    <a:gd name="connsiteX26" fmla="*/ 195794 w 201662"/>
                    <a:gd name="connsiteY26" fmla="*/ 144254 h 1442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201662" h="144253">
                      <a:moveTo>
                        <a:pt x="196861" y="144254"/>
                      </a:moveTo>
                      <a:cubicBezTo>
                        <a:pt x="193660" y="144254"/>
                        <a:pt x="190992" y="141586"/>
                        <a:pt x="190992" y="138386"/>
                      </a:cubicBezTo>
                      <a:lnTo>
                        <a:pt x="190992" y="19416"/>
                      </a:lnTo>
                      <a:lnTo>
                        <a:pt x="157382" y="11947"/>
                      </a:lnTo>
                      <a:lnTo>
                        <a:pt x="157382" y="92505"/>
                      </a:lnTo>
                      <a:cubicBezTo>
                        <a:pt x="157382" y="95706"/>
                        <a:pt x="154715" y="98373"/>
                        <a:pt x="151513" y="98373"/>
                      </a:cubicBezTo>
                      <a:lnTo>
                        <a:pt x="51216" y="98373"/>
                      </a:lnTo>
                      <a:cubicBezTo>
                        <a:pt x="48015" y="98373"/>
                        <a:pt x="45347" y="95706"/>
                        <a:pt x="45347" y="92505"/>
                      </a:cubicBezTo>
                      <a:lnTo>
                        <a:pt x="45347" y="11947"/>
                      </a:lnTo>
                      <a:lnTo>
                        <a:pt x="11737" y="18882"/>
                      </a:lnTo>
                      <a:lnTo>
                        <a:pt x="11737" y="138386"/>
                      </a:lnTo>
                      <a:cubicBezTo>
                        <a:pt x="11737" y="141586"/>
                        <a:pt x="9069" y="144254"/>
                        <a:pt x="5868" y="144254"/>
                      </a:cubicBezTo>
                      <a:cubicBezTo>
                        <a:pt x="2667" y="144254"/>
                        <a:pt x="0" y="141586"/>
                        <a:pt x="0" y="138386"/>
                      </a:cubicBezTo>
                      <a:lnTo>
                        <a:pt x="0" y="14614"/>
                      </a:lnTo>
                      <a:cubicBezTo>
                        <a:pt x="0" y="11947"/>
                        <a:pt x="2134" y="9812"/>
                        <a:pt x="4801" y="9279"/>
                      </a:cubicBezTo>
                      <a:lnTo>
                        <a:pt x="49615" y="209"/>
                      </a:lnTo>
                      <a:cubicBezTo>
                        <a:pt x="51216" y="209"/>
                        <a:pt x="52816" y="209"/>
                        <a:pt x="54417" y="1277"/>
                      </a:cubicBezTo>
                      <a:cubicBezTo>
                        <a:pt x="55484" y="2343"/>
                        <a:pt x="56551" y="3944"/>
                        <a:pt x="56551" y="5544"/>
                      </a:cubicBezTo>
                      <a:lnTo>
                        <a:pt x="56551" y="87170"/>
                      </a:lnTo>
                      <a:lnTo>
                        <a:pt x="145645" y="87170"/>
                      </a:lnTo>
                      <a:lnTo>
                        <a:pt x="145645" y="5544"/>
                      </a:lnTo>
                      <a:cubicBezTo>
                        <a:pt x="145645" y="3944"/>
                        <a:pt x="146178" y="2343"/>
                        <a:pt x="147779" y="1277"/>
                      </a:cubicBezTo>
                      <a:cubicBezTo>
                        <a:pt x="148846" y="209"/>
                        <a:pt x="150980" y="-324"/>
                        <a:pt x="152580" y="209"/>
                      </a:cubicBezTo>
                      <a:lnTo>
                        <a:pt x="197394" y="9812"/>
                      </a:lnTo>
                      <a:cubicBezTo>
                        <a:pt x="200062" y="10346"/>
                        <a:pt x="201662" y="12480"/>
                        <a:pt x="201662" y="15147"/>
                      </a:cubicBezTo>
                      <a:lnTo>
                        <a:pt x="201662" y="138386"/>
                      </a:lnTo>
                      <a:cubicBezTo>
                        <a:pt x="201662" y="141586"/>
                        <a:pt x="198995" y="144254"/>
                        <a:pt x="195794" y="144254"/>
                      </a:cubicBezTo>
                      <a:close/>
                    </a:path>
                  </a:pathLst>
                </a:custGeom>
                <a:grpFill/>
                <a:ln w="5331" cap="flat">
                  <a:noFill/>
                  <a:prstDash val="solid"/>
                  <a:miter/>
                </a:ln>
              </p:spPr>
              <p:txBody>
                <a:bodyPr rtlCol="0" anchor="ctr"/>
                <a:lstStyle/>
                <a:p>
                  <a:endParaRPr lang="en-US"/>
                </a:p>
              </p:txBody>
            </p:sp>
          </p:grpSp>
          <p:sp>
            <p:nvSpPr>
              <p:cNvPr id="52" name="Freeform 51">
                <a:extLst>
                  <a:ext uri="{FF2B5EF4-FFF2-40B4-BE49-F238E27FC236}">
                    <a16:creationId xmlns:a16="http://schemas.microsoft.com/office/drawing/2014/main" id="{440D2B56-1976-51C6-0262-531D1505CF97}"/>
                  </a:ext>
                </a:extLst>
              </p:cNvPr>
              <p:cNvSpPr/>
              <p:nvPr/>
            </p:nvSpPr>
            <p:spPr>
              <a:xfrm>
                <a:off x="8495431" y="7985462"/>
                <a:ext cx="201662" cy="144253"/>
              </a:xfrm>
              <a:custGeom>
                <a:avLst/>
                <a:gdLst>
                  <a:gd name="connsiteX0" fmla="*/ 196861 w 201662"/>
                  <a:gd name="connsiteY0" fmla="*/ 144254 h 144253"/>
                  <a:gd name="connsiteX1" fmla="*/ 190992 w 201662"/>
                  <a:gd name="connsiteY1" fmla="*/ 138386 h 144253"/>
                  <a:gd name="connsiteX2" fmla="*/ 190992 w 201662"/>
                  <a:gd name="connsiteY2" fmla="*/ 19416 h 144253"/>
                  <a:gd name="connsiteX3" fmla="*/ 157382 w 201662"/>
                  <a:gd name="connsiteY3" fmla="*/ 11947 h 144253"/>
                  <a:gd name="connsiteX4" fmla="*/ 157382 w 201662"/>
                  <a:gd name="connsiteY4" fmla="*/ 92505 h 144253"/>
                  <a:gd name="connsiteX5" fmla="*/ 151513 w 201662"/>
                  <a:gd name="connsiteY5" fmla="*/ 98373 h 144253"/>
                  <a:gd name="connsiteX6" fmla="*/ 51216 w 201662"/>
                  <a:gd name="connsiteY6" fmla="*/ 98373 h 144253"/>
                  <a:gd name="connsiteX7" fmla="*/ 45347 w 201662"/>
                  <a:gd name="connsiteY7" fmla="*/ 92505 h 144253"/>
                  <a:gd name="connsiteX8" fmla="*/ 45347 w 201662"/>
                  <a:gd name="connsiteY8" fmla="*/ 11947 h 144253"/>
                  <a:gd name="connsiteX9" fmla="*/ 11737 w 201662"/>
                  <a:gd name="connsiteY9" fmla="*/ 18882 h 144253"/>
                  <a:gd name="connsiteX10" fmla="*/ 11737 w 201662"/>
                  <a:gd name="connsiteY10" fmla="*/ 138386 h 144253"/>
                  <a:gd name="connsiteX11" fmla="*/ 5868 w 201662"/>
                  <a:gd name="connsiteY11" fmla="*/ 144254 h 144253"/>
                  <a:gd name="connsiteX12" fmla="*/ 0 w 201662"/>
                  <a:gd name="connsiteY12" fmla="*/ 138386 h 144253"/>
                  <a:gd name="connsiteX13" fmla="*/ 0 w 201662"/>
                  <a:gd name="connsiteY13" fmla="*/ 14614 h 144253"/>
                  <a:gd name="connsiteX14" fmla="*/ 4801 w 201662"/>
                  <a:gd name="connsiteY14" fmla="*/ 9279 h 144253"/>
                  <a:gd name="connsiteX15" fmla="*/ 49615 w 201662"/>
                  <a:gd name="connsiteY15" fmla="*/ 209 h 144253"/>
                  <a:gd name="connsiteX16" fmla="*/ 54417 w 201662"/>
                  <a:gd name="connsiteY16" fmla="*/ 1277 h 144253"/>
                  <a:gd name="connsiteX17" fmla="*/ 56551 w 201662"/>
                  <a:gd name="connsiteY17" fmla="*/ 5544 h 144253"/>
                  <a:gd name="connsiteX18" fmla="*/ 56551 w 201662"/>
                  <a:gd name="connsiteY18" fmla="*/ 87170 h 144253"/>
                  <a:gd name="connsiteX19" fmla="*/ 145645 w 201662"/>
                  <a:gd name="connsiteY19" fmla="*/ 87170 h 144253"/>
                  <a:gd name="connsiteX20" fmla="*/ 145645 w 201662"/>
                  <a:gd name="connsiteY20" fmla="*/ 5544 h 144253"/>
                  <a:gd name="connsiteX21" fmla="*/ 147779 w 201662"/>
                  <a:gd name="connsiteY21" fmla="*/ 1277 h 144253"/>
                  <a:gd name="connsiteX22" fmla="*/ 152580 w 201662"/>
                  <a:gd name="connsiteY22" fmla="*/ 209 h 144253"/>
                  <a:gd name="connsiteX23" fmla="*/ 197394 w 201662"/>
                  <a:gd name="connsiteY23" fmla="*/ 9812 h 144253"/>
                  <a:gd name="connsiteX24" fmla="*/ 201662 w 201662"/>
                  <a:gd name="connsiteY24" fmla="*/ 15147 h 144253"/>
                  <a:gd name="connsiteX25" fmla="*/ 201662 w 201662"/>
                  <a:gd name="connsiteY25" fmla="*/ 138386 h 144253"/>
                  <a:gd name="connsiteX26" fmla="*/ 195794 w 201662"/>
                  <a:gd name="connsiteY26" fmla="*/ 144254 h 1442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201662" h="144253">
                    <a:moveTo>
                      <a:pt x="196861" y="144254"/>
                    </a:moveTo>
                    <a:cubicBezTo>
                      <a:pt x="193660" y="144254"/>
                      <a:pt x="190992" y="141586"/>
                      <a:pt x="190992" y="138386"/>
                    </a:cubicBezTo>
                    <a:lnTo>
                      <a:pt x="190992" y="19416"/>
                    </a:lnTo>
                    <a:lnTo>
                      <a:pt x="157382" y="11947"/>
                    </a:lnTo>
                    <a:lnTo>
                      <a:pt x="157382" y="92505"/>
                    </a:lnTo>
                    <a:cubicBezTo>
                      <a:pt x="157382" y="95706"/>
                      <a:pt x="154715" y="98373"/>
                      <a:pt x="151513" y="98373"/>
                    </a:cubicBezTo>
                    <a:lnTo>
                      <a:pt x="51216" y="98373"/>
                    </a:lnTo>
                    <a:cubicBezTo>
                      <a:pt x="48015" y="98373"/>
                      <a:pt x="45347" y="95706"/>
                      <a:pt x="45347" y="92505"/>
                    </a:cubicBezTo>
                    <a:lnTo>
                      <a:pt x="45347" y="11947"/>
                    </a:lnTo>
                    <a:lnTo>
                      <a:pt x="11737" y="18882"/>
                    </a:lnTo>
                    <a:lnTo>
                      <a:pt x="11737" y="138386"/>
                    </a:lnTo>
                    <a:cubicBezTo>
                      <a:pt x="11737" y="141586"/>
                      <a:pt x="9069" y="144254"/>
                      <a:pt x="5868" y="144254"/>
                    </a:cubicBezTo>
                    <a:cubicBezTo>
                      <a:pt x="2667" y="144254"/>
                      <a:pt x="0" y="141586"/>
                      <a:pt x="0" y="138386"/>
                    </a:cubicBezTo>
                    <a:lnTo>
                      <a:pt x="0" y="14614"/>
                    </a:lnTo>
                    <a:cubicBezTo>
                      <a:pt x="0" y="11947"/>
                      <a:pt x="2134" y="9812"/>
                      <a:pt x="4801" y="9279"/>
                    </a:cubicBezTo>
                    <a:lnTo>
                      <a:pt x="49615" y="209"/>
                    </a:lnTo>
                    <a:cubicBezTo>
                      <a:pt x="51216" y="209"/>
                      <a:pt x="52816" y="209"/>
                      <a:pt x="54417" y="1277"/>
                    </a:cubicBezTo>
                    <a:cubicBezTo>
                      <a:pt x="55484" y="2343"/>
                      <a:pt x="56551" y="3944"/>
                      <a:pt x="56551" y="5544"/>
                    </a:cubicBezTo>
                    <a:lnTo>
                      <a:pt x="56551" y="87170"/>
                    </a:lnTo>
                    <a:lnTo>
                      <a:pt x="145645" y="87170"/>
                    </a:lnTo>
                    <a:lnTo>
                      <a:pt x="145645" y="5544"/>
                    </a:lnTo>
                    <a:cubicBezTo>
                      <a:pt x="145645" y="3944"/>
                      <a:pt x="146178" y="2343"/>
                      <a:pt x="147779" y="1277"/>
                    </a:cubicBezTo>
                    <a:cubicBezTo>
                      <a:pt x="148846" y="209"/>
                      <a:pt x="150980" y="-324"/>
                      <a:pt x="152580" y="209"/>
                    </a:cubicBezTo>
                    <a:lnTo>
                      <a:pt x="197394" y="9812"/>
                    </a:lnTo>
                    <a:cubicBezTo>
                      <a:pt x="200062" y="10346"/>
                      <a:pt x="201662" y="12480"/>
                      <a:pt x="201662" y="15147"/>
                    </a:cubicBezTo>
                    <a:lnTo>
                      <a:pt x="201662" y="138386"/>
                    </a:lnTo>
                    <a:cubicBezTo>
                      <a:pt x="201662" y="141586"/>
                      <a:pt x="198995" y="144254"/>
                      <a:pt x="195794" y="144254"/>
                    </a:cubicBezTo>
                    <a:close/>
                  </a:path>
                </a:pathLst>
              </a:custGeom>
              <a:grpFill/>
              <a:ln w="5331" cap="flat">
                <a:noFill/>
                <a:prstDash val="solid"/>
                <a:miter/>
              </a:ln>
            </p:spPr>
            <p:txBody>
              <a:bodyPr rtlCol="0" anchor="ctr"/>
              <a:lstStyle/>
              <a:p>
                <a:endParaRPr lang="en-US"/>
              </a:p>
            </p:txBody>
          </p:sp>
          <p:sp>
            <p:nvSpPr>
              <p:cNvPr id="53" name="Freeform 52">
                <a:extLst>
                  <a:ext uri="{FF2B5EF4-FFF2-40B4-BE49-F238E27FC236}">
                    <a16:creationId xmlns:a16="http://schemas.microsoft.com/office/drawing/2014/main" id="{09911065-A07A-E67B-482E-E81EC006643C}"/>
                  </a:ext>
                </a:extLst>
              </p:cNvPr>
              <p:cNvSpPr/>
              <p:nvPr/>
            </p:nvSpPr>
            <p:spPr>
              <a:xfrm>
                <a:off x="8515170" y="7889901"/>
                <a:ext cx="165384" cy="100039"/>
              </a:xfrm>
              <a:custGeom>
                <a:avLst/>
                <a:gdLst>
                  <a:gd name="connsiteX0" fmla="*/ 82159 w 165384"/>
                  <a:gd name="connsiteY0" fmla="*/ 100039 h 100039"/>
                  <a:gd name="connsiteX1" fmla="*/ 20807 w 165384"/>
                  <a:gd name="connsiteY1" fmla="*/ 33885 h 100039"/>
                  <a:gd name="connsiteX2" fmla="*/ 0 w 165384"/>
                  <a:gd name="connsiteY2" fmla="*/ 7744 h 100039"/>
                  <a:gd name="connsiteX3" fmla="*/ 5869 w 165384"/>
                  <a:gd name="connsiteY3" fmla="*/ 1875 h 100039"/>
                  <a:gd name="connsiteX4" fmla="*/ 11737 w 165384"/>
                  <a:gd name="connsiteY4" fmla="*/ 7744 h 100039"/>
                  <a:gd name="connsiteX5" fmla="*/ 26142 w 165384"/>
                  <a:gd name="connsiteY5" fmla="*/ 23215 h 100039"/>
                  <a:gd name="connsiteX6" fmla="*/ 31477 w 165384"/>
                  <a:gd name="connsiteY6" fmla="*/ 27483 h 100039"/>
                  <a:gd name="connsiteX7" fmla="*/ 82692 w 165384"/>
                  <a:gd name="connsiteY7" fmla="*/ 88836 h 100039"/>
                  <a:gd name="connsiteX8" fmla="*/ 133908 w 165384"/>
                  <a:gd name="connsiteY8" fmla="*/ 27483 h 100039"/>
                  <a:gd name="connsiteX9" fmla="*/ 139243 w 165384"/>
                  <a:gd name="connsiteY9" fmla="*/ 23215 h 100039"/>
                  <a:gd name="connsiteX10" fmla="*/ 153648 w 165384"/>
                  <a:gd name="connsiteY10" fmla="*/ 7744 h 100039"/>
                  <a:gd name="connsiteX11" fmla="*/ 159516 w 165384"/>
                  <a:gd name="connsiteY11" fmla="*/ 1875 h 100039"/>
                  <a:gd name="connsiteX12" fmla="*/ 165385 w 165384"/>
                  <a:gd name="connsiteY12" fmla="*/ 7744 h 100039"/>
                  <a:gd name="connsiteX13" fmla="*/ 144578 w 165384"/>
                  <a:gd name="connsiteY13" fmla="*/ 33885 h 100039"/>
                  <a:gd name="connsiteX14" fmla="*/ 83226 w 165384"/>
                  <a:gd name="connsiteY14" fmla="*/ 100039 h 1000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65384" h="100039">
                    <a:moveTo>
                      <a:pt x="82159" y="100039"/>
                    </a:moveTo>
                    <a:cubicBezTo>
                      <a:pt x="54951" y="100039"/>
                      <a:pt x="31477" y="74431"/>
                      <a:pt x="20807" y="33885"/>
                    </a:cubicBezTo>
                    <a:cubicBezTo>
                      <a:pt x="9070" y="31751"/>
                      <a:pt x="0" y="20548"/>
                      <a:pt x="0" y="7744"/>
                    </a:cubicBezTo>
                    <a:cubicBezTo>
                      <a:pt x="0" y="-5060"/>
                      <a:pt x="2667" y="1875"/>
                      <a:pt x="5869" y="1875"/>
                    </a:cubicBezTo>
                    <a:cubicBezTo>
                      <a:pt x="9070" y="1875"/>
                      <a:pt x="11737" y="4543"/>
                      <a:pt x="11737" y="7744"/>
                    </a:cubicBezTo>
                    <a:cubicBezTo>
                      <a:pt x="11737" y="16280"/>
                      <a:pt x="18139" y="23215"/>
                      <a:pt x="26142" y="23215"/>
                    </a:cubicBezTo>
                    <a:cubicBezTo>
                      <a:pt x="34144" y="23215"/>
                      <a:pt x="30943" y="24816"/>
                      <a:pt x="31477" y="27483"/>
                    </a:cubicBezTo>
                    <a:cubicBezTo>
                      <a:pt x="40012" y="64295"/>
                      <a:pt x="60819" y="88836"/>
                      <a:pt x="82692" y="88836"/>
                    </a:cubicBezTo>
                    <a:cubicBezTo>
                      <a:pt x="104566" y="88836"/>
                      <a:pt x="125372" y="64295"/>
                      <a:pt x="133908" y="27483"/>
                    </a:cubicBezTo>
                    <a:cubicBezTo>
                      <a:pt x="134442" y="24816"/>
                      <a:pt x="136576" y="23215"/>
                      <a:pt x="139243" y="23215"/>
                    </a:cubicBezTo>
                    <a:cubicBezTo>
                      <a:pt x="147246" y="23215"/>
                      <a:pt x="153648" y="16280"/>
                      <a:pt x="153648" y="7744"/>
                    </a:cubicBezTo>
                    <a:cubicBezTo>
                      <a:pt x="153648" y="-792"/>
                      <a:pt x="156315" y="1875"/>
                      <a:pt x="159516" y="1875"/>
                    </a:cubicBezTo>
                    <a:cubicBezTo>
                      <a:pt x="162717" y="1875"/>
                      <a:pt x="165385" y="4543"/>
                      <a:pt x="165385" y="7744"/>
                    </a:cubicBezTo>
                    <a:cubicBezTo>
                      <a:pt x="165385" y="21081"/>
                      <a:pt x="156315" y="31751"/>
                      <a:pt x="144578" y="33885"/>
                    </a:cubicBezTo>
                    <a:cubicBezTo>
                      <a:pt x="133908" y="74431"/>
                      <a:pt x="110434" y="100039"/>
                      <a:pt x="83226" y="100039"/>
                    </a:cubicBezTo>
                    <a:close/>
                  </a:path>
                </a:pathLst>
              </a:custGeom>
              <a:grpFill/>
              <a:ln w="5331" cap="flat">
                <a:noFill/>
                <a:prstDash val="solid"/>
                <a:miter/>
              </a:ln>
            </p:spPr>
            <p:txBody>
              <a:bodyPr rtlCol="0" anchor="ctr"/>
              <a:lstStyle/>
              <a:p>
                <a:endParaRPr lang="en-US"/>
              </a:p>
            </p:txBody>
          </p:sp>
          <p:sp>
            <p:nvSpPr>
              <p:cNvPr id="54" name="Freeform 53">
                <a:extLst>
                  <a:ext uri="{FF2B5EF4-FFF2-40B4-BE49-F238E27FC236}">
                    <a16:creationId xmlns:a16="http://schemas.microsoft.com/office/drawing/2014/main" id="{FD4F1E3E-3BB0-E0A1-4B9D-906C6113A905}"/>
                  </a:ext>
                </a:extLst>
              </p:cNvPr>
              <p:cNvSpPr/>
              <p:nvPr/>
            </p:nvSpPr>
            <p:spPr>
              <a:xfrm>
                <a:off x="8517304" y="7785610"/>
                <a:ext cx="158982" cy="104489"/>
              </a:xfrm>
              <a:custGeom>
                <a:avLst/>
                <a:gdLst>
                  <a:gd name="connsiteX0" fmla="*/ 154181 w 158982"/>
                  <a:gd name="connsiteY0" fmla="*/ 88561 h 104489"/>
                  <a:gd name="connsiteX1" fmla="*/ 148313 w 158982"/>
                  <a:gd name="connsiteY1" fmla="*/ 82692 h 104489"/>
                  <a:gd name="connsiteX2" fmla="*/ 80025 w 158982"/>
                  <a:gd name="connsiteY2" fmla="*/ 11204 h 104489"/>
                  <a:gd name="connsiteX3" fmla="*/ 11737 w 158982"/>
                  <a:gd name="connsiteY3" fmla="*/ 82692 h 104489"/>
                  <a:gd name="connsiteX4" fmla="*/ 5868 w 158982"/>
                  <a:gd name="connsiteY4" fmla="*/ 88561 h 104489"/>
                  <a:gd name="connsiteX5" fmla="*/ 0 w 158982"/>
                  <a:gd name="connsiteY5" fmla="*/ 82692 h 104489"/>
                  <a:gd name="connsiteX6" fmla="*/ 79491 w 158982"/>
                  <a:gd name="connsiteY6" fmla="*/ 0 h 104489"/>
                  <a:gd name="connsiteX7" fmla="*/ 158983 w 158982"/>
                  <a:gd name="connsiteY7" fmla="*/ 82692 h 104489"/>
                  <a:gd name="connsiteX8" fmla="*/ 153114 w 158982"/>
                  <a:gd name="connsiteY8" fmla="*/ 88561 h 1044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8982" h="104489">
                    <a:moveTo>
                      <a:pt x="154181" y="88561"/>
                    </a:moveTo>
                    <a:cubicBezTo>
                      <a:pt x="150980" y="88561"/>
                      <a:pt x="148313" y="85894"/>
                      <a:pt x="148313" y="82692"/>
                    </a:cubicBezTo>
                    <a:cubicBezTo>
                      <a:pt x="148313" y="43214"/>
                      <a:pt x="117903" y="11204"/>
                      <a:pt x="80025" y="11204"/>
                    </a:cubicBezTo>
                    <a:cubicBezTo>
                      <a:pt x="42147" y="11204"/>
                      <a:pt x="11737" y="43214"/>
                      <a:pt x="11737" y="82692"/>
                    </a:cubicBezTo>
                    <a:cubicBezTo>
                      <a:pt x="11737" y="122171"/>
                      <a:pt x="9070" y="88561"/>
                      <a:pt x="5868" y="88561"/>
                    </a:cubicBezTo>
                    <a:cubicBezTo>
                      <a:pt x="2667" y="88561"/>
                      <a:pt x="0" y="85894"/>
                      <a:pt x="0" y="82692"/>
                    </a:cubicBezTo>
                    <a:cubicBezTo>
                      <a:pt x="0" y="36812"/>
                      <a:pt x="35744" y="0"/>
                      <a:pt x="79491" y="0"/>
                    </a:cubicBezTo>
                    <a:cubicBezTo>
                      <a:pt x="123238" y="0"/>
                      <a:pt x="158983" y="37345"/>
                      <a:pt x="158983" y="82692"/>
                    </a:cubicBezTo>
                    <a:cubicBezTo>
                      <a:pt x="158983" y="128040"/>
                      <a:pt x="156315" y="88561"/>
                      <a:pt x="153114" y="88561"/>
                    </a:cubicBezTo>
                    <a:close/>
                  </a:path>
                </a:pathLst>
              </a:custGeom>
              <a:grpFill/>
              <a:ln w="5331" cap="flat">
                <a:noFill/>
                <a:prstDash val="solid"/>
                <a:miter/>
              </a:ln>
            </p:spPr>
            <p:txBody>
              <a:bodyPr rtlCol="0" anchor="ctr"/>
              <a:lstStyle/>
              <a:p>
                <a:endParaRPr lang="en-US"/>
              </a:p>
            </p:txBody>
          </p:sp>
          <p:sp>
            <p:nvSpPr>
              <p:cNvPr id="55" name="Freeform 54">
                <a:extLst>
                  <a:ext uri="{FF2B5EF4-FFF2-40B4-BE49-F238E27FC236}">
                    <a16:creationId xmlns:a16="http://schemas.microsoft.com/office/drawing/2014/main" id="{320AF2B6-CAF0-C3EA-BB28-28C375B8D4C3}"/>
                  </a:ext>
                </a:extLst>
              </p:cNvPr>
              <p:cNvSpPr/>
              <p:nvPr/>
            </p:nvSpPr>
            <p:spPr>
              <a:xfrm>
                <a:off x="8574388" y="7773340"/>
                <a:ext cx="42679" cy="67754"/>
              </a:xfrm>
              <a:custGeom>
                <a:avLst/>
                <a:gdLst>
                  <a:gd name="connsiteX0" fmla="*/ 36811 w 42679"/>
                  <a:gd name="connsiteY0" fmla="*/ 67754 h 67754"/>
                  <a:gd name="connsiteX1" fmla="*/ 30943 w 42679"/>
                  <a:gd name="connsiteY1" fmla="*/ 61886 h 67754"/>
                  <a:gd name="connsiteX2" fmla="*/ 30943 w 42679"/>
                  <a:gd name="connsiteY2" fmla="*/ 11203 h 67754"/>
                  <a:gd name="connsiteX3" fmla="*/ 11737 w 42679"/>
                  <a:gd name="connsiteY3" fmla="*/ 11203 h 67754"/>
                  <a:gd name="connsiteX4" fmla="*/ 11737 w 42679"/>
                  <a:gd name="connsiteY4" fmla="*/ 61886 h 67754"/>
                  <a:gd name="connsiteX5" fmla="*/ 5868 w 42679"/>
                  <a:gd name="connsiteY5" fmla="*/ 67754 h 67754"/>
                  <a:gd name="connsiteX6" fmla="*/ 0 w 42679"/>
                  <a:gd name="connsiteY6" fmla="*/ 61886 h 67754"/>
                  <a:gd name="connsiteX7" fmla="*/ 0 w 42679"/>
                  <a:gd name="connsiteY7" fmla="*/ 5868 h 67754"/>
                  <a:gd name="connsiteX8" fmla="*/ 5868 w 42679"/>
                  <a:gd name="connsiteY8" fmla="*/ 0 h 67754"/>
                  <a:gd name="connsiteX9" fmla="*/ 36811 w 42679"/>
                  <a:gd name="connsiteY9" fmla="*/ 0 h 67754"/>
                  <a:gd name="connsiteX10" fmla="*/ 42680 w 42679"/>
                  <a:gd name="connsiteY10" fmla="*/ 5868 h 67754"/>
                  <a:gd name="connsiteX11" fmla="*/ 42680 w 42679"/>
                  <a:gd name="connsiteY11" fmla="*/ 61886 h 67754"/>
                  <a:gd name="connsiteX12" fmla="*/ 36811 w 42679"/>
                  <a:gd name="connsiteY12" fmla="*/ 67754 h 67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2679" h="67754">
                    <a:moveTo>
                      <a:pt x="36811" y="67754"/>
                    </a:moveTo>
                    <a:cubicBezTo>
                      <a:pt x="33610" y="67754"/>
                      <a:pt x="30943" y="65087"/>
                      <a:pt x="30943" y="61886"/>
                    </a:cubicBezTo>
                    <a:lnTo>
                      <a:pt x="30943" y="11203"/>
                    </a:lnTo>
                    <a:lnTo>
                      <a:pt x="11737" y="11203"/>
                    </a:lnTo>
                    <a:lnTo>
                      <a:pt x="11737" y="61886"/>
                    </a:lnTo>
                    <a:cubicBezTo>
                      <a:pt x="11737" y="65087"/>
                      <a:pt x="9070" y="67754"/>
                      <a:pt x="5868" y="67754"/>
                    </a:cubicBezTo>
                    <a:cubicBezTo>
                      <a:pt x="2667" y="67754"/>
                      <a:pt x="0" y="65087"/>
                      <a:pt x="0" y="61886"/>
                    </a:cubicBezTo>
                    <a:lnTo>
                      <a:pt x="0" y="5868"/>
                    </a:lnTo>
                    <a:cubicBezTo>
                      <a:pt x="0" y="2667"/>
                      <a:pt x="2667" y="0"/>
                      <a:pt x="5868" y="0"/>
                    </a:cubicBezTo>
                    <a:lnTo>
                      <a:pt x="36811" y="0"/>
                    </a:lnTo>
                    <a:cubicBezTo>
                      <a:pt x="40012" y="0"/>
                      <a:pt x="42680" y="2667"/>
                      <a:pt x="42680" y="5868"/>
                    </a:cubicBezTo>
                    <a:lnTo>
                      <a:pt x="42680" y="61886"/>
                    </a:lnTo>
                    <a:cubicBezTo>
                      <a:pt x="42680" y="65087"/>
                      <a:pt x="40012" y="67754"/>
                      <a:pt x="36811" y="67754"/>
                    </a:cubicBezTo>
                    <a:close/>
                  </a:path>
                </a:pathLst>
              </a:custGeom>
              <a:grpFill/>
              <a:ln w="5331" cap="flat">
                <a:noFill/>
                <a:prstDash val="solid"/>
                <a:miter/>
              </a:ln>
            </p:spPr>
            <p:txBody>
              <a:bodyPr rtlCol="0" anchor="ctr"/>
              <a:lstStyle/>
              <a:p>
                <a:endParaRPr lang="en-US"/>
              </a:p>
            </p:txBody>
          </p:sp>
          <p:sp>
            <p:nvSpPr>
              <p:cNvPr id="56" name="Freeform 55">
                <a:extLst>
                  <a:ext uri="{FF2B5EF4-FFF2-40B4-BE49-F238E27FC236}">
                    <a16:creationId xmlns:a16="http://schemas.microsoft.com/office/drawing/2014/main" id="{74654E94-666B-88C5-F977-256F927C7DDB}"/>
                  </a:ext>
                </a:extLst>
              </p:cNvPr>
              <p:cNvSpPr/>
              <p:nvPr/>
            </p:nvSpPr>
            <p:spPr>
              <a:xfrm>
                <a:off x="8574388" y="7773340"/>
                <a:ext cx="42679" cy="67754"/>
              </a:xfrm>
              <a:custGeom>
                <a:avLst/>
                <a:gdLst>
                  <a:gd name="connsiteX0" fmla="*/ 36811 w 42679"/>
                  <a:gd name="connsiteY0" fmla="*/ 67754 h 67754"/>
                  <a:gd name="connsiteX1" fmla="*/ 30943 w 42679"/>
                  <a:gd name="connsiteY1" fmla="*/ 61886 h 67754"/>
                  <a:gd name="connsiteX2" fmla="*/ 30943 w 42679"/>
                  <a:gd name="connsiteY2" fmla="*/ 11203 h 67754"/>
                  <a:gd name="connsiteX3" fmla="*/ 11737 w 42679"/>
                  <a:gd name="connsiteY3" fmla="*/ 11203 h 67754"/>
                  <a:gd name="connsiteX4" fmla="*/ 11737 w 42679"/>
                  <a:gd name="connsiteY4" fmla="*/ 61886 h 67754"/>
                  <a:gd name="connsiteX5" fmla="*/ 5868 w 42679"/>
                  <a:gd name="connsiteY5" fmla="*/ 67754 h 67754"/>
                  <a:gd name="connsiteX6" fmla="*/ 0 w 42679"/>
                  <a:gd name="connsiteY6" fmla="*/ 61886 h 67754"/>
                  <a:gd name="connsiteX7" fmla="*/ 0 w 42679"/>
                  <a:gd name="connsiteY7" fmla="*/ 5868 h 67754"/>
                  <a:gd name="connsiteX8" fmla="*/ 5868 w 42679"/>
                  <a:gd name="connsiteY8" fmla="*/ 0 h 67754"/>
                  <a:gd name="connsiteX9" fmla="*/ 36811 w 42679"/>
                  <a:gd name="connsiteY9" fmla="*/ 0 h 67754"/>
                  <a:gd name="connsiteX10" fmla="*/ 42680 w 42679"/>
                  <a:gd name="connsiteY10" fmla="*/ 5868 h 67754"/>
                  <a:gd name="connsiteX11" fmla="*/ 42680 w 42679"/>
                  <a:gd name="connsiteY11" fmla="*/ 61886 h 67754"/>
                  <a:gd name="connsiteX12" fmla="*/ 36811 w 42679"/>
                  <a:gd name="connsiteY12" fmla="*/ 67754 h 67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2679" h="67754">
                    <a:moveTo>
                      <a:pt x="36811" y="67754"/>
                    </a:moveTo>
                    <a:cubicBezTo>
                      <a:pt x="33610" y="67754"/>
                      <a:pt x="30943" y="65087"/>
                      <a:pt x="30943" y="61886"/>
                    </a:cubicBezTo>
                    <a:lnTo>
                      <a:pt x="30943" y="11203"/>
                    </a:lnTo>
                    <a:lnTo>
                      <a:pt x="11737" y="11203"/>
                    </a:lnTo>
                    <a:lnTo>
                      <a:pt x="11737" y="61886"/>
                    </a:lnTo>
                    <a:cubicBezTo>
                      <a:pt x="11737" y="65087"/>
                      <a:pt x="9070" y="67754"/>
                      <a:pt x="5868" y="67754"/>
                    </a:cubicBezTo>
                    <a:cubicBezTo>
                      <a:pt x="2667" y="67754"/>
                      <a:pt x="0" y="65087"/>
                      <a:pt x="0" y="61886"/>
                    </a:cubicBezTo>
                    <a:lnTo>
                      <a:pt x="0" y="5868"/>
                    </a:lnTo>
                    <a:cubicBezTo>
                      <a:pt x="0" y="2667"/>
                      <a:pt x="2667" y="0"/>
                      <a:pt x="5868" y="0"/>
                    </a:cubicBezTo>
                    <a:lnTo>
                      <a:pt x="36811" y="0"/>
                    </a:lnTo>
                    <a:cubicBezTo>
                      <a:pt x="40012" y="0"/>
                      <a:pt x="42680" y="2667"/>
                      <a:pt x="42680" y="5868"/>
                    </a:cubicBezTo>
                    <a:lnTo>
                      <a:pt x="42680" y="61886"/>
                    </a:lnTo>
                    <a:cubicBezTo>
                      <a:pt x="42680" y="65087"/>
                      <a:pt x="40012" y="67754"/>
                      <a:pt x="36811" y="67754"/>
                    </a:cubicBezTo>
                    <a:close/>
                  </a:path>
                </a:pathLst>
              </a:custGeom>
              <a:grpFill/>
              <a:ln w="5331" cap="flat">
                <a:noFill/>
                <a:prstDash val="solid"/>
                <a:miter/>
              </a:ln>
            </p:spPr>
            <p:txBody>
              <a:bodyPr rtlCol="0" anchor="ctr"/>
              <a:lstStyle/>
              <a:p>
                <a:endParaRPr lang="en-US"/>
              </a:p>
            </p:txBody>
          </p:sp>
          <p:sp>
            <p:nvSpPr>
              <p:cNvPr id="57" name="Freeform 56">
                <a:extLst>
                  <a:ext uri="{FF2B5EF4-FFF2-40B4-BE49-F238E27FC236}">
                    <a16:creationId xmlns:a16="http://schemas.microsoft.com/office/drawing/2014/main" id="{20EED659-E558-E560-5869-400C504C6476}"/>
                  </a:ext>
                </a:extLst>
              </p:cNvPr>
              <p:cNvSpPr/>
              <p:nvPr/>
            </p:nvSpPr>
            <p:spPr>
              <a:xfrm>
                <a:off x="8493297" y="7875238"/>
                <a:ext cx="208064" cy="11736"/>
              </a:xfrm>
              <a:custGeom>
                <a:avLst/>
                <a:gdLst>
                  <a:gd name="connsiteX0" fmla="*/ 202196 w 208064"/>
                  <a:gd name="connsiteY0" fmla="*/ 11737 h 11736"/>
                  <a:gd name="connsiteX1" fmla="*/ 5868 w 208064"/>
                  <a:gd name="connsiteY1" fmla="*/ 11737 h 11736"/>
                  <a:gd name="connsiteX2" fmla="*/ 0 w 208064"/>
                  <a:gd name="connsiteY2" fmla="*/ 5868 h 11736"/>
                  <a:gd name="connsiteX3" fmla="*/ 5868 w 208064"/>
                  <a:gd name="connsiteY3" fmla="*/ 0 h 11736"/>
                  <a:gd name="connsiteX4" fmla="*/ 202196 w 208064"/>
                  <a:gd name="connsiteY4" fmla="*/ 0 h 11736"/>
                  <a:gd name="connsiteX5" fmla="*/ 208064 w 208064"/>
                  <a:gd name="connsiteY5" fmla="*/ 5868 h 11736"/>
                  <a:gd name="connsiteX6" fmla="*/ 202196 w 208064"/>
                  <a:gd name="connsiteY6" fmla="*/ 11737 h 11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8064" h="11736">
                    <a:moveTo>
                      <a:pt x="202196" y="11737"/>
                    </a:moveTo>
                    <a:lnTo>
                      <a:pt x="5868" y="11737"/>
                    </a:lnTo>
                    <a:cubicBezTo>
                      <a:pt x="2667" y="11737"/>
                      <a:pt x="0" y="9069"/>
                      <a:pt x="0" y="5868"/>
                    </a:cubicBezTo>
                    <a:cubicBezTo>
                      <a:pt x="0" y="2667"/>
                      <a:pt x="2667" y="0"/>
                      <a:pt x="5868" y="0"/>
                    </a:cubicBezTo>
                    <a:lnTo>
                      <a:pt x="202196" y="0"/>
                    </a:lnTo>
                    <a:cubicBezTo>
                      <a:pt x="205397" y="0"/>
                      <a:pt x="208064" y="2667"/>
                      <a:pt x="208064" y="5868"/>
                    </a:cubicBezTo>
                    <a:cubicBezTo>
                      <a:pt x="208064" y="9069"/>
                      <a:pt x="205397" y="11737"/>
                      <a:pt x="202196" y="11737"/>
                    </a:cubicBezTo>
                    <a:close/>
                  </a:path>
                </a:pathLst>
              </a:custGeom>
              <a:grpFill/>
              <a:ln w="5331" cap="flat">
                <a:noFill/>
                <a:prstDash val="solid"/>
                <a:miter/>
              </a:ln>
            </p:spPr>
            <p:txBody>
              <a:bodyPr rtlCol="0" anchor="ctr"/>
              <a:lstStyle/>
              <a:p>
                <a:endParaRPr lang="en-US"/>
              </a:p>
            </p:txBody>
          </p:sp>
          <p:sp>
            <p:nvSpPr>
              <p:cNvPr id="58" name="Freeform 57">
                <a:extLst>
                  <a:ext uri="{FF2B5EF4-FFF2-40B4-BE49-F238E27FC236}">
                    <a16:creationId xmlns:a16="http://schemas.microsoft.com/office/drawing/2014/main" id="{7CFF9DEA-E259-2769-5D79-CC5AEC447539}"/>
                  </a:ext>
                </a:extLst>
              </p:cNvPr>
              <p:cNvSpPr/>
              <p:nvPr/>
            </p:nvSpPr>
            <p:spPr>
              <a:xfrm>
                <a:off x="8493297" y="7875238"/>
                <a:ext cx="208064" cy="11736"/>
              </a:xfrm>
              <a:custGeom>
                <a:avLst/>
                <a:gdLst>
                  <a:gd name="connsiteX0" fmla="*/ 202196 w 208064"/>
                  <a:gd name="connsiteY0" fmla="*/ 11737 h 11736"/>
                  <a:gd name="connsiteX1" fmla="*/ 5868 w 208064"/>
                  <a:gd name="connsiteY1" fmla="*/ 11737 h 11736"/>
                  <a:gd name="connsiteX2" fmla="*/ 0 w 208064"/>
                  <a:gd name="connsiteY2" fmla="*/ 5868 h 11736"/>
                  <a:gd name="connsiteX3" fmla="*/ 5868 w 208064"/>
                  <a:gd name="connsiteY3" fmla="*/ 0 h 11736"/>
                  <a:gd name="connsiteX4" fmla="*/ 202196 w 208064"/>
                  <a:gd name="connsiteY4" fmla="*/ 0 h 11736"/>
                  <a:gd name="connsiteX5" fmla="*/ 208064 w 208064"/>
                  <a:gd name="connsiteY5" fmla="*/ 5868 h 11736"/>
                  <a:gd name="connsiteX6" fmla="*/ 202196 w 208064"/>
                  <a:gd name="connsiteY6" fmla="*/ 11737 h 11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8064" h="11736">
                    <a:moveTo>
                      <a:pt x="202196" y="11737"/>
                    </a:moveTo>
                    <a:lnTo>
                      <a:pt x="5868" y="11737"/>
                    </a:lnTo>
                    <a:cubicBezTo>
                      <a:pt x="2667" y="11737"/>
                      <a:pt x="0" y="9069"/>
                      <a:pt x="0" y="5868"/>
                    </a:cubicBezTo>
                    <a:cubicBezTo>
                      <a:pt x="0" y="2667"/>
                      <a:pt x="2667" y="0"/>
                      <a:pt x="5868" y="0"/>
                    </a:cubicBezTo>
                    <a:lnTo>
                      <a:pt x="202196" y="0"/>
                    </a:lnTo>
                    <a:cubicBezTo>
                      <a:pt x="205397" y="0"/>
                      <a:pt x="208064" y="2667"/>
                      <a:pt x="208064" y="5868"/>
                    </a:cubicBezTo>
                    <a:cubicBezTo>
                      <a:pt x="208064" y="9069"/>
                      <a:pt x="205397" y="11737"/>
                      <a:pt x="202196" y="11737"/>
                    </a:cubicBezTo>
                    <a:close/>
                  </a:path>
                </a:pathLst>
              </a:custGeom>
              <a:grpFill/>
              <a:ln w="5331" cap="flat">
                <a:noFill/>
                <a:prstDash val="solid"/>
                <a:miter/>
              </a:ln>
            </p:spPr>
            <p:txBody>
              <a:bodyPr rtlCol="0" anchor="ctr"/>
              <a:lstStyle/>
              <a:p>
                <a:endParaRPr lang="en-US"/>
              </a:p>
            </p:txBody>
          </p:sp>
        </p:grpSp>
        <p:grpSp>
          <p:nvGrpSpPr>
            <p:cNvPr id="24" name="Group 23">
              <a:extLst>
                <a:ext uri="{FF2B5EF4-FFF2-40B4-BE49-F238E27FC236}">
                  <a16:creationId xmlns:a16="http://schemas.microsoft.com/office/drawing/2014/main" id="{3878A85A-398D-BFB3-436F-594790735421}"/>
                </a:ext>
              </a:extLst>
            </p:cNvPr>
            <p:cNvGrpSpPr/>
            <p:nvPr/>
          </p:nvGrpSpPr>
          <p:grpSpPr>
            <a:xfrm>
              <a:off x="332090" y="6789202"/>
              <a:ext cx="694518" cy="591172"/>
              <a:chOff x="75700" y="4460811"/>
              <a:chExt cx="785328" cy="668473"/>
            </a:xfrm>
          </p:grpSpPr>
          <p:grpSp>
            <p:nvGrpSpPr>
              <p:cNvPr id="45" name="Group 44">
                <a:extLst>
                  <a:ext uri="{FF2B5EF4-FFF2-40B4-BE49-F238E27FC236}">
                    <a16:creationId xmlns:a16="http://schemas.microsoft.com/office/drawing/2014/main" id="{67FAF65D-0A87-2EBD-CCE4-50A3F92F2473}"/>
                  </a:ext>
                </a:extLst>
              </p:cNvPr>
              <p:cNvGrpSpPr/>
              <p:nvPr/>
            </p:nvGrpSpPr>
            <p:grpSpPr>
              <a:xfrm>
                <a:off x="75700" y="4460811"/>
                <a:ext cx="785328" cy="668473"/>
                <a:chOff x="457012" y="5595710"/>
                <a:chExt cx="785328" cy="668473"/>
              </a:xfrm>
            </p:grpSpPr>
            <p:sp>
              <p:nvSpPr>
                <p:cNvPr id="47" name="Oval 46">
                  <a:extLst>
                    <a:ext uri="{FF2B5EF4-FFF2-40B4-BE49-F238E27FC236}">
                      <a16:creationId xmlns:a16="http://schemas.microsoft.com/office/drawing/2014/main" id="{EADD699C-43E9-7FED-40E6-364105DB9273}"/>
                    </a:ext>
                  </a:extLst>
                </p:cNvPr>
                <p:cNvSpPr/>
                <p:nvPr/>
              </p:nvSpPr>
              <p:spPr>
                <a:xfrm>
                  <a:off x="510942" y="5595710"/>
                  <a:ext cx="609935" cy="609935"/>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8" name="TextBox 47">
                  <a:extLst>
                    <a:ext uri="{FF2B5EF4-FFF2-40B4-BE49-F238E27FC236}">
                      <a16:creationId xmlns:a16="http://schemas.microsoft.com/office/drawing/2014/main" id="{DAC1048B-5653-CB59-B54D-0A75E6A272BD}"/>
                    </a:ext>
                  </a:extLst>
                </p:cNvPr>
                <p:cNvSpPr txBox="1"/>
                <p:nvPr/>
              </p:nvSpPr>
              <p:spPr>
                <a:xfrm>
                  <a:off x="457012" y="5732727"/>
                  <a:ext cx="785328" cy="531456"/>
                </a:xfrm>
                <a:prstGeom prst="rect">
                  <a:avLst/>
                </a:prstGeom>
                <a:noFill/>
              </p:spPr>
              <p:txBody>
                <a:bodyPr wrap="square">
                  <a:spAutoFit/>
                </a:bodyPr>
                <a:lstStyle/>
                <a:p>
                  <a:pPr marL="3175" marR="73025" algn="ctr">
                    <a:lnSpc>
                      <a:spcPct val="107000"/>
                    </a:lnSpc>
                    <a:spcBef>
                      <a:spcPts val="120"/>
                    </a:spcBef>
                    <a:buNone/>
                  </a:pPr>
                  <a:r>
                    <a:rPr lang="en-US" sz="2400" b="1" dirty="0">
                      <a:solidFill>
                        <a:schemeClr val="bg1"/>
                      </a:solidFill>
                      <a:latin typeface="Calibri" panose="020F0502020204030204" pitchFamily="34" charset="0"/>
                      <a:ea typeface="Calibri" panose="020F0502020204030204" pitchFamily="34" charset="0"/>
                    </a:rPr>
                    <a:t>02</a:t>
                  </a:r>
                </a:p>
              </p:txBody>
            </p:sp>
          </p:grpSp>
          <p:sp>
            <p:nvSpPr>
              <p:cNvPr id="46" name="TextBox 45">
                <a:extLst>
                  <a:ext uri="{FF2B5EF4-FFF2-40B4-BE49-F238E27FC236}">
                    <a16:creationId xmlns:a16="http://schemas.microsoft.com/office/drawing/2014/main" id="{D3DB8FD0-DD48-F217-6B52-E7164940A949}"/>
                  </a:ext>
                </a:extLst>
              </p:cNvPr>
              <p:cNvSpPr txBox="1"/>
              <p:nvPr/>
            </p:nvSpPr>
            <p:spPr>
              <a:xfrm>
                <a:off x="116374" y="4471260"/>
                <a:ext cx="734531" cy="335695"/>
              </a:xfrm>
              <a:prstGeom prst="rect">
                <a:avLst/>
              </a:prstGeom>
              <a:noFill/>
            </p:spPr>
            <p:txBody>
              <a:bodyPr wrap="square">
                <a:spAutoFit/>
              </a:bodyPr>
              <a:lstStyle/>
              <a:p>
                <a:pPr marL="0" marR="73025" indent="0" algn="ctr">
                  <a:lnSpc>
                    <a:spcPct val="107000"/>
                  </a:lnSpc>
                  <a:spcBef>
                    <a:spcPts val="120"/>
                  </a:spcBef>
                  <a:buNone/>
                </a:pPr>
                <a:r>
                  <a:rPr lang="en-US" sz="1300" b="1" dirty="0">
                    <a:solidFill>
                      <a:schemeClr val="bg1"/>
                    </a:solidFill>
                    <a:latin typeface="Calibri" panose="020F0502020204030204" pitchFamily="34" charset="0"/>
                    <a:ea typeface="Calibri" panose="020F0502020204030204" pitchFamily="34" charset="0"/>
                  </a:rPr>
                  <a:t>PASO</a:t>
                </a:r>
              </a:p>
            </p:txBody>
          </p:sp>
        </p:grpSp>
        <p:grpSp>
          <p:nvGrpSpPr>
            <p:cNvPr id="25" name="Group 24">
              <a:extLst>
                <a:ext uri="{FF2B5EF4-FFF2-40B4-BE49-F238E27FC236}">
                  <a16:creationId xmlns:a16="http://schemas.microsoft.com/office/drawing/2014/main" id="{599BFC87-6135-D11C-AE75-975070558B4E}"/>
                </a:ext>
              </a:extLst>
            </p:cNvPr>
            <p:cNvGrpSpPr/>
            <p:nvPr/>
          </p:nvGrpSpPr>
          <p:grpSpPr>
            <a:xfrm>
              <a:off x="2293193" y="7604793"/>
              <a:ext cx="694518" cy="591172"/>
              <a:chOff x="87062" y="4460811"/>
              <a:chExt cx="785328" cy="668473"/>
            </a:xfrm>
          </p:grpSpPr>
          <p:grpSp>
            <p:nvGrpSpPr>
              <p:cNvPr id="41" name="Group 40">
                <a:extLst>
                  <a:ext uri="{FF2B5EF4-FFF2-40B4-BE49-F238E27FC236}">
                    <a16:creationId xmlns:a16="http://schemas.microsoft.com/office/drawing/2014/main" id="{C2E11EBC-BC70-D27D-D726-615F260C1BCD}"/>
                  </a:ext>
                </a:extLst>
              </p:cNvPr>
              <p:cNvGrpSpPr/>
              <p:nvPr/>
            </p:nvGrpSpPr>
            <p:grpSpPr>
              <a:xfrm>
                <a:off x="87062" y="4460811"/>
                <a:ext cx="785328" cy="668473"/>
                <a:chOff x="468374" y="5595710"/>
                <a:chExt cx="785328" cy="668473"/>
              </a:xfrm>
            </p:grpSpPr>
            <p:sp>
              <p:nvSpPr>
                <p:cNvPr id="43" name="Oval 42">
                  <a:extLst>
                    <a:ext uri="{FF2B5EF4-FFF2-40B4-BE49-F238E27FC236}">
                      <a16:creationId xmlns:a16="http://schemas.microsoft.com/office/drawing/2014/main" id="{AFE1AA62-7904-9936-5041-6D9B2C701AB5}"/>
                    </a:ext>
                  </a:extLst>
                </p:cNvPr>
                <p:cNvSpPr/>
                <p:nvPr/>
              </p:nvSpPr>
              <p:spPr>
                <a:xfrm>
                  <a:off x="510942" y="5595710"/>
                  <a:ext cx="609935" cy="609935"/>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4" name="TextBox 43">
                  <a:extLst>
                    <a:ext uri="{FF2B5EF4-FFF2-40B4-BE49-F238E27FC236}">
                      <a16:creationId xmlns:a16="http://schemas.microsoft.com/office/drawing/2014/main" id="{709BB2C4-E654-7D4D-A4AA-E65B691C86B7}"/>
                    </a:ext>
                  </a:extLst>
                </p:cNvPr>
                <p:cNvSpPr txBox="1"/>
                <p:nvPr/>
              </p:nvSpPr>
              <p:spPr>
                <a:xfrm>
                  <a:off x="468374" y="5732727"/>
                  <a:ext cx="785328" cy="531456"/>
                </a:xfrm>
                <a:prstGeom prst="rect">
                  <a:avLst/>
                </a:prstGeom>
                <a:noFill/>
              </p:spPr>
              <p:txBody>
                <a:bodyPr wrap="square">
                  <a:spAutoFit/>
                </a:bodyPr>
                <a:lstStyle/>
                <a:p>
                  <a:pPr marL="3175" marR="73025" algn="ctr">
                    <a:lnSpc>
                      <a:spcPct val="107000"/>
                    </a:lnSpc>
                    <a:spcBef>
                      <a:spcPts val="120"/>
                    </a:spcBef>
                    <a:buNone/>
                  </a:pPr>
                  <a:r>
                    <a:rPr lang="en-US" sz="2400" b="1" dirty="0">
                      <a:solidFill>
                        <a:schemeClr val="bg1"/>
                      </a:solidFill>
                      <a:latin typeface="Calibri" panose="020F0502020204030204" pitchFamily="34" charset="0"/>
                      <a:ea typeface="Calibri" panose="020F0502020204030204" pitchFamily="34" charset="0"/>
                    </a:rPr>
                    <a:t>03</a:t>
                  </a:r>
                </a:p>
              </p:txBody>
            </p:sp>
          </p:grpSp>
          <p:sp>
            <p:nvSpPr>
              <p:cNvPr id="42" name="TextBox 41">
                <a:extLst>
                  <a:ext uri="{FF2B5EF4-FFF2-40B4-BE49-F238E27FC236}">
                    <a16:creationId xmlns:a16="http://schemas.microsoft.com/office/drawing/2014/main" id="{1B94477B-061D-EA38-3F34-2F20644777D2}"/>
                  </a:ext>
                </a:extLst>
              </p:cNvPr>
              <p:cNvSpPr txBox="1"/>
              <p:nvPr/>
            </p:nvSpPr>
            <p:spPr>
              <a:xfrm>
                <a:off x="99731" y="4471260"/>
                <a:ext cx="768960" cy="335695"/>
              </a:xfrm>
              <a:prstGeom prst="rect">
                <a:avLst/>
              </a:prstGeom>
              <a:noFill/>
            </p:spPr>
            <p:txBody>
              <a:bodyPr wrap="square">
                <a:spAutoFit/>
              </a:bodyPr>
              <a:lstStyle/>
              <a:p>
                <a:pPr marL="0" marR="73025" indent="0" algn="ctr">
                  <a:lnSpc>
                    <a:spcPct val="107000"/>
                  </a:lnSpc>
                  <a:spcBef>
                    <a:spcPts val="120"/>
                  </a:spcBef>
                  <a:buNone/>
                </a:pPr>
                <a:r>
                  <a:rPr lang="en-US" sz="1300" b="1" dirty="0">
                    <a:solidFill>
                      <a:schemeClr val="bg1"/>
                    </a:solidFill>
                    <a:latin typeface="Calibri" panose="020F0502020204030204" pitchFamily="34" charset="0"/>
                    <a:ea typeface="Calibri" panose="020F0502020204030204" pitchFamily="34" charset="0"/>
                  </a:rPr>
                  <a:t>PASO</a:t>
                </a:r>
              </a:p>
            </p:txBody>
          </p:sp>
        </p:grpSp>
        <p:grpSp>
          <p:nvGrpSpPr>
            <p:cNvPr id="26" name="Group 25">
              <a:extLst>
                <a:ext uri="{FF2B5EF4-FFF2-40B4-BE49-F238E27FC236}">
                  <a16:creationId xmlns:a16="http://schemas.microsoft.com/office/drawing/2014/main" id="{E54326C6-AE2F-D4B4-E6B0-78D265113F92}"/>
                </a:ext>
              </a:extLst>
            </p:cNvPr>
            <p:cNvGrpSpPr/>
            <p:nvPr/>
          </p:nvGrpSpPr>
          <p:grpSpPr>
            <a:xfrm>
              <a:off x="2626464" y="5616894"/>
              <a:ext cx="694518" cy="591172"/>
              <a:chOff x="75700" y="4460811"/>
              <a:chExt cx="785328" cy="668473"/>
            </a:xfrm>
          </p:grpSpPr>
          <p:grpSp>
            <p:nvGrpSpPr>
              <p:cNvPr id="37" name="Group 36">
                <a:extLst>
                  <a:ext uri="{FF2B5EF4-FFF2-40B4-BE49-F238E27FC236}">
                    <a16:creationId xmlns:a16="http://schemas.microsoft.com/office/drawing/2014/main" id="{067EB239-7FC3-A3AB-8BCD-340845AD9142}"/>
                  </a:ext>
                </a:extLst>
              </p:cNvPr>
              <p:cNvGrpSpPr/>
              <p:nvPr/>
            </p:nvGrpSpPr>
            <p:grpSpPr>
              <a:xfrm>
                <a:off x="75700" y="4460811"/>
                <a:ext cx="785328" cy="668473"/>
                <a:chOff x="457012" y="5595710"/>
                <a:chExt cx="785328" cy="668473"/>
              </a:xfrm>
            </p:grpSpPr>
            <p:sp>
              <p:nvSpPr>
                <p:cNvPr id="39" name="Oval 38">
                  <a:extLst>
                    <a:ext uri="{FF2B5EF4-FFF2-40B4-BE49-F238E27FC236}">
                      <a16:creationId xmlns:a16="http://schemas.microsoft.com/office/drawing/2014/main" id="{3EC804DC-8976-0638-BE28-D2A0B4682C62}"/>
                    </a:ext>
                  </a:extLst>
                </p:cNvPr>
                <p:cNvSpPr/>
                <p:nvPr/>
              </p:nvSpPr>
              <p:spPr>
                <a:xfrm>
                  <a:off x="510942" y="5595710"/>
                  <a:ext cx="609935" cy="609935"/>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0" name="TextBox 39">
                  <a:extLst>
                    <a:ext uri="{FF2B5EF4-FFF2-40B4-BE49-F238E27FC236}">
                      <a16:creationId xmlns:a16="http://schemas.microsoft.com/office/drawing/2014/main" id="{3E061B54-8383-062C-4ABD-FD0B1B96F1B4}"/>
                    </a:ext>
                  </a:extLst>
                </p:cNvPr>
                <p:cNvSpPr txBox="1"/>
                <p:nvPr/>
              </p:nvSpPr>
              <p:spPr>
                <a:xfrm>
                  <a:off x="457012" y="5732727"/>
                  <a:ext cx="785328" cy="531456"/>
                </a:xfrm>
                <a:prstGeom prst="rect">
                  <a:avLst/>
                </a:prstGeom>
                <a:noFill/>
              </p:spPr>
              <p:txBody>
                <a:bodyPr wrap="square">
                  <a:spAutoFit/>
                </a:bodyPr>
                <a:lstStyle/>
                <a:p>
                  <a:pPr marL="3175" marR="73025" algn="ctr">
                    <a:lnSpc>
                      <a:spcPct val="107000"/>
                    </a:lnSpc>
                    <a:spcBef>
                      <a:spcPts val="120"/>
                    </a:spcBef>
                    <a:buNone/>
                  </a:pPr>
                  <a:r>
                    <a:rPr lang="en-US" sz="2400" b="1" dirty="0">
                      <a:solidFill>
                        <a:schemeClr val="bg1"/>
                      </a:solidFill>
                      <a:latin typeface="Calibri" panose="020F0502020204030204" pitchFamily="34" charset="0"/>
                      <a:ea typeface="Calibri" panose="020F0502020204030204" pitchFamily="34" charset="0"/>
                    </a:rPr>
                    <a:t>04</a:t>
                  </a:r>
                </a:p>
              </p:txBody>
            </p:sp>
          </p:grpSp>
          <p:sp>
            <p:nvSpPr>
              <p:cNvPr id="38" name="TextBox 37">
                <a:extLst>
                  <a:ext uri="{FF2B5EF4-FFF2-40B4-BE49-F238E27FC236}">
                    <a16:creationId xmlns:a16="http://schemas.microsoft.com/office/drawing/2014/main" id="{165C838F-62D4-FDDE-5866-233A82132C82}"/>
                  </a:ext>
                </a:extLst>
              </p:cNvPr>
              <p:cNvSpPr txBox="1"/>
              <p:nvPr/>
            </p:nvSpPr>
            <p:spPr>
              <a:xfrm>
                <a:off x="133074" y="4471260"/>
                <a:ext cx="704567" cy="335695"/>
              </a:xfrm>
              <a:prstGeom prst="rect">
                <a:avLst/>
              </a:prstGeom>
              <a:noFill/>
            </p:spPr>
            <p:txBody>
              <a:bodyPr wrap="square">
                <a:spAutoFit/>
              </a:bodyPr>
              <a:lstStyle/>
              <a:p>
                <a:pPr marL="0" marR="73025" indent="0" algn="ctr">
                  <a:lnSpc>
                    <a:spcPct val="107000"/>
                  </a:lnSpc>
                  <a:spcBef>
                    <a:spcPts val="120"/>
                  </a:spcBef>
                  <a:buNone/>
                </a:pPr>
                <a:r>
                  <a:rPr lang="en-US" sz="1300" b="1" dirty="0">
                    <a:solidFill>
                      <a:schemeClr val="bg1"/>
                    </a:solidFill>
                    <a:latin typeface="Calibri" panose="020F0502020204030204" pitchFamily="34" charset="0"/>
                    <a:ea typeface="Calibri" panose="020F0502020204030204" pitchFamily="34" charset="0"/>
                  </a:rPr>
                  <a:t>PASO</a:t>
                </a:r>
              </a:p>
            </p:txBody>
          </p:sp>
        </p:grpSp>
        <p:grpSp>
          <p:nvGrpSpPr>
            <p:cNvPr id="27" name="Group 26">
              <a:extLst>
                <a:ext uri="{FF2B5EF4-FFF2-40B4-BE49-F238E27FC236}">
                  <a16:creationId xmlns:a16="http://schemas.microsoft.com/office/drawing/2014/main" id="{78D6D1F5-8F7D-F8E8-F787-0CDF176E07ED}"/>
                </a:ext>
              </a:extLst>
            </p:cNvPr>
            <p:cNvGrpSpPr/>
            <p:nvPr/>
          </p:nvGrpSpPr>
          <p:grpSpPr>
            <a:xfrm>
              <a:off x="4456938" y="6693742"/>
              <a:ext cx="709643" cy="591172"/>
              <a:chOff x="75700" y="4460811"/>
              <a:chExt cx="802431" cy="668473"/>
            </a:xfrm>
          </p:grpSpPr>
          <p:grpSp>
            <p:nvGrpSpPr>
              <p:cNvPr id="33" name="Group 32">
                <a:extLst>
                  <a:ext uri="{FF2B5EF4-FFF2-40B4-BE49-F238E27FC236}">
                    <a16:creationId xmlns:a16="http://schemas.microsoft.com/office/drawing/2014/main" id="{AF21EF4C-F843-EFFE-3445-771150B54732}"/>
                  </a:ext>
                </a:extLst>
              </p:cNvPr>
              <p:cNvGrpSpPr/>
              <p:nvPr/>
            </p:nvGrpSpPr>
            <p:grpSpPr>
              <a:xfrm>
                <a:off x="75700" y="4460811"/>
                <a:ext cx="785328" cy="668473"/>
                <a:chOff x="457012" y="5595710"/>
                <a:chExt cx="785328" cy="668473"/>
              </a:xfrm>
            </p:grpSpPr>
            <p:sp>
              <p:nvSpPr>
                <p:cNvPr id="35" name="Oval 34">
                  <a:extLst>
                    <a:ext uri="{FF2B5EF4-FFF2-40B4-BE49-F238E27FC236}">
                      <a16:creationId xmlns:a16="http://schemas.microsoft.com/office/drawing/2014/main" id="{D8FA3A64-A369-C9BE-0CED-C3007BFBC283}"/>
                    </a:ext>
                  </a:extLst>
                </p:cNvPr>
                <p:cNvSpPr/>
                <p:nvPr/>
              </p:nvSpPr>
              <p:spPr>
                <a:xfrm>
                  <a:off x="510942" y="5595710"/>
                  <a:ext cx="609935" cy="609935"/>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6" name="TextBox 35">
                  <a:extLst>
                    <a:ext uri="{FF2B5EF4-FFF2-40B4-BE49-F238E27FC236}">
                      <a16:creationId xmlns:a16="http://schemas.microsoft.com/office/drawing/2014/main" id="{0CBF3DC6-2F77-D23F-BF4A-B038603E4256}"/>
                    </a:ext>
                  </a:extLst>
                </p:cNvPr>
                <p:cNvSpPr txBox="1"/>
                <p:nvPr/>
              </p:nvSpPr>
              <p:spPr>
                <a:xfrm>
                  <a:off x="457012" y="5732727"/>
                  <a:ext cx="785328" cy="531456"/>
                </a:xfrm>
                <a:prstGeom prst="rect">
                  <a:avLst/>
                </a:prstGeom>
                <a:noFill/>
              </p:spPr>
              <p:txBody>
                <a:bodyPr wrap="square">
                  <a:spAutoFit/>
                </a:bodyPr>
                <a:lstStyle/>
                <a:p>
                  <a:pPr marL="3175" marR="73025" algn="ctr">
                    <a:lnSpc>
                      <a:spcPct val="107000"/>
                    </a:lnSpc>
                    <a:spcBef>
                      <a:spcPts val="120"/>
                    </a:spcBef>
                    <a:buNone/>
                  </a:pPr>
                  <a:r>
                    <a:rPr lang="en-US" sz="2400" b="1" dirty="0">
                      <a:solidFill>
                        <a:schemeClr val="bg1"/>
                      </a:solidFill>
                      <a:latin typeface="Calibri" panose="020F0502020204030204" pitchFamily="34" charset="0"/>
                      <a:ea typeface="Calibri" panose="020F0502020204030204" pitchFamily="34" charset="0"/>
                    </a:rPr>
                    <a:t>05</a:t>
                  </a:r>
                </a:p>
              </p:txBody>
            </p:sp>
          </p:grpSp>
          <p:sp>
            <p:nvSpPr>
              <p:cNvPr id="34" name="TextBox 33">
                <a:extLst>
                  <a:ext uri="{FF2B5EF4-FFF2-40B4-BE49-F238E27FC236}">
                    <a16:creationId xmlns:a16="http://schemas.microsoft.com/office/drawing/2014/main" id="{9E1893DF-66BE-4FA1-4FA9-ED80BFFD4FD1}"/>
                  </a:ext>
                </a:extLst>
              </p:cNvPr>
              <p:cNvSpPr txBox="1"/>
              <p:nvPr/>
            </p:nvSpPr>
            <p:spPr>
              <a:xfrm>
                <a:off x="85042" y="4471260"/>
                <a:ext cx="793089" cy="335695"/>
              </a:xfrm>
              <a:prstGeom prst="rect">
                <a:avLst/>
              </a:prstGeom>
              <a:noFill/>
            </p:spPr>
            <p:txBody>
              <a:bodyPr wrap="square">
                <a:spAutoFit/>
              </a:bodyPr>
              <a:lstStyle/>
              <a:p>
                <a:pPr marL="0" marR="73025" indent="0" algn="ctr">
                  <a:lnSpc>
                    <a:spcPct val="107000"/>
                  </a:lnSpc>
                  <a:spcBef>
                    <a:spcPts val="120"/>
                  </a:spcBef>
                  <a:buNone/>
                </a:pPr>
                <a:r>
                  <a:rPr lang="en-US" sz="1300" b="1" dirty="0">
                    <a:solidFill>
                      <a:schemeClr val="bg1"/>
                    </a:solidFill>
                    <a:latin typeface="Calibri" panose="020F0502020204030204" pitchFamily="34" charset="0"/>
                    <a:ea typeface="Calibri" panose="020F0502020204030204" pitchFamily="34" charset="0"/>
                  </a:rPr>
                  <a:t>PASO</a:t>
                </a:r>
              </a:p>
            </p:txBody>
          </p:sp>
        </p:grpSp>
        <p:grpSp>
          <p:nvGrpSpPr>
            <p:cNvPr id="28" name="Group 27">
              <a:extLst>
                <a:ext uri="{FF2B5EF4-FFF2-40B4-BE49-F238E27FC236}">
                  <a16:creationId xmlns:a16="http://schemas.microsoft.com/office/drawing/2014/main" id="{BA9A81CC-17D7-116D-406D-65B240A28922}"/>
                </a:ext>
              </a:extLst>
            </p:cNvPr>
            <p:cNvGrpSpPr/>
            <p:nvPr/>
          </p:nvGrpSpPr>
          <p:grpSpPr>
            <a:xfrm>
              <a:off x="5480456" y="8411711"/>
              <a:ext cx="694518" cy="593145"/>
              <a:chOff x="75700" y="4458580"/>
              <a:chExt cx="785328" cy="670704"/>
            </a:xfrm>
          </p:grpSpPr>
          <p:grpSp>
            <p:nvGrpSpPr>
              <p:cNvPr id="29" name="Group 28">
                <a:extLst>
                  <a:ext uri="{FF2B5EF4-FFF2-40B4-BE49-F238E27FC236}">
                    <a16:creationId xmlns:a16="http://schemas.microsoft.com/office/drawing/2014/main" id="{DA56C352-DA65-CB7E-87CF-7117E8C16693}"/>
                  </a:ext>
                </a:extLst>
              </p:cNvPr>
              <p:cNvGrpSpPr/>
              <p:nvPr/>
            </p:nvGrpSpPr>
            <p:grpSpPr>
              <a:xfrm>
                <a:off x="75700" y="4460811"/>
                <a:ext cx="785328" cy="668473"/>
                <a:chOff x="457012" y="5595710"/>
                <a:chExt cx="785328" cy="668473"/>
              </a:xfrm>
            </p:grpSpPr>
            <p:sp>
              <p:nvSpPr>
                <p:cNvPr id="31" name="Oval 30">
                  <a:extLst>
                    <a:ext uri="{FF2B5EF4-FFF2-40B4-BE49-F238E27FC236}">
                      <a16:creationId xmlns:a16="http://schemas.microsoft.com/office/drawing/2014/main" id="{E7E6CD3D-DF2F-01E9-1D7D-675FB1B79386}"/>
                    </a:ext>
                  </a:extLst>
                </p:cNvPr>
                <p:cNvSpPr/>
                <p:nvPr/>
              </p:nvSpPr>
              <p:spPr>
                <a:xfrm>
                  <a:off x="510942" y="5595710"/>
                  <a:ext cx="609935" cy="609935"/>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2" name="TextBox 31">
                  <a:extLst>
                    <a:ext uri="{FF2B5EF4-FFF2-40B4-BE49-F238E27FC236}">
                      <a16:creationId xmlns:a16="http://schemas.microsoft.com/office/drawing/2014/main" id="{3919F7A3-EF23-03BD-0B4D-F6EF7694C87E}"/>
                    </a:ext>
                  </a:extLst>
                </p:cNvPr>
                <p:cNvSpPr txBox="1"/>
                <p:nvPr/>
              </p:nvSpPr>
              <p:spPr>
                <a:xfrm>
                  <a:off x="457012" y="5732727"/>
                  <a:ext cx="785328" cy="531456"/>
                </a:xfrm>
                <a:prstGeom prst="rect">
                  <a:avLst/>
                </a:prstGeom>
                <a:noFill/>
              </p:spPr>
              <p:txBody>
                <a:bodyPr wrap="square">
                  <a:spAutoFit/>
                </a:bodyPr>
                <a:lstStyle/>
                <a:p>
                  <a:pPr marL="3175" marR="73025" algn="ctr">
                    <a:lnSpc>
                      <a:spcPct val="107000"/>
                    </a:lnSpc>
                    <a:spcBef>
                      <a:spcPts val="120"/>
                    </a:spcBef>
                    <a:buNone/>
                  </a:pPr>
                  <a:r>
                    <a:rPr lang="en-US" sz="2400" b="1" dirty="0">
                      <a:solidFill>
                        <a:schemeClr val="bg1"/>
                      </a:solidFill>
                      <a:latin typeface="Calibri" panose="020F0502020204030204" pitchFamily="34" charset="0"/>
                      <a:ea typeface="Calibri" panose="020F0502020204030204" pitchFamily="34" charset="0"/>
                    </a:rPr>
                    <a:t>06</a:t>
                  </a:r>
                </a:p>
              </p:txBody>
            </p:sp>
          </p:grpSp>
          <p:sp>
            <p:nvSpPr>
              <p:cNvPr id="30" name="TextBox 29">
                <a:extLst>
                  <a:ext uri="{FF2B5EF4-FFF2-40B4-BE49-F238E27FC236}">
                    <a16:creationId xmlns:a16="http://schemas.microsoft.com/office/drawing/2014/main" id="{5FF2E6E6-E192-DFC9-BACF-1306DD768C81}"/>
                  </a:ext>
                </a:extLst>
              </p:cNvPr>
              <p:cNvSpPr txBox="1"/>
              <p:nvPr/>
            </p:nvSpPr>
            <p:spPr>
              <a:xfrm>
                <a:off x="114226" y="4458580"/>
                <a:ext cx="727954" cy="335695"/>
              </a:xfrm>
              <a:prstGeom prst="rect">
                <a:avLst/>
              </a:prstGeom>
              <a:noFill/>
            </p:spPr>
            <p:txBody>
              <a:bodyPr wrap="square">
                <a:spAutoFit/>
              </a:bodyPr>
              <a:lstStyle/>
              <a:p>
                <a:pPr marL="0" marR="73025" indent="0" algn="ctr">
                  <a:lnSpc>
                    <a:spcPct val="107000"/>
                  </a:lnSpc>
                  <a:spcBef>
                    <a:spcPts val="120"/>
                  </a:spcBef>
                  <a:buNone/>
                </a:pPr>
                <a:r>
                  <a:rPr lang="en-US" sz="1300" b="1" dirty="0">
                    <a:solidFill>
                      <a:schemeClr val="bg1"/>
                    </a:solidFill>
                    <a:latin typeface="Calibri" panose="020F0502020204030204" pitchFamily="34" charset="0"/>
                    <a:ea typeface="Calibri" panose="020F0502020204030204" pitchFamily="34" charset="0"/>
                  </a:rPr>
                  <a:t>PASO</a:t>
                </a:r>
              </a:p>
            </p:txBody>
          </p:sp>
        </p:grpSp>
      </p:grpSp>
    </p:spTree>
    <p:extLst>
      <p:ext uri="{BB962C8B-B14F-4D97-AF65-F5344CB8AC3E}">
        <p14:creationId xmlns:p14="http://schemas.microsoft.com/office/powerpoint/2010/main" val="51958655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Picture Placeholder 39">
            <a:extLst>
              <a:ext uri="{FF2B5EF4-FFF2-40B4-BE49-F238E27FC236}">
                <a16:creationId xmlns:a16="http://schemas.microsoft.com/office/drawing/2014/main" id="{415A0A8D-714A-6421-CED9-C0B4CB17852F}"/>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t="25262" b="25262"/>
          <a:stretch>
            <a:fillRect/>
          </a:stretch>
        </p:blipFill>
        <p:spPr>
          <a:xfrm>
            <a:off x="981220" y="895636"/>
            <a:ext cx="6578454" cy="3253972"/>
          </a:xfrm>
        </p:spPr>
      </p:pic>
      <p:sp>
        <p:nvSpPr>
          <p:cNvPr id="45" name="Rectangle 44">
            <a:extLst>
              <a:ext uri="{FF2B5EF4-FFF2-40B4-BE49-F238E27FC236}">
                <a16:creationId xmlns:a16="http://schemas.microsoft.com/office/drawing/2014/main" id="{628BEEA1-D888-9F7A-189E-80677ECDF3E3}"/>
              </a:ext>
            </a:extLst>
          </p:cNvPr>
          <p:cNvSpPr/>
          <p:nvPr/>
        </p:nvSpPr>
        <p:spPr>
          <a:xfrm>
            <a:off x="6605249" y="395782"/>
            <a:ext cx="954426" cy="851529"/>
          </a:xfrm>
          <a:prstGeom prst="rect">
            <a:avLst/>
          </a:prstGeom>
          <a:solidFill>
            <a:srgbClr val="FBAE1C">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7" name="Text Placeholder 7">
            <a:extLst>
              <a:ext uri="{FF2B5EF4-FFF2-40B4-BE49-F238E27FC236}">
                <a16:creationId xmlns:a16="http://schemas.microsoft.com/office/drawing/2014/main" id="{0F2F8A90-A2CD-7E70-4406-13593850D0A6}"/>
              </a:ext>
            </a:extLst>
          </p:cNvPr>
          <p:cNvSpPr txBox="1">
            <a:spLocks/>
          </p:cNvSpPr>
          <p:nvPr/>
        </p:nvSpPr>
        <p:spPr>
          <a:xfrm>
            <a:off x="4575569" y="5814383"/>
            <a:ext cx="2419120" cy="3969324"/>
          </a:xfrm>
          <a:prstGeom prst="rect">
            <a:avLst/>
          </a:prstGeom>
        </p:spPr>
        <p:txBody>
          <a:bodyPr vert="horz" lIns="91440" tIns="45720" rIns="91440" bIns="45720" rtlCol="0">
            <a:noAutofit/>
          </a:bodyPr>
          <a:lstStyle>
            <a:lvl1pPr marL="0" indent="0" algn="l" defTabSz="2072941" rtl="0" eaLnBrk="1" latinLnBrk="0" hangingPunct="1">
              <a:lnSpc>
                <a:spcPct val="100000"/>
              </a:lnSpc>
              <a:spcBef>
                <a:spcPts val="2267"/>
              </a:spcBef>
              <a:buFont typeface="Arial" panose="020B0604020202020204" pitchFamily="34" charset="0"/>
              <a:buNone/>
              <a:defRPr sz="1800" b="1"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nSpc>
                <a:spcPts val="1640"/>
              </a:lnSpc>
              <a:spcBef>
                <a:spcPts val="0"/>
              </a:spcBef>
            </a:pPr>
            <a:r>
              <a:rPr lang="es-ES" sz="1600" b="0" dirty="0"/>
              <a:t>Realizar un ejercicio de mapeo de competencias </a:t>
            </a:r>
            <a:r>
              <a:rPr lang="en-GB" sz="1600" b="0" dirty="0"/>
              <a:t>	4</a:t>
            </a:r>
          </a:p>
          <a:p>
            <a:pPr>
              <a:spcBef>
                <a:spcPts val="0"/>
              </a:spcBef>
            </a:pPr>
            <a:endParaRPr lang="en-GB" sz="2000" b="0" dirty="0"/>
          </a:p>
          <a:p>
            <a:pPr>
              <a:lnSpc>
                <a:spcPts val="1640"/>
              </a:lnSpc>
              <a:spcBef>
                <a:spcPts val="0"/>
              </a:spcBef>
            </a:pPr>
            <a:r>
              <a:rPr lang="es-ES" sz="1600" b="0" dirty="0"/>
              <a:t>Colaborar con organismos profesionales para validar las cualificaciones</a:t>
            </a:r>
            <a:r>
              <a:rPr lang="en-GB" sz="1600" b="0" dirty="0"/>
              <a:t>	5</a:t>
            </a:r>
          </a:p>
          <a:p>
            <a:pPr>
              <a:spcBef>
                <a:spcPts val="0"/>
              </a:spcBef>
            </a:pPr>
            <a:endParaRPr lang="en-GB" sz="2000" b="0" dirty="0"/>
          </a:p>
          <a:p>
            <a:pPr>
              <a:lnSpc>
                <a:spcPts val="1640"/>
              </a:lnSpc>
              <a:spcBef>
                <a:spcPts val="0"/>
              </a:spcBef>
            </a:pPr>
            <a:r>
              <a:rPr lang="es-ES" sz="1600" b="0" dirty="0"/>
              <a:t>Implementar evaluaciones prácticas en el proceso de selección de personal </a:t>
            </a:r>
            <a:r>
              <a:rPr lang="en-GB" sz="1600" b="0" dirty="0"/>
              <a:t>	6</a:t>
            </a:r>
          </a:p>
          <a:p>
            <a:pPr>
              <a:spcBef>
                <a:spcPts val="0"/>
              </a:spcBef>
            </a:pPr>
            <a:endParaRPr lang="en-GB" sz="2000" b="0" dirty="0"/>
          </a:p>
          <a:p>
            <a:pPr>
              <a:lnSpc>
                <a:spcPts val="1640"/>
              </a:lnSpc>
              <a:spcBef>
                <a:spcPts val="0"/>
              </a:spcBef>
            </a:pPr>
            <a:r>
              <a:rPr lang="en-GB" sz="1600" b="0" dirty="0" err="1"/>
              <a:t>Supervisar</a:t>
            </a:r>
            <a:r>
              <a:rPr lang="en-GB" sz="1600" b="0" dirty="0"/>
              <a:t>, </a:t>
            </a:r>
            <a:r>
              <a:rPr lang="en-GB" sz="1600" b="0" dirty="0" err="1"/>
              <a:t>ayudar</a:t>
            </a:r>
            <a:r>
              <a:rPr lang="en-GB" sz="1600" b="0" dirty="0"/>
              <a:t> y </a:t>
            </a:r>
            <a:r>
              <a:rPr lang="en-GB" sz="1600" b="0" dirty="0" err="1"/>
              <a:t>ampliar</a:t>
            </a:r>
            <a:r>
              <a:rPr lang="en-GB" sz="1600" b="0" dirty="0"/>
              <a:t>	7</a:t>
            </a:r>
          </a:p>
          <a:p>
            <a:pPr>
              <a:lnSpc>
                <a:spcPts val="1640"/>
              </a:lnSpc>
              <a:spcBef>
                <a:spcPts val="0"/>
              </a:spcBef>
            </a:pPr>
            <a:r>
              <a:rPr lang="en-GB" sz="1600" b="0" dirty="0"/>
              <a:t>	</a:t>
            </a:r>
          </a:p>
          <a:p>
            <a:pPr>
              <a:lnSpc>
                <a:spcPts val="1640"/>
              </a:lnSpc>
              <a:spcBef>
                <a:spcPts val="0"/>
              </a:spcBef>
            </a:pPr>
            <a:endParaRPr lang="en-GB" sz="1600" b="0" dirty="0"/>
          </a:p>
          <a:p>
            <a:pPr>
              <a:lnSpc>
                <a:spcPts val="1640"/>
              </a:lnSpc>
              <a:spcBef>
                <a:spcPts val="0"/>
              </a:spcBef>
            </a:pPr>
            <a:r>
              <a:rPr lang="es-ES" sz="1600" b="0" dirty="0"/>
              <a:t>Organizaciones responsables de la            8 certificación</a:t>
            </a:r>
            <a:endParaRPr lang="en-GB" sz="1600" b="0" dirty="0"/>
          </a:p>
          <a:p>
            <a:pPr>
              <a:lnSpc>
                <a:spcPts val="1640"/>
              </a:lnSpc>
              <a:spcBef>
                <a:spcPts val="0"/>
              </a:spcBef>
            </a:pPr>
            <a:endParaRPr lang="en-GB" sz="1600" b="0" dirty="0"/>
          </a:p>
        </p:txBody>
      </p:sp>
      <p:grpSp>
        <p:nvGrpSpPr>
          <p:cNvPr id="71" name="Group 70">
            <a:extLst>
              <a:ext uri="{FF2B5EF4-FFF2-40B4-BE49-F238E27FC236}">
                <a16:creationId xmlns:a16="http://schemas.microsoft.com/office/drawing/2014/main" id="{1640F7B7-5368-BC8A-0B2D-9A7CE4759383}"/>
              </a:ext>
            </a:extLst>
          </p:cNvPr>
          <p:cNvGrpSpPr/>
          <p:nvPr/>
        </p:nvGrpSpPr>
        <p:grpSpPr>
          <a:xfrm>
            <a:off x="3467273" y="5716439"/>
            <a:ext cx="1291994" cy="533005"/>
            <a:chOff x="3604437" y="5408752"/>
            <a:chExt cx="1291994" cy="533005"/>
          </a:xfrm>
        </p:grpSpPr>
        <p:cxnSp>
          <p:nvCxnSpPr>
            <p:cNvPr id="58" name="Straight Connector 57">
              <a:extLst>
                <a:ext uri="{FF2B5EF4-FFF2-40B4-BE49-F238E27FC236}">
                  <a16:creationId xmlns:a16="http://schemas.microsoft.com/office/drawing/2014/main" id="{B9574A28-4574-611A-1A5F-5F7C3B840BC4}"/>
                </a:ext>
              </a:extLst>
            </p:cNvPr>
            <p:cNvCxnSpPr>
              <a:cxnSpLocks/>
            </p:cNvCxnSpPr>
            <p:nvPr/>
          </p:nvCxnSpPr>
          <p:spPr>
            <a:xfrm flipH="1">
              <a:off x="3604437" y="5671655"/>
              <a:ext cx="707294"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59" name="Group 58">
              <a:extLst>
                <a:ext uri="{FF2B5EF4-FFF2-40B4-BE49-F238E27FC236}">
                  <a16:creationId xmlns:a16="http://schemas.microsoft.com/office/drawing/2014/main" id="{A39A4785-7282-A3C7-6F85-7EE7DC5027DE}"/>
                </a:ext>
              </a:extLst>
            </p:cNvPr>
            <p:cNvGrpSpPr/>
            <p:nvPr/>
          </p:nvGrpSpPr>
          <p:grpSpPr>
            <a:xfrm>
              <a:off x="4122748" y="5408752"/>
              <a:ext cx="773683" cy="533005"/>
              <a:chOff x="558011" y="5595711"/>
              <a:chExt cx="817028" cy="562866"/>
            </a:xfrm>
          </p:grpSpPr>
          <p:sp>
            <p:nvSpPr>
              <p:cNvPr id="60" name="Oval 59">
                <a:extLst>
                  <a:ext uri="{FF2B5EF4-FFF2-40B4-BE49-F238E27FC236}">
                    <a16:creationId xmlns:a16="http://schemas.microsoft.com/office/drawing/2014/main" id="{18ABCF73-8018-97AB-11FC-E6B7411CF843}"/>
                  </a:ext>
                </a:extLst>
              </p:cNvPr>
              <p:cNvSpPr/>
              <p:nvPr/>
            </p:nvSpPr>
            <p:spPr>
              <a:xfrm>
                <a:off x="558011" y="5595711"/>
                <a:ext cx="562866" cy="562866"/>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1" name="TextBox 60">
                <a:extLst>
                  <a:ext uri="{FF2B5EF4-FFF2-40B4-BE49-F238E27FC236}">
                    <a16:creationId xmlns:a16="http://schemas.microsoft.com/office/drawing/2014/main" id="{232745E1-2542-AEE4-F1DA-E778E10C24B2}"/>
                  </a:ext>
                </a:extLst>
              </p:cNvPr>
              <p:cNvSpPr txBox="1"/>
              <p:nvPr/>
            </p:nvSpPr>
            <p:spPr>
              <a:xfrm>
                <a:off x="563179" y="5605461"/>
                <a:ext cx="811860" cy="532902"/>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01</a:t>
                </a:r>
              </a:p>
            </p:txBody>
          </p:sp>
        </p:grpSp>
      </p:grpSp>
      <p:grpSp>
        <p:nvGrpSpPr>
          <p:cNvPr id="73" name="Group 72">
            <a:extLst>
              <a:ext uri="{FF2B5EF4-FFF2-40B4-BE49-F238E27FC236}">
                <a16:creationId xmlns:a16="http://schemas.microsoft.com/office/drawing/2014/main" id="{37F60A95-DD39-9AB9-DDA6-F4F302EDB5CA}"/>
              </a:ext>
            </a:extLst>
          </p:cNvPr>
          <p:cNvGrpSpPr/>
          <p:nvPr/>
        </p:nvGrpSpPr>
        <p:grpSpPr>
          <a:xfrm>
            <a:off x="3467273" y="6444860"/>
            <a:ext cx="1291994" cy="533005"/>
            <a:chOff x="3604437" y="5408752"/>
            <a:chExt cx="1291994" cy="533005"/>
          </a:xfrm>
        </p:grpSpPr>
        <p:cxnSp>
          <p:nvCxnSpPr>
            <p:cNvPr id="74" name="Straight Connector 73">
              <a:extLst>
                <a:ext uri="{FF2B5EF4-FFF2-40B4-BE49-F238E27FC236}">
                  <a16:creationId xmlns:a16="http://schemas.microsoft.com/office/drawing/2014/main" id="{6B915E9C-219B-C9EB-63A5-78BCBBBDB014}"/>
                </a:ext>
              </a:extLst>
            </p:cNvPr>
            <p:cNvCxnSpPr>
              <a:cxnSpLocks/>
            </p:cNvCxnSpPr>
            <p:nvPr/>
          </p:nvCxnSpPr>
          <p:spPr>
            <a:xfrm flipH="1">
              <a:off x="3604437" y="5671655"/>
              <a:ext cx="707294"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75" name="Group 74">
              <a:extLst>
                <a:ext uri="{FF2B5EF4-FFF2-40B4-BE49-F238E27FC236}">
                  <a16:creationId xmlns:a16="http://schemas.microsoft.com/office/drawing/2014/main" id="{30C4F7EC-C71E-BA8F-AB3F-C9D8DBEE9557}"/>
                </a:ext>
              </a:extLst>
            </p:cNvPr>
            <p:cNvGrpSpPr/>
            <p:nvPr/>
          </p:nvGrpSpPr>
          <p:grpSpPr>
            <a:xfrm>
              <a:off x="4122748" y="5408752"/>
              <a:ext cx="773683" cy="533005"/>
              <a:chOff x="558011" y="5595711"/>
              <a:chExt cx="817028" cy="562866"/>
            </a:xfrm>
          </p:grpSpPr>
          <p:sp>
            <p:nvSpPr>
              <p:cNvPr id="76" name="Oval 75">
                <a:extLst>
                  <a:ext uri="{FF2B5EF4-FFF2-40B4-BE49-F238E27FC236}">
                    <a16:creationId xmlns:a16="http://schemas.microsoft.com/office/drawing/2014/main" id="{231C270E-0580-F860-9C34-E5C2D4BEE4B5}"/>
                  </a:ext>
                </a:extLst>
              </p:cNvPr>
              <p:cNvSpPr/>
              <p:nvPr/>
            </p:nvSpPr>
            <p:spPr>
              <a:xfrm>
                <a:off x="558011" y="5595711"/>
                <a:ext cx="562866" cy="562866"/>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7" name="TextBox 76">
                <a:extLst>
                  <a:ext uri="{FF2B5EF4-FFF2-40B4-BE49-F238E27FC236}">
                    <a16:creationId xmlns:a16="http://schemas.microsoft.com/office/drawing/2014/main" id="{824C463A-FC0E-8669-EE00-6F3A1B4D0065}"/>
                  </a:ext>
                </a:extLst>
              </p:cNvPr>
              <p:cNvSpPr txBox="1"/>
              <p:nvPr/>
            </p:nvSpPr>
            <p:spPr>
              <a:xfrm>
                <a:off x="563179" y="5605461"/>
                <a:ext cx="811860" cy="532902"/>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02</a:t>
                </a:r>
              </a:p>
            </p:txBody>
          </p:sp>
        </p:grpSp>
      </p:grpSp>
      <p:grpSp>
        <p:nvGrpSpPr>
          <p:cNvPr id="79" name="Group 78">
            <a:extLst>
              <a:ext uri="{FF2B5EF4-FFF2-40B4-BE49-F238E27FC236}">
                <a16:creationId xmlns:a16="http://schemas.microsoft.com/office/drawing/2014/main" id="{A246EFDD-5060-D8D3-3702-27C2B77354FE}"/>
              </a:ext>
            </a:extLst>
          </p:cNvPr>
          <p:cNvGrpSpPr/>
          <p:nvPr/>
        </p:nvGrpSpPr>
        <p:grpSpPr>
          <a:xfrm>
            <a:off x="3467273" y="7357067"/>
            <a:ext cx="1291994" cy="533005"/>
            <a:chOff x="3604437" y="5408752"/>
            <a:chExt cx="1291994" cy="533005"/>
          </a:xfrm>
        </p:grpSpPr>
        <p:cxnSp>
          <p:nvCxnSpPr>
            <p:cNvPr id="80" name="Straight Connector 79">
              <a:extLst>
                <a:ext uri="{FF2B5EF4-FFF2-40B4-BE49-F238E27FC236}">
                  <a16:creationId xmlns:a16="http://schemas.microsoft.com/office/drawing/2014/main" id="{2FC90A4B-E5DB-2679-C443-C91F73568D38}"/>
                </a:ext>
              </a:extLst>
            </p:cNvPr>
            <p:cNvCxnSpPr>
              <a:cxnSpLocks/>
            </p:cNvCxnSpPr>
            <p:nvPr/>
          </p:nvCxnSpPr>
          <p:spPr>
            <a:xfrm flipH="1">
              <a:off x="3604437" y="5671655"/>
              <a:ext cx="707294"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81" name="Group 80">
              <a:extLst>
                <a:ext uri="{FF2B5EF4-FFF2-40B4-BE49-F238E27FC236}">
                  <a16:creationId xmlns:a16="http://schemas.microsoft.com/office/drawing/2014/main" id="{BB9BB443-C370-DF75-75B9-EE8357D0C32B}"/>
                </a:ext>
              </a:extLst>
            </p:cNvPr>
            <p:cNvGrpSpPr/>
            <p:nvPr/>
          </p:nvGrpSpPr>
          <p:grpSpPr>
            <a:xfrm>
              <a:off x="4122748" y="5408752"/>
              <a:ext cx="773683" cy="533005"/>
              <a:chOff x="558011" y="5595711"/>
              <a:chExt cx="817028" cy="562866"/>
            </a:xfrm>
          </p:grpSpPr>
          <p:sp>
            <p:nvSpPr>
              <p:cNvPr id="82" name="Oval 81">
                <a:extLst>
                  <a:ext uri="{FF2B5EF4-FFF2-40B4-BE49-F238E27FC236}">
                    <a16:creationId xmlns:a16="http://schemas.microsoft.com/office/drawing/2014/main" id="{744A69A4-0E14-F691-0C4A-8B68350CAB39}"/>
                  </a:ext>
                </a:extLst>
              </p:cNvPr>
              <p:cNvSpPr/>
              <p:nvPr/>
            </p:nvSpPr>
            <p:spPr>
              <a:xfrm>
                <a:off x="558011" y="5595711"/>
                <a:ext cx="562866" cy="562866"/>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3" name="TextBox 82">
                <a:extLst>
                  <a:ext uri="{FF2B5EF4-FFF2-40B4-BE49-F238E27FC236}">
                    <a16:creationId xmlns:a16="http://schemas.microsoft.com/office/drawing/2014/main" id="{B6705073-1C42-A699-CAD9-B334FEAC786A}"/>
                  </a:ext>
                </a:extLst>
              </p:cNvPr>
              <p:cNvSpPr txBox="1"/>
              <p:nvPr/>
            </p:nvSpPr>
            <p:spPr>
              <a:xfrm>
                <a:off x="563179" y="5605461"/>
                <a:ext cx="811860" cy="532902"/>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03</a:t>
                </a:r>
              </a:p>
            </p:txBody>
          </p:sp>
        </p:grpSp>
      </p:grpSp>
      <p:grpSp>
        <p:nvGrpSpPr>
          <p:cNvPr id="85" name="Group 84">
            <a:extLst>
              <a:ext uri="{FF2B5EF4-FFF2-40B4-BE49-F238E27FC236}">
                <a16:creationId xmlns:a16="http://schemas.microsoft.com/office/drawing/2014/main" id="{5CB85A68-CBD3-1292-E414-534C67644E17}"/>
              </a:ext>
            </a:extLst>
          </p:cNvPr>
          <p:cNvGrpSpPr/>
          <p:nvPr/>
        </p:nvGrpSpPr>
        <p:grpSpPr>
          <a:xfrm>
            <a:off x="3467273" y="8274028"/>
            <a:ext cx="1291994" cy="533005"/>
            <a:chOff x="3604437" y="5408752"/>
            <a:chExt cx="1291994" cy="533005"/>
          </a:xfrm>
        </p:grpSpPr>
        <p:cxnSp>
          <p:nvCxnSpPr>
            <p:cNvPr id="86" name="Straight Connector 85">
              <a:extLst>
                <a:ext uri="{FF2B5EF4-FFF2-40B4-BE49-F238E27FC236}">
                  <a16:creationId xmlns:a16="http://schemas.microsoft.com/office/drawing/2014/main" id="{BA84E178-5147-B594-6432-D1B23BF283EB}"/>
                </a:ext>
              </a:extLst>
            </p:cNvPr>
            <p:cNvCxnSpPr>
              <a:cxnSpLocks/>
            </p:cNvCxnSpPr>
            <p:nvPr/>
          </p:nvCxnSpPr>
          <p:spPr>
            <a:xfrm flipH="1">
              <a:off x="3604437" y="5671655"/>
              <a:ext cx="707294"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87" name="Group 86">
              <a:extLst>
                <a:ext uri="{FF2B5EF4-FFF2-40B4-BE49-F238E27FC236}">
                  <a16:creationId xmlns:a16="http://schemas.microsoft.com/office/drawing/2014/main" id="{8FE59F8A-166A-6411-408A-D68E3AADD0D3}"/>
                </a:ext>
              </a:extLst>
            </p:cNvPr>
            <p:cNvGrpSpPr/>
            <p:nvPr/>
          </p:nvGrpSpPr>
          <p:grpSpPr>
            <a:xfrm>
              <a:off x="4122748" y="5408752"/>
              <a:ext cx="773683" cy="533005"/>
              <a:chOff x="558011" y="5595711"/>
              <a:chExt cx="817028" cy="562866"/>
            </a:xfrm>
          </p:grpSpPr>
          <p:sp>
            <p:nvSpPr>
              <p:cNvPr id="88" name="Oval 87">
                <a:extLst>
                  <a:ext uri="{FF2B5EF4-FFF2-40B4-BE49-F238E27FC236}">
                    <a16:creationId xmlns:a16="http://schemas.microsoft.com/office/drawing/2014/main" id="{D563028B-1C93-F04C-C8EA-972978A21C02}"/>
                  </a:ext>
                </a:extLst>
              </p:cNvPr>
              <p:cNvSpPr/>
              <p:nvPr/>
            </p:nvSpPr>
            <p:spPr>
              <a:xfrm>
                <a:off x="558011" y="5595711"/>
                <a:ext cx="562866" cy="562866"/>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9" name="TextBox 88">
                <a:extLst>
                  <a:ext uri="{FF2B5EF4-FFF2-40B4-BE49-F238E27FC236}">
                    <a16:creationId xmlns:a16="http://schemas.microsoft.com/office/drawing/2014/main" id="{FEA0DDEF-183F-5933-C7AB-81BCD0A4C500}"/>
                  </a:ext>
                </a:extLst>
              </p:cNvPr>
              <p:cNvSpPr txBox="1"/>
              <p:nvPr/>
            </p:nvSpPr>
            <p:spPr>
              <a:xfrm>
                <a:off x="563179" y="5605461"/>
                <a:ext cx="811860" cy="532902"/>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04</a:t>
                </a:r>
              </a:p>
            </p:txBody>
          </p:sp>
        </p:grpSp>
      </p:grpSp>
      <p:sp>
        <p:nvSpPr>
          <p:cNvPr id="90" name="Freeform 89">
            <a:extLst>
              <a:ext uri="{FF2B5EF4-FFF2-40B4-BE49-F238E27FC236}">
                <a16:creationId xmlns:a16="http://schemas.microsoft.com/office/drawing/2014/main" id="{1555A048-B452-FCFA-C954-4684351BA8D9}"/>
              </a:ext>
            </a:extLst>
          </p:cNvPr>
          <p:cNvSpPr/>
          <p:nvPr/>
        </p:nvSpPr>
        <p:spPr>
          <a:xfrm>
            <a:off x="0" y="3590364"/>
            <a:ext cx="3590365" cy="5745022"/>
          </a:xfrm>
          <a:custGeom>
            <a:avLst/>
            <a:gdLst>
              <a:gd name="connsiteX0" fmla="*/ 0 w 7600392"/>
              <a:gd name="connsiteY0" fmla="*/ 0 h 6806308"/>
              <a:gd name="connsiteX1" fmla="*/ 7600393 w 7600392"/>
              <a:gd name="connsiteY1" fmla="*/ 0 h 6806308"/>
              <a:gd name="connsiteX2" fmla="*/ 7600393 w 7600392"/>
              <a:gd name="connsiteY2" fmla="*/ 6806308 h 6806308"/>
              <a:gd name="connsiteX3" fmla="*/ 0 w 7600392"/>
              <a:gd name="connsiteY3" fmla="*/ 6806308 h 6806308"/>
            </a:gdLst>
            <a:ahLst/>
            <a:cxnLst>
              <a:cxn ang="0">
                <a:pos x="connsiteX0" y="connsiteY0"/>
              </a:cxn>
              <a:cxn ang="0">
                <a:pos x="connsiteX1" y="connsiteY1"/>
              </a:cxn>
              <a:cxn ang="0">
                <a:pos x="connsiteX2" y="connsiteY2"/>
              </a:cxn>
              <a:cxn ang="0">
                <a:pos x="connsiteX3" y="connsiteY3"/>
              </a:cxn>
            </a:cxnLst>
            <a:rect l="l" t="t" r="r" b="b"/>
            <a:pathLst>
              <a:path w="7600392" h="6806308">
                <a:moveTo>
                  <a:pt x="0" y="0"/>
                </a:moveTo>
                <a:lnTo>
                  <a:pt x="7600393" y="0"/>
                </a:lnTo>
                <a:lnTo>
                  <a:pt x="7600393" y="6806308"/>
                </a:lnTo>
                <a:lnTo>
                  <a:pt x="0" y="6806308"/>
                </a:lnTo>
                <a:close/>
              </a:path>
            </a:pathLst>
          </a:custGeom>
          <a:solidFill>
            <a:srgbClr val="EF3E23"/>
          </a:solidFill>
          <a:ln w="30808" cap="flat">
            <a:noFill/>
            <a:prstDash val="solid"/>
            <a:miter/>
          </a:ln>
        </p:spPr>
        <p:txBody>
          <a:bodyPr rtlCol="0" anchor="ctr"/>
          <a:lstStyle/>
          <a:p>
            <a:endParaRPr lang="en-US"/>
          </a:p>
        </p:txBody>
      </p:sp>
      <p:sp>
        <p:nvSpPr>
          <p:cNvPr id="91" name="TextBox 90">
            <a:extLst>
              <a:ext uri="{FF2B5EF4-FFF2-40B4-BE49-F238E27FC236}">
                <a16:creationId xmlns:a16="http://schemas.microsoft.com/office/drawing/2014/main" id="{AC18D302-FA15-0F88-1B5F-9E8E8FC4DCF2}"/>
              </a:ext>
            </a:extLst>
          </p:cNvPr>
          <p:cNvSpPr txBox="1"/>
          <p:nvPr/>
        </p:nvSpPr>
        <p:spPr>
          <a:xfrm>
            <a:off x="719946" y="5388114"/>
            <a:ext cx="2669695" cy="1554272"/>
          </a:xfrm>
          <a:prstGeom prst="rect">
            <a:avLst/>
          </a:prstGeom>
          <a:noFill/>
        </p:spPr>
        <p:txBody>
          <a:bodyPr wrap="square">
            <a:spAutoFit/>
          </a:bodyPr>
          <a:lstStyle/>
          <a:p>
            <a:pPr>
              <a:lnSpc>
                <a:spcPts val="1860"/>
              </a:lnSpc>
              <a:buClr>
                <a:srgbClr val="000000"/>
              </a:buClr>
            </a:pPr>
            <a:r>
              <a:rPr lang="es-ES" sz="1800" dirty="0">
                <a:solidFill>
                  <a:schemeClr val="bg1"/>
                </a:solidFill>
                <a:latin typeface="Calibri" panose="020F0502020204030204" pitchFamily="34" charset="0"/>
                <a:cs typeface="Calibri" panose="020F0502020204030204" pitchFamily="34" charset="0"/>
              </a:rPr>
              <a:t>En este paso evaluaremos las competencias y cualificaciones de las personas refugiadas para adecuarlas a las necesidades del sector.</a:t>
            </a:r>
            <a:endParaRPr lang="en-US" sz="1800" dirty="0">
              <a:solidFill>
                <a:schemeClr val="bg1"/>
              </a:solidFill>
              <a:latin typeface="Calibri" panose="020F0502020204030204" pitchFamily="34" charset="0"/>
              <a:cs typeface="Calibri" panose="020F0502020204030204" pitchFamily="34" charset="0"/>
            </a:endParaRPr>
          </a:p>
        </p:txBody>
      </p:sp>
      <p:grpSp>
        <p:nvGrpSpPr>
          <p:cNvPr id="92" name="Group 91">
            <a:extLst>
              <a:ext uri="{FF2B5EF4-FFF2-40B4-BE49-F238E27FC236}">
                <a16:creationId xmlns:a16="http://schemas.microsoft.com/office/drawing/2014/main" id="{95058A7E-73B7-4349-9111-2739C7CCD678}"/>
              </a:ext>
            </a:extLst>
          </p:cNvPr>
          <p:cNvGrpSpPr/>
          <p:nvPr/>
        </p:nvGrpSpPr>
        <p:grpSpPr>
          <a:xfrm>
            <a:off x="-1" y="4595383"/>
            <a:ext cx="7626200" cy="553998"/>
            <a:chOff x="-406401" y="2137470"/>
            <a:chExt cx="7899872" cy="779383"/>
          </a:xfrm>
        </p:grpSpPr>
        <p:sp>
          <p:nvSpPr>
            <p:cNvPr id="93" name="Rectangle 92">
              <a:extLst>
                <a:ext uri="{FF2B5EF4-FFF2-40B4-BE49-F238E27FC236}">
                  <a16:creationId xmlns:a16="http://schemas.microsoft.com/office/drawing/2014/main" id="{77AE66F8-4B44-5320-EF67-4E3E97E12183}"/>
                </a:ext>
              </a:extLst>
            </p:cNvPr>
            <p:cNvSpPr/>
            <p:nvPr/>
          </p:nvSpPr>
          <p:spPr>
            <a:xfrm>
              <a:off x="-406401" y="2179441"/>
              <a:ext cx="7694293" cy="698629"/>
            </a:xfrm>
            <a:prstGeom prst="rect">
              <a:avLst/>
            </a:prstGeom>
            <a:solidFill>
              <a:srgbClr val="5DC7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latin typeface="Montserrat" panose="00000500000000000000" pitchFamily="50" charset="0"/>
              </a:endParaRPr>
            </a:p>
          </p:txBody>
        </p:sp>
        <p:sp>
          <p:nvSpPr>
            <p:cNvPr id="94" name="TextBox 93">
              <a:extLst>
                <a:ext uri="{FF2B5EF4-FFF2-40B4-BE49-F238E27FC236}">
                  <a16:creationId xmlns:a16="http://schemas.microsoft.com/office/drawing/2014/main" id="{06E4AC86-7CF6-BB87-3BBB-487F5B5D414E}"/>
                </a:ext>
              </a:extLst>
            </p:cNvPr>
            <p:cNvSpPr txBox="1"/>
            <p:nvPr/>
          </p:nvSpPr>
          <p:spPr>
            <a:xfrm>
              <a:off x="186417" y="2137470"/>
              <a:ext cx="7307054" cy="779383"/>
            </a:xfrm>
            <a:prstGeom prst="rect">
              <a:avLst/>
            </a:prstGeom>
            <a:noFill/>
          </p:spPr>
          <p:txBody>
            <a:bodyPr wrap="none" rtlCol="0">
              <a:spAutoFit/>
            </a:bodyPr>
            <a:lstStyle/>
            <a:p>
              <a:r>
                <a:rPr lang="en-US" sz="3000" b="1" dirty="0" err="1">
                  <a:solidFill>
                    <a:schemeClr val="bg1"/>
                  </a:solidFill>
                  <a:latin typeface="Calibri" panose="020F0502020204030204" pitchFamily="34" charset="0"/>
                  <a:cs typeface="Calibri" panose="020F0502020204030204" pitchFamily="34" charset="0"/>
                </a:rPr>
                <a:t>cualificaciones</a:t>
              </a:r>
              <a:r>
                <a:rPr lang="en-US" sz="3000" b="1" dirty="0">
                  <a:solidFill>
                    <a:schemeClr val="bg1"/>
                  </a:solidFill>
                  <a:latin typeface="Calibri" panose="020F0502020204030204" pitchFamily="34" charset="0"/>
                  <a:cs typeface="Calibri" panose="020F0502020204030204" pitchFamily="34" charset="0"/>
                </a:rPr>
                <a:t> de las personas </a:t>
              </a:r>
              <a:r>
                <a:rPr lang="en-US" sz="3000" b="1" dirty="0" err="1">
                  <a:solidFill>
                    <a:schemeClr val="bg1"/>
                  </a:solidFill>
                  <a:latin typeface="Calibri" panose="020F0502020204030204" pitchFamily="34" charset="0"/>
                  <a:cs typeface="Calibri" panose="020F0502020204030204" pitchFamily="34" charset="0"/>
                </a:rPr>
                <a:t>refugiadas</a:t>
              </a:r>
              <a:endParaRPr lang="en-US" sz="3000" b="1" dirty="0">
                <a:solidFill>
                  <a:schemeClr val="bg1"/>
                </a:solidFill>
                <a:latin typeface="Calibri" panose="020F0502020204030204" pitchFamily="34" charset="0"/>
                <a:cs typeface="Calibri" panose="020F0502020204030204" pitchFamily="34" charset="0"/>
              </a:endParaRPr>
            </a:p>
          </p:txBody>
        </p:sp>
      </p:grpSp>
      <p:grpSp>
        <p:nvGrpSpPr>
          <p:cNvPr id="95" name="Group 94">
            <a:extLst>
              <a:ext uri="{FF2B5EF4-FFF2-40B4-BE49-F238E27FC236}">
                <a16:creationId xmlns:a16="http://schemas.microsoft.com/office/drawing/2014/main" id="{7E658749-0F88-5EBE-5531-4EDA68B999E9}"/>
              </a:ext>
            </a:extLst>
          </p:cNvPr>
          <p:cNvGrpSpPr/>
          <p:nvPr/>
        </p:nvGrpSpPr>
        <p:grpSpPr>
          <a:xfrm>
            <a:off x="0" y="4033757"/>
            <a:ext cx="7617626" cy="553998"/>
            <a:chOff x="-406401" y="2243495"/>
            <a:chExt cx="7890992" cy="779383"/>
          </a:xfrm>
        </p:grpSpPr>
        <p:sp>
          <p:nvSpPr>
            <p:cNvPr id="96" name="Rectangle 95">
              <a:extLst>
                <a:ext uri="{FF2B5EF4-FFF2-40B4-BE49-F238E27FC236}">
                  <a16:creationId xmlns:a16="http://schemas.microsoft.com/office/drawing/2014/main" id="{E0A6C7CA-B362-6F95-5515-C9BD6B78E3A1}"/>
                </a:ext>
              </a:extLst>
            </p:cNvPr>
            <p:cNvSpPr/>
            <p:nvPr/>
          </p:nvSpPr>
          <p:spPr>
            <a:xfrm>
              <a:off x="-406401" y="2322375"/>
              <a:ext cx="7830960" cy="698628"/>
            </a:xfrm>
            <a:prstGeom prst="rect">
              <a:avLst/>
            </a:prstGeom>
            <a:solidFill>
              <a:srgbClr val="5DC7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latin typeface="Montserrat" panose="00000500000000000000" pitchFamily="50" charset="0"/>
              </a:endParaRPr>
            </a:p>
          </p:txBody>
        </p:sp>
        <p:sp>
          <p:nvSpPr>
            <p:cNvPr id="97" name="TextBox 96">
              <a:extLst>
                <a:ext uri="{FF2B5EF4-FFF2-40B4-BE49-F238E27FC236}">
                  <a16:creationId xmlns:a16="http://schemas.microsoft.com/office/drawing/2014/main" id="{AC6C66E1-9D01-F3EA-45EE-E78C38D3B815}"/>
                </a:ext>
              </a:extLst>
            </p:cNvPr>
            <p:cNvSpPr txBox="1"/>
            <p:nvPr/>
          </p:nvSpPr>
          <p:spPr>
            <a:xfrm>
              <a:off x="201448" y="2243495"/>
              <a:ext cx="7283143" cy="779383"/>
            </a:xfrm>
            <a:prstGeom prst="rect">
              <a:avLst/>
            </a:prstGeom>
            <a:noFill/>
          </p:spPr>
          <p:txBody>
            <a:bodyPr wrap="none" rtlCol="0">
              <a:spAutoFit/>
            </a:bodyPr>
            <a:lstStyle/>
            <a:p>
              <a:r>
                <a:rPr lang="en-US" sz="3000" b="1" dirty="0">
                  <a:solidFill>
                    <a:schemeClr val="bg1"/>
                  </a:solidFill>
                  <a:latin typeface="Calibri" panose="020F0502020204030204" pitchFamily="34" charset="0"/>
                  <a:cs typeface="Calibri" panose="020F0502020204030204" pitchFamily="34" charset="0"/>
                </a:rPr>
                <a:t>PASO 01 – </a:t>
              </a:r>
              <a:r>
                <a:rPr lang="en-US" sz="3000" b="1" dirty="0" err="1">
                  <a:solidFill>
                    <a:schemeClr val="bg1"/>
                  </a:solidFill>
                  <a:latin typeface="Calibri" panose="020F0502020204030204" pitchFamily="34" charset="0"/>
                  <a:cs typeface="Calibri" panose="020F0502020204030204" pitchFamily="34" charset="0"/>
                </a:rPr>
                <a:t>Entender</a:t>
              </a:r>
              <a:r>
                <a:rPr lang="en-US" sz="3000" b="1" dirty="0">
                  <a:solidFill>
                    <a:schemeClr val="bg1"/>
                  </a:solidFill>
                  <a:latin typeface="Calibri" panose="020F0502020204030204" pitchFamily="34" charset="0"/>
                  <a:cs typeface="Calibri" panose="020F0502020204030204" pitchFamily="34" charset="0"/>
                </a:rPr>
                <a:t> las </a:t>
              </a:r>
              <a:r>
                <a:rPr lang="en-US" sz="3000" b="1" dirty="0" err="1">
                  <a:solidFill>
                    <a:schemeClr val="bg1"/>
                  </a:solidFill>
                  <a:latin typeface="Calibri" panose="020F0502020204030204" pitchFamily="34" charset="0"/>
                  <a:cs typeface="Calibri" panose="020F0502020204030204" pitchFamily="34" charset="0"/>
                </a:rPr>
                <a:t>competencias</a:t>
              </a:r>
              <a:r>
                <a:rPr lang="en-US" sz="3000" b="1" dirty="0">
                  <a:solidFill>
                    <a:schemeClr val="bg1"/>
                  </a:solidFill>
                  <a:latin typeface="Calibri" panose="020F0502020204030204" pitchFamily="34" charset="0"/>
                  <a:cs typeface="Calibri" panose="020F0502020204030204" pitchFamily="34" charset="0"/>
                </a:rPr>
                <a:t> y las </a:t>
              </a:r>
            </a:p>
          </p:txBody>
        </p:sp>
      </p:grpSp>
      <p:grpSp>
        <p:nvGrpSpPr>
          <p:cNvPr id="98" name="Group 97">
            <a:extLst>
              <a:ext uri="{FF2B5EF4-FFF2-40B4-BE49-F238E27FC236}">
                <a16:creationId xmlns:a16="http://schemas.microsoft.com/office/drawing/2014/main" id="{E3C9BBF5-BA60-BB2E-C614-5794A02A2FA9}"/>
              </a:ext>
            </a:extLst>
          </p:cNvPr>
          <p:cNvGrpSpPr/>
          <p:nvPr/>
        </p:nvGrpSpPr>
        <p:grpSpPr>
          <a:xfrm>
            <a:off x="1264023" y="7177275"/>
            <a:ext cx="2403974" cy="3744394"/>
            <a:chOff x="4387351" y="4867570"/>
            <a:chExt cx="581843" cy="906270"/>
          </a:xfrm>
          <a:solidFill>
            <a:schemeClr val="bg1">
              <a:alpha val="20641"/>
            </a:schemeClr>
          </a:solidFill>
        </p:grpSpPr>
        <p:grpSp>
          <p:nvGrpSpPr>
            <p:cNvPr id="99" name="Graphic 7">
              <a:extLst>
                <a:ext uri="{FF2B5EF4-FFF2-40B4-BE49-F238E27FC236}">
                  <a16:creationId xmlns:a16="http://schemas.microsoft.com/office/drawing/2014/main" id="{EAE9E76A-9A62-659C-68C6-3BE6782D2103}"/>
                </a:ext>
              </a:extLst>
            </p:cNvPr>
            <p:cNvGrpSpPr/>
            <p:nvPr/>
          </p:nvGrpSpPr>
          <p:grpSpPr>
            <a:xfrm>
              <a:off x="4388301" y="4867570"/>
              <a:ext cx="580893" cy="324279"/>
              <a:chOff x="4388301" y="4867570"/>
              <a:chExt cx="580893" cy="324279"/>
            </a:xfrm>
            <a:grpFill/>
          </p:grpSpPr>
          <p:sp>
            <p:nvSpPr>
              <p:cNvPr id="104" name="Freeform 103">
                <a:extLst>
                  <a:ext uri="{FF2B5EF4-FFF2-40B4-BE49-F238E27FC236}">
                    <a16:creationId xmlns:a16="http://schemas.microsoft.com/office/drawing/2014/main" id="{FCF5BCCF-2898-F308-E728-BEB299653AEA}"/>
                  </a:ext>
                </a:extLst>
              </p:cNvPr>
              <p:cNvSpPr/>
              <p:nvPr/>
            </p:nvSpPr>
            <p:spPr>
              <a:xfrm>
                <a:off x="4837044" y="4872324"/>
                <a:ext cx="66550" cy="105557"/>
              </a:xfrm>
              <a:custGeom>
                <a:avLst/>
                <a:gdLst>
                  <a:gd name="connsiteX0" fmla="*/ 0 w 66550"/>
                  <a:gd name="connsiteY0" fmla="*/ 0 h 105557"/>
                  <a:gd name="connsiteX1" fmla="*/ 66551 w 66550"/>
                  <a:gd name="connsiteY1" fmla="*/ 0 h 105557"/>
                  <a:gd name="connsiteX2" fmla="*/ 66551 w 66550"/>
                  <a:gd name="connsiteY2" fmla="*/ 105557 h 105557"/>
                  <a:gd name="connsiteX3" fmla="*/ 0 w 66550"/>
                  <a:gd name="connsiteY3" fmla="*/ 62764 h 105557"/>
                  <a:gd name="connsiteX4" fmla="*/ 0 w 66550"/>
                  <a:gd name="connsiteY4" fmla="*/ 0 h 1055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550" h="105557">
                    <a:moveTo>
                      <a:pt x="0" y="0"/>
                    </a:moveTo>
                    <a:lnTo>
                      <a:pt x="66551" y="0"/>
                    </a:lnTo>
                    <a:lnTo>
                      <a:pt x="66551" y="105557"/>
                    </a:lnTo>
                    <a:lnTo>
                      <a:pt x="0" y="62764"/>
                    </a:lnTo>
                    <a:lnTo>
                      <a:pt x="0" y="0"/>
                    </a:lnTo>
                    <a:close/>
                  </a:path>
                </a:pathLst>
              </a:custGeom>
              <a:grpFill/>
              <a:ln w="0" cap="flat">
                <a:noFill/>
                <a:prstDash val="solid"/>
                <a:miter/>
              </a:ln>
            </p:spPr>
            <p:txBody>
              <a:bodyPr rtlCol="0" anchor="ctr"/>
              <a:lstStyle/>
              <a:p>
                <a:endParaRPr lang="en-US"/>
              </a:p>
            </p:txBody>
          </p:sp>
          <p:sp>
            <p:nvSpPr>
              <p:cNvPr id="105" name="Freeform 104">
                <a:extLst>
                  <a:ext uri="{FF2B5EF4-FFF2-40B4-BE49-F238E27FC236}">
                    <a16:creationId xmlns:a16="http://schemas.microsoft.com/office/drawing/2014/main" id="{18BFF7CB-595A-84C3-A1E6-BE16F19796B1}"/>
                  </a:ext>
                </a:extLst>
              </p:cNvPr>
              <p:cNvSpPr/>
              <p:nvPr/>
            </p:nvSpPr>
            <p:spPr>
              <a:xfrm>
                <a:off x="4388301" y="4867570"/>
                <a:ext cx="580893" cy="324279"/>
              </a:xfrm>
              <a:custGeom>
                <a:avLst/>
                <a:gdLst>
                  <a:gd name="connsiteX0" fmla="*/ 289972 w 580893"/>
                  <a:gd name="connsiteY0" fmla="*/ 0 h 324279"/>
                  <a:gd name="connsiteX1" fmla="*/ 580894 w 580893"/>
                  <a:gd name="connsiteY1" fmla="*/ 189242 h 324279"/>
                  <a:gd name="connsiteX2" fmla="*/ 580894 w 580893"/>
                  <a:gd name="connsiteY2" fmla="*/ 273878 h 324279"/>
                  <a:gd name="connsiteX3" fmla="*/ 402157 w 580893"/>
                  <a:gd name="connsiteY3" fmla="*/ 159762 h 324279"/>
                  <a:gd name="connsiteX4" fmla="*/ 241484 w 580893"/>
                  <a:gd name="connsiteY4" fmla="*/ 263418 h 324279"/>
                  <a:gd name="connsiteX5" fmla="*/ 231977 w 580893"/>
                  <a:gd name="connsiteY5" fmla="*/ 269123 h 324279"/>
                  <a:gd name="connsiteX6" fmla="*/ 231977 w 580893"/>
                  <a:gd name="connsiteY6" fmla="*/ 208262 h 324279"/>
                  <a:gd name="connsiteX7" fmla="*/ 165426 w 580893"/>
                  <a:gd name="connsiteY7" fmla="*/ 208262 h 324279"/>
                  <a:gd name="connsiteX8" fmla="*/ 165426 w 580893"/>
                  <a:gd name="connsiteY8" fmla="*/ 312868 h 324279"/>
                  <a:gd name="connsiteX9" fmla="*/ 155919 w 580893"/>
                  <a:gd name="connsiteY9" fmla="*/ 318574 h 324279"/>
                  <a:gd name="connsiteX10" fmla="*/ 146412 w 580893"/>
                  <a:gd name="connsiteY10" fmla="*/ 324280 h 324279"/>
                  <a:gd name="connsiteX11" fmla="*/ 58945 w 580893"/>
                  <a:gd name="connsiteY11" fmla="*/ 268172 h 324279"/>
                  <a:gd name="connsiteX12" fmla="*/ 0 w 580893"/>
                  <a:gd name="connsiteY12" fmla="*/ 306211 h 324279"/>
                  <a:gd name="connsiteX13" fmla="*/ 0 w 580893"/>
                  <a:gd name="connsiteY13" fmla="*/ 188291 h 324279"/>
                  <a:gd name="connsiteX14" fmla="*/ 289972 w 580893"/>
                  <a:gd name="connsiteY14" fmla="*/ 0 h 324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80893" h="324279">
                    <a:moveTo>
                      <a:pt x="289972" y="0"/>
                    </a:moveTo>
                    <a:lnTo>
                      <a:pt x="580894" y="189242"/>
                    </a:lnTo>
                    <a:lnTo>
                      <a:pt x="580894" y="273878"/>
                    </a:lnTo>
                    <a:lnTo>
                      <a:pt x="402157" y="159762"/>
                    </a:lnTo>
                    <a:lnTo>
                      <a:pt x="241484" y="263418"/>
                    </a:lnTo>
                    <a:lnTo>
                      <a:pt x="231977" y="269123"/>
                    </a:lnTo>
                    <a:lnTo>
                      <a:pt x="231977" y="208262"/>
                    </a:lnTo>
                    <a:lnTo>
                      <a:pt x="165426" y="208262"/>
                    </a:lnTo>
                    <a:lnTo>
                      <a:pt x="165426" y="312868"/>
                    </a:lnTo>
                    <a:lnTo>
                      <a:pt x="155919" y="318574"/>
                    </a:lnTo>
                    <a:lnTo>
                      <a:pt x="146412" y="324280"/>
                    </a:lnTo>
                    <a:lnTo>
                      <a:pt x="58945" y="268172"/>
                    </a:lnTo>
                    <a:lnTo>
                      <a:pt x="0" y="306211"/>
                    </a:lnTo>
                    <a:lnTo>
                      <a:pt x="0" y="188291"/>
                    </a:lnTo>
                    <a:lnTo>
                      <a:pt x="289972" y="0"/>
                    </a:lnTo>
                    <a:close/>
                  </a:path>
                </a:pathLst>
              </a:custGeom>
              <a:grpFill/>
              <a:ln w="0" cap="flat">
                <a:noFill/>
                <a:prstDash val="solid"/>
                <a:miter/>
              </a:ln>
            </p:spPr>
            <p:txBody>
              <a:bodyPr rtlCol="0" anchor="ctr"/>
              <a:lstStyle/>
              <a:p>
                <a:endParaRPr lang="en-US"/>
              </a:p>
            </p:txBody>
          </p:sp>
        </p:grpSp>
        <p:sp>
          <p:nvSpPr>
            <p:cNvPr id="100" name="Freeform 99">
              <a:extLst>
                <a:ext uri="{FF2B5EF4-FFF2-40B4-BE49-F238E27FC236}">
                  <a16:creationId xmlns:a16="http://schemas.microsoft.com/office/drawing/2014/main" id="{6792BB71-2318-6FB6-F231-438681A16D0D}"/>
                </a:ext>
              </a:extLst>
            </p:cNvPr>
            <p:cNvSpPr/>
            <p:nvPr/>
          </p:nvSpPr>
          <p:spPr>
            <a:xfrm>
              <a:off x="4499536" y="5081537"/>
              <a:ext cx="469658" cy="334740"/>
            </a:xfrm>
            <a:custGeom>
              <a:avLst/>
              <a:gdLst>
                <a:gd name="connsiteX0" fmla="*/ 178737 w 469658"/>
                <a:gd name="connsiteY0" fmla="*/ 148351 h 334740"/>
                <a:gd name="connsiteX1" fmla="*/ 0 w 469658"/>
                <a:gd name="connsiteY1" fmla="*/ 262467 h 334740"/>
                <a:gd name="connsiteX2" fmla="*/ 0 w 469658"/>
                <a:gd name="connsiteY2" fmla="*/ 188291 h 334740"/>
                <a:gd name="connsiteX3" fmla="*/ 36128 w 469658"/>
                <a:gd name="connsiteY3" fmla="*/ 165468 h 334740"/>
                <a:gd name="connsiteX4" fmla="*/ 77960 w 469658"/>
                <a:gd name="connsiteY4" fmla="*/ 137890 h 334740"/>
                <a:gd name="connsiteX5" fmla="*/ 290922 w 469658"/>
                <a:gd name="connsiteY5" fmla="*/ 0 h 334740"/>
                <a:gd name="connsiteX6" fmla="*/ 469659 w 469658"/>
                <a:gd name="connsiteY6" fmla="*/ 115067 h 334740"/>
                <a:gd name="connsiteX7" fmla="*/ 469659 w 469658"/>
                <a:gd name="connsiteY7" fmla="*/ 334740 h 334740"/>
                <a:gd name="connsiteX8" fmla="*/ 411665 w 469658"/>
                <a:gd name="connsiteY8" fmla="*/ 296702 h 334740"/>
                <a:gd name="connsiteX9" fmla="*/ 411665 w 469658"/>
                <a:gd name="connsiteY9" fmla="*/ 193046 h 334740"/>
                <a:gd name="connsiteX10" fmla="*/ 344163 w 469658"/>
                <a:gd name="connsiteY10" fmla="*/ 193046 h 334740"/>
                <a:gd name="connsiteX11" fmla="*/ 344163 w 469658"/>
                <a:gd name="connsiteY11" fmla="*/ 253908 h 334740"/>
                <a:gd name="connsiteX12" fmla="*/ 178737 w 469658"/>
                <a:gd name="connsiteY12" fmla="*/ 148351 h 334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9658" h="334740">
                  <a:moveTo>
                    <a:pt x="178737" y="148351"/>
                  </a:moveTo>
                  <a:lnTo>
                    <a:pt x="0" y="262467"/>
                  </a:lnTo>
                  <a:lnTo>
                    <a:pt x="0" y="188291"/>
                  </a:lnTo>
                  <a:lnTo>
                    <a:pt x="36128" y="165468"/>
                  </a:lnTo>
                  <a:lnTo>
                    <a:pt x="77960" y="137890"/>
                  </a:lnTo>
                  <a:lnTo>
                    <a:pt x="290922" y="0"/>
                  </a:lnTo>
                  <a:lnTo>
                    <a:pt x="469659" y="115067"/>
                  </a:lnTo>
                  <a:lnTo>
                    <a:pt x="469659" y="334740"/>
                  </a:lnTo>
                  <a:lnTo>
                    <a:pt x="411665" y="296702"/>
                  </a:lnTo>
                  <a:lnTo>
                    <a:pt x="411665" y="193046"/>
                  </a:lnTo>
                  <a:lnTo>
                    <a:pt x="344163" y="193046"/>
                  </a:lnTo>
                  <a:lnTo>
                    <a:pt x="344163" y="253908"/>
                  </a:lnTo>
                  <a:lnTo>
                    <a:pt x="178737" y="148351"/>
                  </a:lnTo>
                  <a:close/>
                </a:path>
              </a:pathLst>
            </a:custGeom>
            <a:grpFill/>
            <a:ln w="0" cap="flat">
              <a:noFill/>
              <a:prstDash val="solid"/>
              <a:miter/>
            </a:ln>
          </p:spPr>
          <p:txBody>
            <a:bodyPr rtlCol="0" anchor="ctr"/>
            <a:lstStyle/>
            <a:p>
              <a:endParaRPr lang="en-US"/>
            </a:p>
          </p:txBody>
        </p:sp>
        <p:grpSp>
          <p:nvGrpSpPr>
            <p:cNvPr id="101" name="Graphic 7">
              <a:extLst>
                <a:ext uri="{FF2B5EF4-FFF2-40B4-BE49-F238E27FC236}">
                  <a16:creationId xmlns:a16="http://schemas.microsoft.com/office/drawing/2014/main" id="{D044CFFD-FE1A-F23F-5264-B16711268036}"/>
                </a:ext>
              </a:extLst>
            </p:cNvPr>
            <p:cNvGrpSpPr/>
            <p:nvPr/>
          </p:nvGrpSpPr>
          <p:grpSpPr>
            <a:xfrm>
              <a:off x="4387351" y="5189947"/>
              <a:ext cx="580893" cy="583893"/>
              <a:chOff x="4387351" y="5189947"/>
              <a:chExt cx="580893" cy="583893"/>
            </a:xfrm>
            <a:grpFill/>
          </p:grpSpPr>
          <p:sp>
            <p:nvSpPr>
              <p:cNvPr id="102" name="Freeform 101">
                <a:extLst>
                  <a:ext uri="{FF2B5EF4-FFF2-40B4-BE49-F238E27FC236}">
                    <a16:creationId xmlns:a16="http://schemas.microsoft.com/office/drawing/2014/main" id="{BEDD7CAF-51C6-AA1F-9FF9-F27202F8F0A8}"/>
                  </a:ext>
                </a:extLst>
              </p:cNvPr>
              <p:cNvSpPr/>
              <p:nvPr/>
            </p:nvSpPr>
            <p:spPr>
              <a:xfrm>
                <a:off x="4388301" y="5189947"/>
                <a:ext cx="103629" cy="226329"/>
              </a:xfrm>
              <a:custGeom>
                <a:avLst/>
                <a:gdLst>
                  <a:gd name="connsiteX0" fmla="*/ 48487 w 103629"/>
                  <a:gd name="connsiteY0" fmla="*/ 194948 h 226329"/>
                  <a:gd name="connsiteX1" fmla="*/ 0 w 103629"/>
                  <a:gd name="connsiteY1" fmla="*/ 226330 h 226329"/>
                  <a:gd name="connsiteX2" fmla="*/ 0 w 103629"/>
                  <a:gd name="connsiteY2" fmla="*/ 38990 h 226329"/>
                  <a:gd name="connsiteX3" fmla="*/ 58945 w 103629"/>
                  <a:gd name="connsiteY3" fmla="*/ 0 h 226329"/>
                  <a:gd name="connsiteX4" fmla="*/ 103629 w 103629"/>
                  <a:gd name="connsiteY4" fmla="*/ 29480 h 226329"/>
                  <a:gd name="connsiteX5" fmla="*/ 65600 w 103629"/>
                  <a:gd name="connsiteY5" fmla="*/ 54205 h 226329"/>
                  <a:gd name="connsiteX6" fmla="*/ 65600 w 103629"/>
                  <a:gd name="connsiteY6" fmla="*/ 183537 h 226329"/>
                  <a:gd name="connsiteX7" fmla="*/ 48487 w 103629"/>
                  <a:gd name="connsiteY7" fmla="*/ 194948 h 226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3629" h="226329">
                    <a:moveTo>
                      <a:pt x="48487" y="194948"/>
                    </a:moveTo>
                    <a:lnTo>
                      <a:pt x="0" y="226330"/>
                    </a:lnTo>
                    <a:lnTo>
                      <a:pt x="0" y="38990"/>
                    </a:lnTo>
                    <a:lnTo>
                      <a:pt x="58945" y="0"/>
                    </a:lnTo>
                    <a:lnTo>
                      <a:pt x="103629" y="29480"/>
                    </a:lnTo>
                    <a:lnTo>
                      <a:pt x="65600" y="54205"/>
                    </a:lnTo>
                    <a:lnTo>
                      <a:pt x="65600" y="183537"/>
                    </a:lnTo>
                    <a:lnTo>
                      <a:pt x="48487" y="194948"/>
                    </a:lnTo>
                    <a:close/>
                  </a:path>
                </a:pathLst>
              </a:custGeom>
              <a:grpFill/>
              <a:ln w="0" cap="flat">
                <a:noFill/>
                <a:prstDash val="solid"/>
                <a:miter/>
              </a:ln>
            </p:spPr>
            <p:txBody>
              <a:bodyPr rtlCol="0" anchor="ctr"/>
              <a:lstStyle/>
              <a:p>
                <a:endParaRPr lang="en-US"/>
              </a:p>
            </p:txBody>
          </p:sp>
          <p:sp>
            <p:nvSpPr>
              <p:cNvPr id="103" name="Freeform 102">
                <a:extLst>
                  <a:ext uri="{FF2B5EF4-FFF2-40B4-BE49-F238E27FC236}">
                    <a16:creationId xmlns:a16="http://schemas.microsoft.com/office/drawing/2014/main" id="{1ED94843-82C4-1290-1084-1520C9B25EE4}"/>
                  </a:ext>
                </a:extLst>
              </p:cNvPr>
              <p:cNvSpPr/>
              <p:nvPr/>
            </p:nvSpPr>
            <p:spPr>
              <a:xfrm>
                <a:off x="4387351" y="5282191"/>
                <a:ext cx="580893" cy="491649"/>
              </a:xfrm>
              <a:custGeom>
                <a:avLst/>
                <a:gdLst>
                  <a:gd name="connsiteX0" fmla="*/ 951 w 580893"/>
                  <a:gd name="connsiteY0" fmla="*/ 189242 h 491649"/>
                  <a:gd name="connsiteX1" fmla="*/ 951 w 580893"/>
                  <a:gd name="connsiteY1" fmla="*/ 286241 h 491649"/>
                  <a:gd name="connsiteX2" fmla="*/ 290922 w 580893"/>
                  <a:gd name="connsiteY2" fmla="*/ 286241 h 491649"/>
                  <a:gd name="connsiteX3" fmla="*/ 290922 w 580893"/>
                  <a:gd name="connsiteY3" fmla="*/ 491650 h 491649"/>
                  <a:gd name="connsiteX4" fmla="*/ 580894 w 580893"/>
                  <a:gd name="connsiteY4" fmla="*/ 286241 h 491649"/>
                  <a:gd name="connsiteX5" fmla="*/ 580894 w 580893"/>
                  <a:gd name="connsiteY5" fmla="*/ 189242 h 491649"/>
                  <a:gd name="connsiteX6" fmla="*/ 289972 w 580893"/>
                  <a:gd name="connsiteY6" fmla="*/ 0 h 491649"/>
                  <a:gd name="connsiteX7" fmla="*/ 112186 w 580893"/>
                  <a:gd name="connsiteY7" fmla="*/ 116018 h 491649"/>
                  <a:gd name="connsiteX8" fmla="*/ 95073 w 580893"/>
                  <a:gd name="connsiteY8" fmla="*/ 127429 h 491649"/>
                  <a:gd name="connsiteX9" fmla="*/ 65600 w 580893"/>
                  <a:gd name="connsiteY9" fmla="*/ 146449 h 491649"/>
                  <a:gd name="connsiteX10" fmla="*/ 48487 w 580893"/>
                  <a:gd name="connsiteY10" fmla="*/ 157860 h 491649"/>
                  <a:gd name="connsiteX11" fmla="*/ 0 w 580893"/>
                  <a:gd name="connsiteY11" fmla="*/ 189242 h 491649"/>
                  <a:gd name="connsiteX12" fmla="*/ 354621 w 580893"/>
                  <a:gd name="connsiteY12" fmla="*/ 153106 h 491649"/>
                  <a:gd name="connsiteX13" fmla="*/ 419270 w 580893"/>
                  <a:gd name="connsiteY13" fmla="*/ 153106 h 491649"/>
                  <a:gd name="connsiteX14" fmla="*/ 419270 w 580893"/>
                  <a:gd name="connsiteY14" fmla="*/ 217771 h 491649"/>
                  <a:gd name="connsiteX15" fmla="*/ 354621 w 580893"/>
                  <a:gd name="connsiteY15" fmla="*/ 217771 h 491649"/>
                  <a:gd name="connsiteX16" fmla="*/ 354621 w 580893"/>
                  <a:gd name="connsiteY16" fmla="*/ 153106 h 491649"/>
                  <a:gd name="connsiteX17" fmla="*/ 258598 w 580893"/>
                  <a:gd name="connsiteY17" fmla="*/ 153106 h 491649"/>
                  <a:gd name="connsiteX18" fmla="*/ 323247 w 580893"/>
                  <a:gd name="connsiteY18" fmla="*/ 153106 h 491649"/>
                  <a:gd name="connsiteX19" fmla="*/ 323247 w 580893"/>
                  <a:gd name="connsiteY19" fmla="*/ 217771 h 491649"/>
                  <a:gd name="connsiteX20" fmla="*/ 258598 w 580893"/>
                  <a:gd name="connsiteY20" fmla="*/ 217771 h 491649"/>
                  <a:gd name="connsiteX21" fmla="*/ 258598 w 580893"/>
                  <a:gd name="connsiteY21" fmla="*/ 153106 h 491649"/>
                  <a:gd name="connsiteX22" fmla="*/ 162574 w 580893"/>
                  <a:gd name="connsiteY22" fmla="*/ 153106 h 491649"/>
                  <a:gd name="connsiteX23" fmla="*/ 227224 w 580893"/>
                  <a:gd name="connsiteY23" fmla="*/ 153106 h 491649"/>
                  <a:gd name="connsiteX24" fmla="*/ 227224 w 580893"/>
                  <a:gd name="connsiteY24" fmla="*/ 217771 h 491649"/>
                  <a:gd name="connsiteX25" fmla="*/ 162574 w 580893"/>
                  <a:gd name="connsiteY25" fmla="*/ 217771 h 491649"/>
                  <a:gd name="connsiteX26" fmla="*/ 162574 w 580893"/>
                  <a:gd name="connsiteY26" fmla="*/ 153106 h 491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80893" h="491649">
                    <a:moveTo>
                      <a:pt x="951" y="189242"/>
                    </a:moveTo>
                    <a:lnTo>
                      <a:pt x="951" y="286241"/>
                    </a:lnTo>
                    <a:cubicBezTo>
                      <a:pt x="951" y="286241"/>
                      <a:pt x="290922" y="286241"/>
                      <a:pt x="290922" y="286241"/>
                    </a:cubicBezTo>
                    <a:lnTo>
                      <a:pt x="290922" y="491650"/>
                    </a:lnTo>
                    <a:cubicBezTo>
                      <a:pt x="290922" y="491650"/>
                      <a:pt x="580894" y="286241"/>
                      <a:pt x="580894" y="286241"/>
                    </a:cubicBezTo>
                    <a:lnTo>
                      <a:pt x="580894" y="189242"/>
                    </a:lnTo>
                    <a:cubicBezTo>
                      <a:pt x="580894" y="189242"/>
                      <a:pt x="289972" y="0"/>
                      <a:pt x="289972" y="0"/>
                    </a:cubicBezTo>
                    <a:lnTo>
                      <a:pt x="112186" y="116018"/>
                    </a:lnTo>
                    <a:lnTo>
                      <a:pt x="95073" y="127429"/>
                    </a:lnTo>
                    <a:lnTo>
                      <a:pt x="65600" y="146449"/>
                    </a:lnTo>
                    <a:lnTo>
                      <a:pt x="48487" y="157860"/>
                    </a:lnTo>
                    <a:lnTo>
                      <a:pt x="0" y="189242"/>
                    </a:lnTo>
                    <a:close/>
                    <a:moveTo>
                      <a:pt x="354621" y="153106"/>
                    </a:moveTo>
                    <a:lnTo>
                      <a:pt x="419270" y="153106"/>
                    </a:lnTo>
                    <a:lnTo>
                      <a:pt x="419270" y="217771"/>
                    </a:lnTo>
                    <a:lnTo>
                      <a:pt x="354621" y="217771"/>
                    </a:lnTo>
                    <a:lnTo>
                      <a:pt x="354621" y="153106"/>
                    </a:lnTo>
                    <a:close/>
                    <a:moveTo>
                      <a:pt x="258598" y="153106"/>
                    </a:moveTo>
                    <a:lnTo>
                      <a:pt x="323247" y="153106"/>
                    </a:lnTo>
                    <a:lnTo>
                      <a:pt x="323247" y="217771"/>
                    </a:lnTo>
                    <a:lnTo>
                      <a:pt x="258598" y="217771"/>
                    </a:lnTo>
                    <a:lnTo>
                      <a:pt x="258598" y="153106"/>
                    </a:lnTo>
                    <a:close/>
                    <a:moveTo>
                      <a:pt x="162574" y="153106"/>
                    </a:moveTo>
                    <a:lnTo>
                      <a:pt x="227224" y="153106"/>
                    </a:lnTo>
                    <a:lnTo>
                      <a:pt x="227224" y="217771"/>
                    </a:lnTo>
                    <a:lnTo>
                      <a:pt x="162574" y="217771"/>
                    </a:lnTo>
                    <a:lnTo>
                      <a:pt x="162574" y="153106"/>
                    </a:lnTo>
                    <a:close/>
                  </a:path>
                </a:pathLst>
              </a:custGeom>
              <a:grpFill/>
              <a:ln w="0" cap="flat">
                <a:noFill/>
                <a:prstDash val="solid"/>
                <a:miter/>
              </a:ln>
            </p:spPr>
            <p:txBody>
              <a:bodyPr rtlCol="0" anchor="ctr"/>
              <a:lstStyle/>
              <a:p>
                <a:endParaRPr lang="en-US"/>
              </a:p>
            </p:txBody>
          </p:sp>
        </p:grpSp>
      </p:grpSp>
      <p:sp>
        <p:nvSpPr>
          <p:cNvPr id="108" name="Slide Number Placeholder 17">
            <a:extLst>
              <a:ext uri="{FF2B5EF4-FFF2-40B4-BE49-F238E27FC236}">
                <a16:creationId xmlns:a16="http://schemas.microsoft.com/office/drawing/2014/main" id="{ECC2F61F-AC93-8976-6D88-A6D7912FF9CA}"/>
              </a:ext>
            </a:extLst>
          </p:cNvPr>
          <p:cNvSpPr>
            <a:spLocks noGrp="1"/>
          </p:cNvSpPr>
          <p:nvPr>
            <p:ph type="sldNum" sz="quarter" idx="4"/>
          </p:nvPr>
        </p:nvSpPr>
        <p:spPr>
          <a:xfrm>
            <a:off x="7023147" y="10286333"/>
            <a:ext cx="300672" cy="266594"/>
          </a:xfrm>
        </p:spPr>
        <p:txBody>
          <a:bodyPr/>
          <a:lstStyle/>
          <a:p>
            <a:fld id="{CB2079F2-58AF-ED44-82D7-E04B2F6FD686}" type="slidenum">
              <a:rPr lang="en-US" smtClean="0"/>
              <a:pPr/>
              <a:t>3</a:t>
            </a:fld>
            <a:endParaRPr lang="en-US" dirty="0"/>
          </a:p>
        </p:txBody>
      </p:sp>
      <p:sp>
        <p:nvSpPr>
          <p:cNvPr id="6" name="TextBox 88">
            <a:extLst>
              <a:ext uri="{FF2B5EF4-FFF2-40B4-BE49-F238E27FC236}">
                <a16:creationId xmlns:a16="http://schemas.microsoft.com/office/drawing/2014/main" id="{B57ADE4E-D2C0-EDA8-D5F4-E7FF68BC11CA}"/>
              </a:ext>
            </a:extLst>
          </p:cNvPr>
          <p:cNvSpPr txBox="1"/>
          <p:nvPr/>
        </p:nvSpPr>
        <p:spPr>
          <a:xfrm>
            <a:off x="3891679" y="9161811"/>
            <a:ext cx="768789" cy="504631"/>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04</a:t>
            </a:r>
          </a:p>
        </p:txBody>
      </p:sp>
      <p:grpSp>
        <p:nvGrpSpPr>
          <p:cNvPr id="7" name="Group 84">
            <a:extLst>
              <a:ext uri="{FF2B5EF4-FFF2-40B4-BE49-F238E27FC236}">
                <a16:creationId xmlns:a16="http://schemas.microsoft.com/office/drawing/2014/main" id="{A707F142-9065-8E7A-4E20-C1CEB09E1693}"/>
              </a:ext>
            </a:extLst>
          </p:cNvPr>
          <p:cNvGrpSpPr/>
          <p:nvPr/>
        </p:nvGrpSpPr>
        <p:grpSpPr>
          <a:xfrm>
            <a:off x="2317152" y="9060703"/>
            <a:ext cx="2206942" cy="2290928"/>
            <a:chOff x="2448811" y="5408752"/>
            <a:chExt cx="2206942" cy="2290928"/>
          </a:xfrm>
        </p:grpSpPr>
        <p:cxnSp>
          <p:nvCxnSpPr>
            <p:cNvPr id="8" name="Straight Connector 85">
              <a:extLst>
                <a:ext uri="{FF2B5EF4-FFF2-40B4-BE49-F238E27FC236}">
                  <a16:creationId xmlns:a16="http://schemas.microsoft.com/office/drawing/2014/main" id="{AE74E51F-F63B-3F38-D9A2-DDAA5FF9C497}"/>
                </a:ext>
              </a:extLst>
            </p:cNvPr>
            <p:cNvCxnSpPr>
              <a:cxnSpLocks/>
            </p:cNvCxnSpPr>
            <p:nvPr/>
          </p:nvCxnSpPr>
          <p:spPr>
            <a:xfrm flipH="1">
              <a:off x="3604437" y="5671655"/>
              <a:ext cx="707294"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9" name="Group 86">
              <a:extLst>
                <a:ext uri="{FF2B5EF4-FFF2-40B4-BE49-F238E27FC236}">
                  <a16:creationId xmlns:a16="http://schemas.microsoft.com/office/drawing/2014/main" id="{E1C313D0-D1F8-B3C1-755E-6F3DBF6A6B3C}"/>
                </a:ext>
              </a:extLst>
            </p:cNvPr>
            <p:cNvGrpSpPr/>
            <p:nvPr/>
          </p:nvGrpSpPr>
          <p:grpSpPr>
            <a:xfrm>
              <a:off x="2448811" y="5408752"/>
              <a:ext cx="2206942" cy="2290928"/>
              <a:chOff x="-1209707" y="5595712"/>
              <a:chExt cx="2330584" cy="2419275"/>
            </a:xfrm>
          </p:grpSpPr>
          <p:sp>
            <p:nvSpPr>
              <p:cNvPr id="10" name="Oval 87">
                <a:extLst>
                  <a:ext uri="{FF2B5EF4-FFF2-40B4-BE49-F238E27FC236}">
                    <a16:creationId xmlns:a16="http://schemas.microsoft.com/office/drawing/2014/main" id="{936CEA13-5F58-9516-F6F4-D6D97C9CC272}"/>
                  </a:ext>
                </a:extLst>
              </p:cNvPr>
              <p:cNvSpPr/>
              <p:nvPr/>
            </p:nvSpPr>
            <p:spPr>
              <a:xfrm>
                <a:off x="558011" y="5595712"/>
                <a:ext cx="562866" cy="562866"/>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TextBox 88">
                <a:extLst>
                  <a:ext uri="{FF2B5EF4-FFF2-40B4-BE49-F238E27FC236}">
                    <a16:creationId xmlns:a16="http://schemas.microsoft.com/office/drawing/2014/main" id="{2EE2C2B6-0F71-D166-C7C5-FD41A1494C08}"/>
                  </a:ext>
                </a:extLst>
              </p:cNvPr>
              <p:cNvSpPr txBox="1"/>
              <p:nvPr/>
            </p:nvSpPr>
            <p:spPr>
              <a:xfrm>
                <a:off x="-1209707" y="7482085"/>
                <a:ext cx="811860" cy="532902"/>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04</a:t>
                </a:r>
              </a:p>
            </p:txBody>
          </p:sp>
        </p:grpSp>
      </p:grpSp>
      <p:sp>
        <p:nvSpPr>
          <p:cNvPr id="12" name="TextBox 88">
            <a:extLst>
              <a:ext uri="{FF2B5EF4-FFF2-40B4-BE49-F238E27FC236}">
                <a16:creationId xmlns:a16="http://schemas.microsoft.com/office/drawing/2014/main" id="{916B374E-27CA-A407-C24F-3AB4529E0DFE}"/>
              </a:ext>
            </a:extLst>
          </p:cNvPr>
          <p:cNvSpPr txBox="1"/>
          <p:nvPr/>
        </p:nvSpPr>
        <p:spPr>
          <a:xfrm>
            <a:off x="3991089" y="9050795"/>
            <a:ext cx="768789" cy="504631"/>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05</a:t>
            </a:r>
          </a:p>
        </p:txBody>
      </p:sp>
    </p:spTree>
    <p:extLst>
      <p:ext uri="{BB962C8B-B14F-4D97-AF65-F5344CB8AC3E}">
        <p14:creationId xmlns:p14="http://schemas.microsoft.com/office/powerpoint/2010/main" val="172158060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3AC1A3-C66F-495F-69F2-45F619DCE79D}"/>
            </a:ext>
          </a:extLst>
        </p:cNvPr>
        <p:cNvGrpSpPr/>
        <p:nvPr/>
      </p:nvGrpSpPr>
      <p:grpSpPr>
        <a:xfrm>
          <a:off x="0" y="0"/>
          <a:ext cx="0" cy="0"/>
          <a:chOff x="0" y="0"/>
          <a:chExt cx="0" cy="0"/>
        </a:xfrm>
      </p:grpSpPr>
      <p:sp>
        <p:nvSpPr>
          <p:cNvPr id="4" name="Text Placeholder 3">
            <a:extLst>
              <a:ext uri="{FF2B5EF4-FFF2-40B4-BE49-F238E27FC236}">
                <a16:creationId xmlns:a16="http://schemas.microsoft.com/office/drawing/2014/main" id="{54741282-113E-0558-517F-657CEB2E96F7}"/>
              </a:ext>
            </a:extLst>
          </p:cNvPr>
          <p:cNvSpPr>
            <a:spLocks noGrp="1"/>
          </p:cNvSpPr>
          <p:nvPr>
            <p:ph type="body" sz="quarter" idx="48"/>
          </p:nvPr>
        </p:nvSpPr>
        <p:spPr>
          <a:xfrm>
            <a:off x="1409393" y="3181697"/>
            <a:ext cx="1743534" cy="1041721"/>
          </a:xfrm>
        </p:spPr>
        <p:txBody>
          <a:bodyPr numCol="1"/>
          <a:lstStyle/>
          <a:p>
            <a:pPr>
              <a:lnSpc>
                <a:spcPts val="1580"/>
              </a:lnSpc>
            </a:pPr>
            <a:r>
              <a:rPr lang="es-ES" sz="1800" b="1" dirty="0"/>
              <a:t>Identificar competencias y roles relevantes</a:t>
            </a:r>
            <a:endParaRPr lang="es-ES" sz="1800" dirty="0"/>
          </a:p>
          <a:p>
            <a:pPr>
              <a:lnSpc>
                <a:spcPts val="1580"/>
              </a:lnSpc>
            </a:pPr>
            <a:r>
              <a:rPr lang="en-GB" sz="1800" b="1" dirty="0"/>
              <a:t> </a:t>
            </a:r>
          </a:p>
          <a:p>
            <a:pPr>
              <a:lnSpc>
                <a:spcPts val="1580"/>
              </a:lnSpc>
            </a:pPr>
            <a:endParaRPr lang="en-GB" sz="1800" dirty="0"/>
          </a:p>
        </p:txBody>
      </p:sp>
      <p:sp>
        <p:nvSpPr>
          <p:cNvPr id="8" name="Text Placeholder 7">
            <a:extLst>
              <a:ext uri="{FF2B5EF4-FFF2-40B4-BE49-F238E27FC236}">
                <a16:creationId xmlns:a16="http://schemas.microsoft.com/office/drawing/2014/main" id="{C0E4C3D9-D882-1D5E-D117-125028C65B9A}"/>
              </a:ext>
            </a:extLst>
          </p:cNvPr>
          <p:cNvSpPr>
            <a:spLocks noGrp="1"/>
          </p:cNvSpPr>
          <p:nvPr>
            <p:ph type="body" sz="quarter" idx="47"/>
          </p:nvPr>
        </p:nvSpPr>
        <p:spPr>
          <a:xfrm>
            <a:off x="1384645" y="2484927"/>
            <a:ext cx="5939173" cy="428623"/>
          </a:xfrm>
        </p:spPr>
        <p:txBody>
          <a:bodyPr/>
          <a:lstStyle/>
          <a:p>
            <a:pPr>
              <a:lnSpc>
                <a:spcPts val="2340"/>
              </a:lnSpc>
              <a:spcBef>
                <a:spcPts val="0"/>
              </a:spcBef>
            </a:pPr>
            <a:r>
              <a:rPr lang="es-ES" sz="2200" dirty="0">
                <a:solidFill>
                  <a:srgbClr val="EF3E23"/>
                </a:solidFill>
              </a:rPr>
              <a:t>Realizar un ejercicio de mapeo de competencias </a:t>
            </a:r>
            <a:endParaRPr lang="en-GB" sz="2200" dirty="0">
              <a:solidFill>
                <a:srgbClr val="EF3E23"/>
              </a:solidFill>
            </a:endParaRPr>
          </a:p>
        </p:txBody>
      </p:sp>
      <p:cxnSp>
        <p:nvCxnSpPr>
          <p:cNvPr id="9" name="Straight Connector 8">
            <a:extLst>
              <a:ext uri="{FF2B5EF4-FFF2-40B4-BE49-F238E27FC236}">
                <a16:creationId xmlns:a16="http://schemas.microsoft.com/office/drawing/2014/main" id="{F6A367BA-C3EE-E3EE-D696-B5BEE641F636}"/>
              </a:ext>
            </a:extLst>
          </p:cNvPr>
          <p:cNvCxnSpPr>
            <a:cxnSpLocks/>
          </p:cNvCxnSpPr>
          <p:nvPr/>
        </p:nvCxnSpPr>
        <p:spPr>
          <a:xfrm flipH="1">
            <a:off x="-39757" y="2632442"/>
            <a:ext cx="924046"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12" name="Group 11">
            <a:extLst>
              <a:ext uri="{FF2B5EF4-FFF2-40B4-BE49-F238E27FC236}">
                <a16:creationId xmlns:a16="http://schemas.microsoft.com/office/drawing/2014/main" id="{927E3094-C582-1C29-B30C-D5EF956A5175}"/>
              </a:ext>
            </a:extLst>
          </p:cNvPr>
          <p:cNvGrpSpPr/>
          <p:nvPr/>
        </p:nvGrpSpPr>
        <p:grpSpPr>
          <a:xfrm>
            <a:off x="695306" y="2369539"/>
            <a:ext cx="780507" cy="533005"/>
            <a:chOff x="558011" y="5595711"/>
            <a:chExt cx="824234" cy="562866"/>
          </a:xfrm>
        </p:grpSpPr>
        <p:sp>
          <p:nvSpPr>
            <p:cNvPr id="13" name="Oval 12">
              <a:extLst>
                <a:ext uri="{FF2B5EF4-FFF2-40B4-BE49-F238E27FC236}">
                  <a16:creationId xmlns:a16="http://schemas.microsoft.com/office/drawing/2014/main" id="{40F08FA3-E2EF-F261-C1DC-2662830E5495}"/>
                </a:ext>
              </a:extLst>
            </p:cNvPr>
            <p:cNvSpPr/>
            <p:nvPr/>
          </p:nvSpPr>
          <p:spPr>
            <a:xfrm>
              <a:off x="558011" y="5595711"/>
              <a:ext cx="562866" cy="562866"/>
            </a:xfrm>
            <a:prstGeom prst="ellipse">
              <a:avLst/>
            </a:prstGeom>
            <a:solidFill>
              <a:srgbClr val="EF3E2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extBox 13">
              <a:extLst>
                <a:ext uri="{FF2B5EF4-FFF2-40B4-BE49-F238E27FC236}">
                  <a16:creationId xmlns:a16="http://schemas.microsoft.com/office/drawing/2014/main" id="{DF041B2F-1DC0-04DB-E167-B601CD1026F4}"/>
                </a:ext>
              </a:extLst>
            </p:cNvPr>
            <p:cNvSpPr txBox="1"/>
            <p:nvPr/>
          </p:nvSpPr>
          <p:spPr>
            <a:xfrm>
              <a:off x="570386" y="5605461"/>
              <a:ext cx="811859" cy="532903"/>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01</a:t>
              </a:r>
            </a:p>
          </p:txBody>
        </p:sp>
      </p:grpSp>
      <p:sp>
        <p:nvSpPr>
          <p:cNvPr id="36" name="Rectangle 35">
            <a:extLst>
              <a:ext uri="{FF2B5EF4-FFF2-40B4-BE49-F238E27FC236}">
                <a16:creationId xmlns:a16="http://schemas.microsoft.com/office/drawing/2014/main" id="{C178C8D1-F9A8-19FE-9526-5AEE54739650}"/>
              </a:ext>
            </a:extLst>
          </p:cNvPr>
          <p:cNvSpPr/>
          <p:nvPr/>
        </p:nvSpPr>
        <p:spPr>
          <a:xfrm>
            <a:off x="0" y="0"/>
            <a:ext cx="408562" cy="10691813"/>
          </a:xfrm>
          <a:prstGeom prst="rect">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 Placeholder 3">
            <a:extLst>
              <a:ext uri="{FF2B5EF4-FFF2-40B4-BE49-F238E27FC236}">
                <a16:creationId xmlns:a16="http://schemas.microsoft.com/office/drawing/2014/main" id="{A75A1B7D-4F67-BA37-80A8-FBE38D3B4768}"/>
              </a:ext>
            </a:extLst>
          </p:cNvPr>
          <p:cNvSpPr txBox="1">
            <a:spLocks/>
          </p:cNvSpPr>
          <p:nvPr/>
        </p:nvSpPr>
        <p:spPr>
          <a:xfrm>
            <a:off x="3282177" y="3181697"/>
            <a:ext cx="3934547" cy="2510580"/>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s-ES" sz="1400" b="1" i="1" dirty="0"/>
              <a:t>Describir las labores esenciales de la construcción:</a:t>
            </a:r>
            <a:endParaRPr lang="es-ES" sz="1400" dirty="0"/>
          </a:p>
          <a:p>
            <a:pPr>
              <a:buClr>
                <a:srgbClr val="5DC7D0"/>
              </a:buClr>
            </a:pPr>
            <a:endParaRPr lang="en-GB" sz="1400" b="1" i="1" dirty="0"/>
          </a:p>
          <a:p>
            <a:pPr marL="171450" indent="-171450">
              <a:buClr>
                <a:srgbClr val="5DC7D0"/>
              </a:buClr>
              <a:buFont typeface="Arial" panose="020B0604020202020204" pitchFamily="34" charset="0"/>
              <a:buChar char="•"/>
            </a:pPr>
            <a:r>
              <a:rPr lang="es-ES" sz="1250" dirty="0"/>
              <a:t>Competencias técnicas: albañilería, carpintería, soldadura, fontanería, electricidad.</a:t>
            </a:r>
          </a:p>
          <a:p>
            <a:pPr marL="171450" indent="-171450">
              <a:buClr>
                <a:srgbClr val="5DC7D0"/>
              </a:buClr>
              <a:buFont typeface="Arial" panose="020B0604020202020204" pitchFamily="34" charset="0"/>
              <a:buChar char="•"/>
            </a:pPr>
            <a:r>
              <a:rPr lang="es-ES" sz="1250" dirty="0"/>
              <a:t>Ingeniería y gestión de proyectos: ingeniería civil, supervisión de obras, adquisiciones, elaboración de presupuestos.</a:t>
            </a:r>
          </a:p>
          <a:p>
            <a:pPr marL="171450" indent="-171450">
              <a:buClr>
                <a:srgbClr val="5DC7D0"/>
              </a:buClr>
              <a:buFont typeface="Arial" panose="020B0604020202020204" pitchFamily="34" charset="0"/>
              <a:buChar char="•"/>
            </a:pPr>
            <a:r>
              <a:rPr lang="es-ES" sz="1250" dirty="0"/>
              <a:t>Cumplimiento de las normas de salud y seguridad: conocimiento de las normas y estándares de seguridad.</a:t>
            </a:r>
            <a:endParaRPr lang="en-GB" dirty="0"/>
          </a:p>
        </p:txBody>
      </p:sp>
      <p:cxnSp>
        <p:nvCxnSpPr>
          <p:cNvPr id="5" name="Straight Connector 4">
            <a:extLst>
              <a:ext uri="{FF2B5EF4-FFF2-40B4-BE49-F238E27FC236}">
                <a16:creationId xmlns:a16="http://schemas.microsoft.com/office/drawing/2014/main" id="{BE590E2D-DE7E-6EBA-4C1B-D5B81F6E101B}"/>
              </a:ext>
            </a:extLst>
          </p:cNvPr>
          <p:cNvCxnSpPr>
            <a:cxnSpLocks/>
          </p:cNvCxnSpPr>
          <p:nvPr/>
        </p:nvCxnSpPr>
        <p:spPr>
          <a:xfrm>
            <a:off x="3154856" y="3133470"/>
            <a:ext cx="0" cy="1944547"/>
          </a:xfrm>
          <a:prstGeom prst="line">
            <a:avLst/>
          </a:prstGeom>
          <a:ln w="28575">
            <a:solidFill>
              <a:srgbClr val="EF3E23"/>
            </a:solidFill>
          </a:ln>
        </p:spPr>
        <p:style>
          <a:lnRef idx="1">
            <a:schemeClr val="accent1"/>
          </a:lnRef>
          <a:fillRef idx="0">
            <a:schemeClr val="accent1"/>
          </a:fillRef>
          <a:effectRef idx="0">
            <a:schemeClr val="accent1"/>
          </a:effectRef>
          <a:fontRef idx="minor">
            <a:schemeClr val="tx1"/>
          </a:fontRef>
        </p:style>
      </p:cxnSp>
      <p:sp>
        <p:nvSpPr>
          <p:cNvPr id="28" name="Text Placeholder 3">
            <a:extLst>
              <a:ext uri="{FF2B5EF4-FFF2-40B4-BE49-F238E27FC236}">
                <a16:creationId xmlns:a16="http://schemas.microsoft.com/office/drawing/2014/main" id="{EAD533E8-CCDC-7F12-B9A1-8C7F8F1F2EFD}"/>
              </a:ext>
            </a:extLst>
          </p:cNvPr>
          <p:cNvSpPr txBox="1">
            <a:spLocks/>
          </p:cNvSpPr>
          <p:nvPr/>
        </p:nvSpPr>
        <p:spPr>
          <a:xfrm>
            <a:off x="1411322" y="5543921"/>
            <a:ext cx="1629716" cy="1041721"/>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s-ES" sz="1800" b="1" dirty="0"/>
              <a:t>Diseñar e implementar herramientas de recopilación de datos</a:t>
            </a:r>
            <a:endParaRPr lang="es-ES" sz="1800" dirty="0"/>
          </a:p>
          <a:p>
            <a:pPr>
              <a:lnSpc>
                <a:spcPts val="1580"/>
              </a:lnSpc>
            </a:pPr>
            <a:endParaRPr lang="en-GB" sz="1800" dirty="0"/>
          </a:p>
        </p:txBody>
      </p:sp>
      <p:sp>
        <p:nvSpPr>
          <p:cNvPr id="29" name="Text Placeholder 3">
            <a:extLst>
              <a:ext uri="{FF2B5EF4-FFF2-40B4-BE49-F238E27FC236}">
                <a16:creationId xmlns:a16="http://schemas.microsoft.com/office/drawing/2014/main" id="{F21A512A-5334-1FAB-8782-9A1870D24660}"/>
              </a:ext>
            </a:extLst>
          </p:cNvPr>
          <p:cNvSpPr txBox="1">
            <a:spLocks/>
          </p:cNvSpPr>
          <p:nvPr/>
        </p:nvSpPr>
        <p:spPr>
          <a:xfrm>
            <a:off x="3284106" y="5543921"/>
            <a:ext cx="3932613" cy="2510580"/>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marL="171450" indent="-171450">
              <a:buClr>
                <a:srgbClr val="5DC7D0"/>
              </a:buClr>
              <a:buFont typeface="Arial" panose="020B0604020202020204" pitchFamily="34" charset="0"/>
              <a:buChar char="•"/>
            </a:pPr>
            <a:r>
              <a:rPr lang="es-ES" sz="1250" dirty="0">
                <a:latin typeface="Calibri"/>
                <a:ea typeface="Open Sans"/>
                <a:cs typeface="Calibri"/>
              </a:rPr>
              <a:t>Encuestas de autoevaluación: elaborar un cuestionario para que las personas refugiadas lo documenten.</a:t>
            </a:r>
          </a:p>
          <a:p>
            <a:pPr marL="171450" indent="-171450">
              <a:buClr>
                <a:srgbClr val="5DC7D0"/>
              </a:buClr>
              <a:buFont typeface="Arial" panose="020B0604020202020204" pitchFamily="34" charset="0"/>
              <a:buChar char="•"/>
            </a:pPr>
            <a:r>
              <a:rPr lang="es-ES" sz="1250" dirty="0"/>
              <a:t>Puestos de trabajo anteriores, años de experiencia, certificaciones.</a:t>
            </a:r>
          </a:p>
          <a:p>
            <a:pPr marL="171450" indent="-171450">
              <a:buClr>
                <a:srgbClr val="5DC7D0"/>
              </a:buClr>
              <a:buFont typeface="Arial" panose="020B0604020202020204" pitchFamily="34" charset="0"/>
              <a:buChar char="•"/>
            </a:pPr>
            <a:r>
              <a:rPr lang="es-ES" sz="1250" dirty="0"/>
              <a:t>Competencias técnicas y niveles de aptitud.</a:t>
            </a:r>
          </a:p>
          <a:p>
            <a:pPr marL="171450" indent="-171450">
              <a:buClr>
                <a:srgbClr val="5DC7D0"/>
              </a:buClr>
              <a:buFont typeface="Arial" panose="020B0604020202020204" pitchFamily="34" charset="0"/>
              <a:buChar char="•"/>
            </a:pPr>
            <a:r>
              <a:rPr lang="es-ES" sz="1250" dirty="0"/>
              <a:t>Disposición a recibir formación o certificación.</a:t>
            </a:r>
          </a:p>
          <a:p>
            <a:pPr marL="171450" indent="-171450">
              <a:buClr>
                <a:srgbClr val="5DC7D0"/>
              </a:buClr>
              <a:buFont typeface="Arial" panose="020B0604020202020204" pitchFamily="34" charset="0"/>
              <a:buChar char="•"/>
            </a:pPr>
            <a:r>
              <a:rPr lang="es-ES" sz="1250" dirty="0"/>
              <a:t>Entrevistas estructuradas: realizar entrevistas individuales para comprender mejor la experiencia práctica.</a:t>
            </a:r>
          </a:p>
          <a:p>
            <a:pPr marL="171450" indent="-171450">
              <a:buClr>
                <a:srgbClr val="5DC7D0"/>
              </a:buClr>
              <a:buFont typeface="Arial" panose="020B0604020202020204" pitchFamily="34" charset="0"/>
              <a:buChar char="•"/>
            </a:pPr>
            <a:r>
              <a:rPr lang="es-ES" sz="1250" dirty="0"/>
              <a:t>Aportaciones de las empresas: recabar información de las empresas de construcción sobre las competencias clave necesarias.</a:t>
            </a:r>
            <a:endParaRPr lang="en-GB" dirty="0"/>
          </a:p>
        </p:txBody>
      </p:sp>
      <p:cxnSp>
        <p:nvCxnSpPr>
          <p:cNvPr id="37" name="Straight Connector 36">
            <a:extLst>
              <a:ext uri="{FF2B5EF4-FFF2-40B4-BE49-F238E27FC236}">
                <a16:creationId xmlns:a16="http://schemas.microsoft.com/office/drawing/2014/main" id="{78CF53CE-573D-88EF-E255-C2522C8ACF2B}"/>
              </a:ext>
            </a:extLst>
          </p:cNvPr>
          <p:cNvCxnSpPr>
            <a:cxnSpLocks/>
          </p:cNvCxnSpPr>
          <p:nvPr/>
        </p:nvCxnSpPr>
        <p:spPr>
          <a:xfrm>
            <a:off x="3156785" y="5495694"/>
            <a:ext cx="0" cy="2035214"/>
          </a:xfrm>
          <a:prstGeom prst="line">
            <a:avLst/>
          </a:prstGeom>
          <a:ln w="28575">
            <a:solidFill>
              <a:srgbClr val="EF3E23"/>
            </a:solidFill>
          </a:ln>
        </p:spPr>
        <p:style>
          <a:lnRef idx="1">
            <a:schemeClr val="accent1"/>
          </a:lnRef>
          <a:fillRef idx="0">
            <a:schemeClr val="accent1"/>
          </a:fillRef>
          <a:effectRef idx="0">
            <a:schemeClr val="accent1"/>
          </a:effectRef>
          <a:fontRef idx="minor">
            <a:schemeClr val="tx1"/>
          </a:fontRef>
        </p:style>
      </p:cxnSp>
      <p:sp>
        <p:nvSpPr>
          <p:cNvPr id="40" name="Text Placeholder 3">
            <a:extLst>
              <a:ext uri="{FF2B5EF4-FFF2-40B4-BE49-F238E27FC236}">
                <a16:creationId xmlns:a16="http://schemas.microsoft.com/office/drawing/2014/main" id="{C849D1E5-BD1F-C347-DA96-A0DD5BAB3A3A}"/>
              </a:ext>
            </a:extLst>
          </p:cNvPr>
          <p:cNvSpPr txBox="1">
            <a:spLocks/>
          </p:cNvSpPr>
          <p:nvPr/>
        </p:nvSpPr>
        <p:spPr>
          <a:xfrm>
            <a:off x="1413251" y="8255269"/>
            <a:ext cx="1629716" cy="1041721"/>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s-ES" sz="1800" b="1" dirty="0"/>
              <a:t>Desarrollar una matriz de competencias</a:t>
            </a:r>
            <a:endParaRPr lang="es-ES" sz="1800" dirty="0"/>
          </a:p>
          <a:p>
            <a:pPr>
              <a:lnSpc>
                <a:spcPts val="1580"/>
              </a:lnSpc>
            </a:pPr>
            <a:endParaRPr lang="en-GB" sz="1800" dirty="0"/>
          </a:p>
        </p:txBody>
      </p:sp>
      <p:sp>
        <p:nvSpPr>
          <p:cNvPr id="49" name="Text Placeholder 3">
            <a:extLst>
              <a:ext uri="{FF2B5EF4-FFF2-40B4-BE49-F238E27FC236}">
                <a16:creationId xmlns:a16="http://schemas.microsoft.com/office/drawing/2014/main" id="{054C737A-10A9-B69C-EC09-15FF131D5907}"/>
              </a:ext>
            </a:extLst>
          </p:cNvPr>
          <p:cNvSpPr txBox="1">
            <a:spLocks/>
          </p:cNvSpPr>
          <p:nvPr/>
        </p:nvSpPr>
        <p:spPr>
          <a:xfrm>
            <a:off x="3286035" y="8255269"/>
            <a:ext cx="3930683" cy="1394747"/>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marL="171450" indent="-171450">
              <a:buClr>
                <a:srgbClr val="5DC7D0"/>
              </a:buClr>
              <a:buFont typeface="Arial" panose="020B0604020202020204" pitchFamily="34" charset="0"/>
              <a:buChar char="•"/>
            </a:pPr>
            <a:r>
              <a:rPr lang="es-ES" sz="1250" dirty="0"/>
              <a:t>Crear una base de datos estructurada de competencias para documentar los hallazgos.</a:t>
            </a:r>
          </a:p>
          <a:p>
            <a:pPr marL="171450" indent="-171450">
              <a:buClr>
                <a:srgbClr val="5DC7D0"/>
              </a:buClr>
              <a:buFont typeface="Arial" panose="020B0604020202020204" pitchFamily="34" charset="0"/>
              <a:buChar char="•"/>
            </a:pPr>
            <a:r>
              <a:rPr lang="es-ES" sz="1250" dirty="0"/>
              <a:t>Utilizar categorizaciones (por ejemplo, avanzado, intermedio, principiante) para destacar los niveles de experiencia.</a:t>
            </a:r>
          </a:p>
          <a:p>
            <a:pPr marL="171450" indent="-171450">
              <a:buClr>
                <a:srgbClr val="5DC7D0"/>
              </a:buClr>
              <a:buFont typeface="Arial" panose="020B0604020202020204" pitchFamily="34" charset="0"/>
              <a:buChar char="•"/>
            </a:pPr>
            <a:r>
              <a:rPr lang="es-ES" sz="1250" dirty="0"/>
              <a:t>Identificar las carencias en materia de competencias para diseñar programas de formación específicos.</a:t>
            </a:r>
            <a:endParaRPr lang="en-GB" sz="1250" dirty="0"/>
          </a:p>
        </p:txBody>
      </p:sp>
      <p:cxnSp>
        <p:nvCxnSpPr>
          <p:cNvPr id="50" name="Straight Connector 49">
            <a:extLst>
              <a:ext uri="{FF2B5EF4-FFF2-40B4-BE49-F238E27FC236}">
                <a16:creationId xmlns:a16="http://schemas.microsoft.com/office/drawing/2014/main" id="{B4A47D2A-3E0B-18A8-14A0-B0F6F3018BC7}"/>
              </a:ext>
            </a:extLst>
          </p:cNvPr>
          <p:cNvCxnSpPr>
            <a:cxnSpLocks/>
          </p:cNvCxnSpPr>
          <p:nvPr/>
        </p:nvCxnSpPr>
        <p:spPr>
          <a:xfrm>
            <a:off x="3158714" y="8207042"/>
            <a:ext cx="0" cy="1224987"/>
          </a:xfrm>
          <a:prstGeom prst="line">
            <a:avLst/>
          </a:prstGeom>
          <a:ln w="28575">
            <a:solidFill>
              <a:srgbClr val="EF3E23"/>
            </a:solidFill>
          </a:ln>
        </p:spPr>
        <p:style>
          <a:lnRef idx="1">
            <a:schemeClr val="accent1"/>
          </a:lnRef>
          <a:fillRef idx="0">
            <a:schemeClr val="accent1"/>
          </a:fillRef>
          <a:effectRef idx="0">
            <a:schemeClr val="accent1"/>
          </a:effectRef>
          <a:fontRef idx="minor">
            <a:schemeClr val="tx1"/>
          </a:fontRef>
        </p:style>
      </p:cxnSp>
      <p:grpSp>
        <p:nvGrpSpPr>
          <p:cNvPr id="74" name="Graphic 71">
            <a:extLst>
              <a:ext uri="{FF2B5EF4-FFF2-40B4-BE49-F238E27FC236}">
                <a16:creationId xmlns:a16="http://schemas.microsoft.com/office/drawing/2014/main" id="{03922096-CCC2-5C7E-1C3E-C0DE62A7A229}"/>
              </a:ext>
            </a:extLst>
          </p:cNvPr>
          <p:cNvGrpSpPr/>
          <p:nvPr/>
        </p:nvGrpSpPr>
        <p:grpSpPr>
          <a:xfrm>
            <a:off x="1059525" y="9254963"/>
            <a:ext cx="972965" cy="972962"/>
            <a:chOff x="2222728" y="8569095"/>
            <a:chExt cx="348908" cy="348907"/>
          </a:xfrm>
          <a:solidFill>
            <a:srgbClr val="404040"/>
          </a:solidFill>
        </p:grpSpPr>
        <p:sp>
          <p:nvSpPr>
            <p:cNvPr id="75" name="Freeform 74">
              <a:extLst>
                <a:ext uri="{FF2B5EF4-FFF2-40B4-BE49-F238E27FC236}">
                  <a16:creationId xmlns:a16="http://schemas.microsoft.com/office/drawing/2014/main" id="{818FA6EA-D6F9-6B26-11AD-5DF53EF20C56}"/>
                </a:ext>
              </a:extLst>
            </p:cNvPr>
            <p:cNvSpPr/>
            <p:nvPr/>
          </p:nvSpPr>
          <p:spPr>
            <a:xfrm>
              <a:off x="2232864" y="8577631"/>
              <a:ext cx="50148" cy="221401"/>
            </a:xfrm>
            <a:custGeom>
              <a:avLst/>
              <a:gdLst>
                <a:gd name="connsiteX0" fmla="*/ 0 w 50148"/>
                <a:gd name="connsiteY0" fmla="*/ 25074 h 221401"/>
                <a:gd name="connsiteX1" fmla="*/ 25074 w 50148"/>
                <a:gd name="connsiteY1" fmla="*/ 0 h 221401"/>
                <a:gd name="connsiteX2" fmla="*/ 50149 w 50148"/>
                <a:gd name="connsiteY2" fmla="*/ 0 h 221401"/>
                <a:gd name="connsiteX3" fmla="*/ 50149 w 50148"/>
                <a:gd name="connsiteY3" fmla="*/ 210732 h 221401"/>
                <a:gd name="connsiteX4" fmla="*/ 25074 w 50148"/>
                <a:gd name="connsiteY4" fmla="*/ 210732 h 221401"/>
                <a:gd name="connsiteX5" fmla="*/ 0 w 50148"/>
                <a:gd name="connsiteY5" fmla="*/ 221402 h 221401"/>
                <a:gd name="connsiteX6" fmla="*/ 0 w 50148"/>
                <a:gd name="connsiteY6" fmla="*/ 25074 h 221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148" h="221401">
                  <a:moveTo>
                    <a:pt x="0" y="25074"/>
                  </a:moveTo>
                  <a:cubicBezTo>
                    <a:pt x="0" y="11203"/>
                    <a:pt x="11203" y="0"/>
                    <a:pt x="25074" y="0"/>
                  </a:cubicBezTo>
                  <a:lnTo>
                    <a:pt x="50149" y="0"/>
                  </a:lnTo>
                  <a:lnTo>
                    <a:pt x="50149" y="210732"/>
                  </a:lnTo>
                  <a:lnTo>
                    <a:pt x="25074" y="210732"/>
                  </a:lnTo>
                  <a:cubicBezTo>
                    <a:pt x="15471" y="210732"/>
                    <a:pt x="6402" y="215000"/>
                    <a:pt x="0" y="221402"/>
                  </a:cubicBezTo>
                  <a:lnTo>
                    <a:pt x="0" y="25074"/>
                  </a:lnTo>
                  <a:close/>
                </a:path>
              </a:pathLst>
            </a:custGeom>
            <a:solidFill>
              <a:srgbClr val="EF3E23"/>
            </a:solidFill>
            <a:ln w="5331" cap="flat">
              <a:noFill/>
              <a:prstDash val="solid"/>
              <a:miter/>
            </a:ln>
          </p:spPr>
          <p:txBody>
            <a:bodyPr rtlCol="0" anchor="ctr"/>
            <a:lstStyle/>
            <a:p>
              <a:endParaRPr lang="en-US"/>
            </a:p>
          </p:txBody>
        </p:sp>
        <p:grpSp>
          <p:nvGrpSpPr>
            <p:cNvPr id="76" name="Graphic 71">
              <a:extLst>
                <a:ext uri="{FF2B5EF4-FFF2-40B4-BE49-F238E27FC236}">
                  <a16:creationId xmlns:a16="http://schemas.microsoft.com/office/drawing/2014/main" id="{A88160B1-9807-1556-1F9B-C7649AE28225}"/>
                </a:ext>
              </a:extLst>
            </p:cNvPr>
            <p:cNvGrpSpPr/>
            <p:nvPr/>
          </p:nvGrpSpPr>
          <p:grpSpPr>
            <a:xfrm>
              <a:off x="2222728" y="8569095"/>
              <a:ext cx="348908" cy="348907"/>
              <a:chOff x="2222728" y="8569095"/>
              <a:chExt cx="348908" cy="348907"/>
            </a:xfrm>
            <a:grpFill/>
          </p:grpSpPr>
          <p:grpSp>
            <p:nvGrpSpPr>
              <p:cNvPr id="77" name="Graphic 71">
                <a:extLst>
                  <a:ext uri="{FF2B5EF4-FFF2-40B4-BE49-F238E27FC236}">
                    <a16:creationId xmlns:a16="http://schemas.microsoft.com/office/drawing/2014/main" id="{338254D2-BE34-65D7-0A4B-BFA2A2B5DCF8}"/>
                  </a:ext>
                </a:extLst>
              </p:cNvPr>
              <p:cNvGrpSpPr/>
              <p:nvPr/>
            </p:nvGrpSpPr>
            <p:grpSpPr>
              <a:xfrm>
                <a:off x="2222728" y="8569095"/>
                <a:ext cx="348908" cy="348907"/>
                <a:chOff x="2222728" y="8569095"/>
                <a:chExt cx="348908" cy="348907"/>
              </a:xfrm>
              <a:grpFill/>
            </p:grpSpPr>
            <p:sp>
              <p:nvSpPr>
                <p:cNvPr id="78" name="Freeform 77">
                  <a:extLst>
                    <a:ext uri="{FF2B5EF4-FFF2-40B4-BE49-F238E27FC236}">
                      <a16:creationId xmlns:a16="http://schemas.microsoft.com/office/drawing/2014/main" id="{CCB855C2-35F9-110D-00A7-4AB8D93C46C4}"/>
                    </a:ext>
                  </a:extLst>
                </p:cNvPr>
                <p:cNvSpPr/>
                <p:nvPr/>
              </p:nvSpPr>
              <p:spPr>
                <a:xfrm>
                  <a:off x="2443063" y="8745150"/>
                  <a:ext cx="68287" cy="79491"/>
                </a:xfrm>
                <a:custGeom>
                  <a:avLst/>
                  <a:gdLst>
                    <a:gd name="connsiteX0" fmla="*/ 63486 w 68287"/>
                    <a:gd name="connsiteY0" fmla="*/ 79491 h 79491"/>
                    <a:gd name="connsiteX1" fmla="*/ 0 w 68287"/>
                    <a:gd name="connsiteY1" fmla="*/ 79491 h 79491"/>
                    <a:gd name="connsiteX2" fmla="*/ 0 w 68287"/>
                    <a:gd name="connsiteY2" fmla="*/ 69888 h 79491"/>
                    <a:gd name="connsiteX3" fmla="*/ 58685 w 68287"/>
                    <a:gd name="connsiteY3" fmla="*/ 69888 h 79491"/>
                    <a:gd name="connsiteX4" fmla="*/ 58685 w 68287"/>
                    <a:gd name="connsiteY4" fmla="*/ 9603 h 79491"/>
                    <a:gd name="connsiteX5" fmla="*/ 32010 w 68287"/>
                    <a:gd name="connsiteY5" fmla="*/ 9603 h 79491"/>
                    <a:gd name="connsiteX6" fmla="*/ 32010 w 68287"/>
                    <a:gd name="connsiteY6" fmla="*/ 0 h 79491"/>
                    <a:gd name="connsiteX7" fmla="*/ 63486 w 68287"/>
                    <a:gd name="connsiteY7" fmla="*/ 0 h 79491"/>
                    <a:gd name="connsiteX8" fmla="*/ 68288 w 68287"/>
                    <a:gd name="connsiteY8" fmla="*/ 4801 h 79491"/>
                    <a:gd name="connsiteX9" fmla="*/ 68288 w 68287"/>
                    <a:gd name="connsiteY9" fmla="*/ 74690 h 79491"/>
                    <a:gd name="connsiteX10" fmla="*/ 63486 w 68287"/>
                    <a:gd name="connsiteY10" fmla="*/ 79491 h 794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8287" h="79491">
                      <a:moveTo>
                        <a:pt x="63486" y="79491"/>
                      </a:moveTo>
                      <a:lnTo>
                        <a:pt x="0" y="79491"/>
                      </a:lnTo>
                      <a:lnTo>
                        <a:pt x="0" y="69888"/>
                      </a:lnTo>
                      <a:lnTo>
                        <a:pt x="58685" y="69888"/>
                      </a:lnTo>
                      <a:lnTo>
                        <a:pt x="58685" y="9603"/>
                      </a:lnTo>
                      <a:lnTo>
                        <a:pt x="32010" y="9603"/>
                      </a:lnTo>
                      <a:lnTo>
                        <a:pt x="32010" y="0"/>
                      </a:lnTo>
                      <a:lnTo>
                        <a:pt x="63486" y="0"/>
                      </a:lnTo>
                      <a:cubicBezTo>
                        <a:pt x="66154" y="0"/>
                        <a:pt x="68288" y="2134"/>
                        <a:pt x="68288" y="4801"/>
                      </a:cubicBezTo>
                      <a:lnTo>
                        <a:pt x="68288" y="74690"/>
                      </a:lnTo>
                      <a:cubicBezTo>
                        <a:pt x="68288" y="77357"/>
                        <a:pt x="66154" y="79491"/>
                        <a:pt x="63486" y="79491"/>
                      </a:cubicBezTo>
                      <a:close/>
                    </a:path>
                  </a:pathLst>
                </a:custGeom>
                <a:grpFill/>
                <a:ln w="5331" cap="flat">
                  <a:noFill/>
                  <a:prstDash val="solid"/>
                  <a:miter/>
                </a:ln>
              </p:spPr>
              <p:txBody>
                <a:bodyPr rtlCol="0" anchor="ctr"/>
                <a:lstStyle/>
                <a:p>
                  <a:endParaRPr lang="en-US"/>
                </a:p>
              </p:txBody>
            </p:sp>
            <p:sp>
              <p:nvSpPr>
                <p:cNvPr id="79" name="Freeform 78">
                  <a:extLst>
                    <a:ext uri="{FF2B5EF4-FFF2-40B4-BE49-F238E27FC236}">
                      <a16:creationId xmlns:a16="http://schemas.microsoft.com/office/drawing/2014/main" id="{01946BCB-AB3B-728F-52AA-350091019C99}"/>
                    </a:ext>
                  </a:extLst>
                </p:cNvPr>
                <p:cNvSpPr/>
                <p:nvPr/>
              </p:nvSpPr>
              <p:spPr>
                <a:xfrm>
                  <a:off x="2378509" y="8745150"/>
                  <a:ext cx="75223" cy="79491"/>
                </a:xfrm>
                <a:custGeom>
                  <a:avLst/>
                  <a:gdLst>
                    <a:gd name="connsiteX0" fmla="*/ 42680 w 75223"/>
                    <a:gd name="connsiteY0" fmla="*/ 79491 h 79491"/>
                    <a:gd name="connsiteX1" fmla="*/ 4801 w 75223"/>
                    <a:gd name="connsiteY1" fmla="*/ 79491 h 79491"/>
                    <a:gd name="connsiteX2" fmla="*/ 0 w 75223"/>
                    <a:gd name="connsiteY2" fmla="*/ 74690 h 79491"/>
                    <a:gd name="connsiteX3" fmla="*/ 0 w 75223"/>
                    <a:gd name="connsiteY3" fmla="*/ 4801 h 79491"/>
                    <a:gd name="connsiteX4" fmla="*/ 4801 w 75223"/>
                    <a:gd name="connsiteY4" fmla="*/ 0 h 79491"/>
                    <a:gd name="connsiteX5" fmla="*/ 75223 w 75223"/>
                    <a:gd name="connsiteY5" fmla="*/ 0 h 79491"/>
                    <a:gd name="connsiteX6" fmla="*/ 75223 w 75223"/>
                    <a:gd name="connsiteY6" fmla="*/ 9603 h 79491"/>
                    <a:gd name="connsiteX7" fmla="*/ 9603 w 75223"/>
                    <a:gd name="connsiteY7" fmla="*/ 9603 h 79491"/>
                    <a:gd name="connsiteX8" fmla="*/ 9603 w 75223"/>
                    <a:gd name="connsiteY8" fmla="*/ 69888 h 79491"/>
                    <a:gd name="connsiteX9" fmla="*/ 42680 w 75223"/>
                    <a:gd name="connsiteY9" fmla="*/ 69888 h 79491"/>
                    <a:gd name="connsiteX10" fmla="*/ 42680 w 75223"/>
                    <a:gd name="connsiteY10" fmla="*/ 79491 h 794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5223" h="79491">
                      <a:moveTo>
                        <a:pt x="42680" y="79491"/>
                      </a:moveTo>
                      <a:lnTo>
                        <a:pt x="4801" y="79491"/>
                      </a:lnTo>
                      <a:cubicBezTo>
                        <a:pt x="2134" y="79491"/>
                        <a:pt x="0" y="77357"/>
                        <a:pt x="0" y="74690"/>
                      </a:cubicBezTo>
                      <a:lnTo>
                        <a:pt x="0" y="4801"/>
                      </a:lnTo>
                      <a:cubicBezTo>
                        <a:pt x="0" y="2134"/>
                        <a:pt x="2134" y="0"/>
                        <a:pt x="4801" y="0"/>
                      </a:cubicBezTo>
                      <a:lnTo>
                        <a:pt x="75223" y="0"/>
                      </a:lnTo>
                      <a:lnTo>
                        <a:pt x="75223" y="9603"/>
                      </a:lnTo>
                      <a:lnTo>
                        <a:pt x="9603" y="9603"/>
                      </a:lnTo>
                      <a:lnTo>
                        <a:pt x="9603" y="69888"/>
                      </a:lnTo>
                      <a:lnTo>
                        <a:pt x="42680" y="69888"/>
                      </a:lnTo>
                      <a:lnTo>
                        <a:pt x="42680" y="79491"/>
                      </a:lnTo>
                      <a:close/>
                    </a:path>
                  </a:pathLst>
                </a:custGeom>
                <a:grpFill/>
                <a:ln w="5331" cap="flat">
                  <a:noFill/>
                  <a:prstDash val="solid"/>
                  <a:miter/>
                </a:ln>
              </p:spPr>
              <p:txBody>
                <a:bodyPr rtlCol="0" anchor="ctr"/>
                <a:lstStyle/>
                <a:p>
                  <a:endParaRPr lang="en-US"/>
                </a:p>
              </p:txBody>
            </p:sp>
            <p:sp>
              <p:nvSpPr>
                <p:cNvPr id="80" name="Freeform 79">
                  <a:extLst>
                    <a:ext uri="{FF2B5EF4-FFF2-40B4-BE49-F238E27FC236}">
                      <a16:creationId xmlns:a16="http://schemas.microsoft.com/office/drawing/2014/main" id="{A0488FA9-A732-0F38-0E2A-6FE2CDCACE4C}"/>
                    </a:ext>
                  </a:extLst>
                </p:cNvPr>
                <p:cNvSpPr/>
                <p:nvPr/>
              </p:nvSpPr>
              <p:spPr>
                <a:xfrm>
                  <a:off x="2334762" y="8737147"/>
                  <a:ext cx="48548" cy="47481"/>
                </a:xfrm>
                <a:custGeom>
                  <a:avLst/>
                  <a:gdLst>
                    <a:gd name="connsiteX0" fmla="*/ 48548 w 48548"/>
                    <a:gd name="connsiteY0" fmla="*/ 47481 h 47481"/>
                    <a:gd name="connsiteX1" fmla="*/ 4802 w 48548"/>
                    <a:gd name="connsiteY1" fmla="*/ 47481 h 47481"/>
                    <a:gd name="connsiteX2" fmla="*/ 0 w 48548"/>
                    <a:gd name="connsiteY2" fmla="*/ 42680 h 47481"/>
                    <a:gd name="connsiteX3" fmla="*/ 0 w 48548"/>
                    <a:gd name="connsiteY3" fmla="*/ 0 h 47481"/>
                    <a:gd name="connsiteX4" fmla="*/ 9603 w 48548"/>
                    <a:gd name="connsiteY4" fmla="*/ 0 h 47481"/>
                    <a:gd name="connsiteX5" fmla="*/ 9603 w 48548"/>
                    <a:gd name="connsiteY5" fmla="*/ 37878 h 47481"/>
                    <a:gd name="connsiteX6" fmla="*/ 48548 w 48548"/>
                    <a:gd name="connsiteY6" fmla="*/ 37878 h 47481"/>
                    <a:gd name="connsiteX7" fmla="*/ 48548 w 48548"/>
                    <a:gd name="connsiteY7" fmla="*/ 47481 h 474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8548" h="47481">
                      <a:moveTo>
                        <a:pt x="48548" y="47481"/>
                      </a:moveTo>
                      <a:lnTo>
                        <a:pt x="4802" y="47481"/>
                      </a:lnTo>
                      <a:cubicBezTo>
                        <a:pt x="2134" y="47481"/>
                        <a:pt x="0" y="45347"/>
                        <a:pt x="0" y="42680"/>
                      </a:cubicBezTo>
                      <a:lnTo>
                        <a:pt x="0" y="0"/>
                      </a:lnTo>
                      <a:lnTo>
                        <a:pt x="9603" y="0"/>
                      </a:lnTo>
                      <a:lnTo>
                        <a:pt x="9603" y="37878"/>
                      </a:lnTo>
                      <a:lnTo>
                        <a:pt x="48548" y="37878"/>
                      </a:lnTo>
                      <a:lnTo>
                        <a:pt x="48548" y="47481"/>
                      </a:lnTo>
                      <a:close/>
                    </a:path>
                  </a:pathLst>
                </a:custGeom>
                <a:grpFill/>
                <a:ln w="5331" cap="flat">
                  <a:noFill/>
                  <a:prstDash val="solid"/>
                  <a:miter/>
                </a:ln>
              </p:spPr>
              <p:txBody>
                <a:bodyPr rtlCol="0" anchor="ctr"/>
                <a:lstStyle/>
                <a:p>
                  <a:endParaRPr lang="en-US"/>
                </a:p>
              </p:txBody>
            </p:sp>
            <p:sp>
              <p:nvSpPr>
                <p:cNvPr id="81" name="Freeform 80">
                  <a:extLst>
                    <a:ext uri="{FF2B5EF4-FFF2-40B4-BE49-F238E27FC236}">
                      <a16:creationId xmlns:a16="http://schemas.microsoft.com/office/drawing/2014/main" id="{0E6B4B20-68F7-CCC6-FB09-72BAFB63A20D}"/>
                    </a:ext>
                  </a:extLst>
                </p:cNvPr>
                <p:cNvSpPr/>
                <p:nvPr/>
              </p:nvSpPr>
              <p:spPr>
                <a:xfrm>
                  <a:off x="2334762" y="8667792"/>
                  <a:ext cx="34143" cy="47481"/>
                </a:xfrm>
                <a:custGeom>
                  <a:avLst/>
                  <a:gdLst>
                    <a:gd name="connsiteX0" fmla="*/ 9603 w 34143"/>
                    <a:gd name="connsiteY0" fmla="*/ 47481 h 47481"/>
                    <a:gd name="connsiteX1" fmla="*/ 0 w 34143"/>
                    <a:gd name="connsiteY1" fmla="*/ 47481 h 47481"/>
                    <a:gd name="connsiteX2" fmla="*/ 0 w 34143"/>
                    <a:gd name="connsiteY2" fmla="*/ 4801 h 47481"/>
                    <a:gd name="connsiteX3" fmla="*/ 4802 w 34143"/>
                    <a:gd name="connsiteY3" fmla="*/ 0 h 47481"/>
                    <a:gd name="connsiteX4" fmla="*/ 34144 w 34143"/>
                    <a:gd name="connsiteY4" fmla="*/ 0 h 47481"/>
                    <a:gd name="connsiteX5" fmla="*/ 34144 w 34143"/>
                    <a:gd name="connsiteY5" fmla="*/ 9603 h 47481"/>
                    <a:gd name="connsiteX6" fmla="*/ 9603 w 34143"/>
                    <a:gd name="connsiteY6" fmla="*/ 9603 h 47481"/>
                    <a:gd name="connsiteX7" fmla="*/ 9603 w 34143"/>
                    <a:gd name="connsiteY7" fmla="*/ 47481 h 474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143" h="47481">
                      <a:moveTo>
                        <a:pt x="9603" y="47481"/>
                      </a:moveTo>
                      <a:lnTo>
                        <a:pt x="0" y="47481"/>
                      </a:lnTo>
                      <a:lnTo>
                        <a:pt x="0" y="4801"/>
                      </a:lnTo>
                      <a:cubicBezTo>
                        <a:pt x="0" y="2134"/>
                        <a:pt x="2134" y="0"/>
                        <a:pt x="4802" y="0"/>
                      </a:cubicBezTo>
                      <a:lnTo>
                        <a:pt x="34144" y="0"/>
                      </a:lnTo>
                      <a:lnTo>
                        <a:pt x="34144" y="9603"/>
                      </a:lnTo>
                      <a:lnTo>
                        <a:pt x="9603" y="9603"/>
                      </a:lnTo>
                      <a:lnTo>
                        <a:pt x="9603" y="47481"/>
                      </a:lnTo>
                      <a:close/>
                    </a:path>
                  </a:pathLst>
                </a:custGeom>
                <a:grpFill/>
                <a:ln w="5331" cap="flat">
                  <a:noFill/>
                  <a:prstDash val="solid"/>
                  <a:miter/>
                </a:ln>
              </p:spPr>
              <p:txBody>
                <a:bodyPr rtlCol="0" anchor="ctr"/>
                <a:lstStyle/>
                <a:p>
                  <a:endParaRPr lang="en-US"/>
                </a:p>
              </p:txBody>
            </p:sp>
            <p:sp>
              <p:nvSpPr>
                <p:cNvPr id="82" name="Freeform 81">
                  <a:extLst>
                    <a:ext uri="{FF2B5EF4-FFF2-40B4-BE49-F238E27FC236}">
                      <a16:creationId xmlns:a16="http://schemas.microsoft.com/office/drawing/2014/main" id="{09AC20FA-574D-5D5F-EB26-6881B3F320CB}"/>
                    </a:ext>
                  </a:extLst>
                </p:cNvPr>
                <p:cNvSpPr/>
                <p:nvPr/>
              </p:nvSpPr>
              <p:spPr>
                <a:xfrm>
                  <a:off x="2415854" y="8648586"/>
                  <a:ext cx="95496" cy="47481"/>
                </a:xfrm>
                <a:custGeom>
                  <a:avLst/>
                  <a:gdLst>
                    <a:gd name="connsiteX0" fmla="*/ 9603 w 95496"/>
                    <a:gd name="connsiteY0" fmla="*/ 47482 h 47481"/>
                    <a:gd name="connsiteX1" fmla="*/ 0 w 95496"/>
                    <a:gd name="connsiteY1" fmla="*/ 47482 h 47481"/>
                    <a:gd name="connsiteX2" fmla="*/ 0 w 95496"/>
                    <a:gd name="connsiteY2" fmla="*/ 4802 h 47481"/>
                    <a:gd name="connsiteX3" fmla="*/ 4801 w 95496"/>
                    <a:gd name="connsiteY3" fmla="*/ 0 h 47481"/>
                    <a:gd name="connsiteX4" fmla="*/ 90695 w 95496"/>
                    <a:gd name="connsiteY4" fmla="*/ 0 h 47481"/>
                    <a:gd name="connsiteX5" fmla="*/ 95496 w 95496"/>
                    <a:gd name="connsiteY5" fmla="*/ 4802 h 47481"/>
                    <a:gd name="connsiteX6" fmla="*/ 95496 w 95496"/>
                    <a:gd name="connsiteY6" fmla="*/ 47482 h 47481"/>
                    <a:gd name="connsiteX7" fmla="*/ 85893 w 95496"/>
                    <a:gd name="connsiteY7" fmla="*/ 47482 h 47481"/>
                    <a:gd name="connsiteX8" fmla="*/ 85893 w 95496"/>
                    <a:gd name="connsiteY8" fmla="*/ 9603 h 47481"/>
                    <a:gd name="connsiteX9" fmla="*/ 9603 w 95496"/>
                    <a:gd name="connsiteY9" fmla="*/ 9603 h 47481"/>
                    <a:gd name="connsiteX10" fmla="*/ 9603 w 95496"/>
                    <a:gd name="connsiteY10" fmla="*/ 47482 h 474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5496" h="47481">
                      <a:moveTo>
                        <a:pt x="9603" y="47482"/>
                      </a:moveTo>
                      <a:lnTo>
                        <a:pt x="0" y="47482"/>
                      </a:lnTo>
                      <a:lnTo>
                        <a:pt x="0" y="4802"/>
                      </a:lnTo>
                      <a:cubicBezTo>
                        <a:pt x="0" y="2134"/>
                        <a:pt x="2134" y="0"/>
                        <a:pt x="4801" y="0"/>
                      </a:cubicBezTo>
                      <a:lnTo>
                        <a:pt x="90695" y="0"/>
                      </a:lnTo>
                      <a:cubicBezTo>
                        <a:pt x="93362" y="0"/>
                        <a:pt x="95496" y="2134"/>
                        <a:pt x="95496" y="4802"/>
                      </a:cubicBezTo>
                      <a:lnTo>
                        <a:pt x="95496" y="47482"/>
                      </a:lnTo>
                      <a:lnTo>
                        <a:pt x="85893" y="47482"/>
                      </a:lnTo>
                      <a:lnTo>
                        <a:pt x="85893" y="9603"/>
                      </a:lnTo>
                      <a:lnTo>
                        <a:pt x="9603" y="9603"/>
                      </a:lnTo>
                      <a:lnTo>
                        <a:pt x="9603" y="47482"/>
                      </a:lnTo>
                      <a:close/>
                    </a:path>
                  </a:pathLst>
                </a:custGeom>
                <a:grpFill/>
                <a:ln w="5331" cap="flat">
                  <a:noFill/>
                  <a:prstDash val="solid"/>
                  <a:miter/>
                </a:ln>
              </p:spPr>
              <p:txBody>
                <a:bodyPr rtlCol="0" anchor="ctr"/>
                <a:lstStyle/>
                <a:p>
                  <a:endParaRPr lang="en-US"/>
                </a:p>
              </p:txBody>
            </p:sp>
            <p:sp>
              <p:nvSpPr>
                <p:cNvPr id="83" name="Freeform 82">
                  <a:extLst>
                    <a:ext uri="{FF2B5EF4-FFF2-40B4-BE49-F238E27FC236}">
                      <a16:creationId xmlns:a16="http://schemas.microsoft.com/office/drawing/2014/main" id="{E3C52C6D-86D8-5FC3-BE55-43499FF1AF0F}"/>
                    </a:ext>
                  </a:extLst>
                </p:cNvPr>
                <p:cNvSpPr/>
                <p:nvPr/>
              </p:nvSpPr>
              <p:spPr>
                <a:xfrm>
                  <a:off x="2501748" y="8717941"/>
                  <a:ext cx="9602" cy="32009"/>
                </a:xfrm>
                <a:custGeom>
                  <a:avLst/>
                  <a:gdLst>
                    <a:gd name="connsiteX0" fmla="*/ 0 w 9602"/>
                    <a:gd name="connsiteY0" fmla="*/ 0 h 32009"/>
                    <a:gd name="connsiteX1" fmla="*/ 9603 w 9602"/>
                    <a:gd name="connsiteY1" fmla="*/ 0 h 32009"/>
                    <a:gd name="connsiteX2" fmla="*/ 9603 w 9602"/>
                    <a:gd name="connsiteY2" fmla="*/ 32010 h 32009"/>
                    <a:gd name="connsiteX3" fmla="*/ 0 w 9602"/>
                    <a:gd name="connsiteY3" fmla="*/ 32010 h 32009"/>
                  </a:gdLst>
                  <a:ahLst/>
                  <a:cxnLst>
                    <a:cxn ang="0">
                      <a:pos x="connsiteX0" y="connsiteY0"/>
                    </a:cxn>
                    <a:cxn ang="0">
                      <a:pos x="connsiteX1" y="connsiteY1"/>
                    </a:cxn>
                    <a:cxn ang="0">
                      <a:pos x="connsiteX2" y="connsiteY2"/>
                    </a:cxn>
                    <a:cxn ang="0">
                      <a:pos x="connsiteX3" y="connsiteY3"/>
                    </a:cxn>
                  </a:cxnLst>
                  <a:rect l="l" t="t" r="r" b="b"/>
                  <a:pathLst>
                    <a:path w="9602" h="32009">
                      <a:moveTo>
                        <a:pt x="0" y="0"/>
                      </a:moveTo>
                      <a:lnTo>
                        <a:pt x="9603" y="0"/>
                      </a:lnTo>
                      <a:lnTo>
                        <a:pt x="9603" y="32010"/>
                      </a:lnTo>
                      <a:lnTo>
                        <a:pt x="0" y="32010"/>
                      </a:lnTo>
                      <a:close/>
                    </a:path>
                  </a:pathLst>
                </a:custGeom>
                <a:grpFill/>
                <a:ln w="5331" cap="flat">
                  <a:noFill/>
                  <a:prstDash val="solid"/>
                  <a:miter/>
                </a:ln>
              </p:spPr>
              <p:txBody>
                <a:bodyPr rtlCol="0" anchor="ctr"/>
                <a:lstStyle/>
                <a:p>
                  <a:endParaRPr lang="en-US"/>
                </a:p>
              </p:txBody>
            </p:sp>
            <p:sp>
              <p:nvSpPr>
                <p:cNvPr id="84" name="Freeform 83">
                  <a:extLst>
                    <a:ext uri="{FF2B5EF4-FFF2-40B4-BE49-F238E27FC236}">
                      <a16:creationId xmlns:a16="http://schemas.microsoft.com/office/drawing/2014/main" id="{EADFB6DF-E04A-D3F8-51EF-49392023FD84}"/>
                    </a:ext>
                  </a:extLst>
                </p:cNvPr>
                <p:cNvSpPr/>
                <p:nvPr/>
              </p:nvSpPr>
              <p:spPr>
                <a:xfrm>
                  <a:off x="2415321" y="8717941"/>
                  <a:ext cx="9602" cy="32009"/>
                </a:xfrm>
                <a:custGeom>
                  <a:avLst/>
                  <a:gdLst>
                    <a:gd name="connsiteX0" fmla="*/ 0 w 9602"/>
                    <a:gd name="connsiteY0" fmla="*/ 0 h 32009"/>
                    <a:gd name="connsiteX1" fmla="*/ 9603 w 9602"/>
                    <a:gd name="connsiteY1" fmla="*/ 0 h 32009"/>
                    <a:gd name="connsiteX2" fmla="*/ 9603 w 9602"/>
                    <a:gd name="connsiteY2" fmla="*/ 32010 h 32009"/>
                    <a:gd name="connsiteX3" fmla="*/ 0 w 9602"/>
                    <a:gd name="connsiteY3" fmla="*/ 32010 h 32009"/>
                  </a:gdLst>
                  <a:ahLst/>
                  <a:cxnLst>
                    <a:cxn ang="0">
                      <a:pos x="connsiteX0" y="connsiteY0"/>
                    </a:cxn>
                    <a:cxn ang="0">
                      <a:pos x="connsiteX1" y="connsiteY1"/>
                    </a:cxn>
                    <a:cxn ang="0">
                      <a:pos x="connsiteX2" y="connsiteY2"/>
                    </a:cxn>
                    <a:cxn ang="0">
                      <a:pos x="connsiteX3" y="connsiteY3"/>
                    </a:cxn>
                  </a:cxnLst>
                  <a:rect l="l" t="t" r="r" b="b"/>
                  <a:pathLst>
                    <a:path w="9602" h="32009">
                      <a:moveTo>
                        <a:pt x="0" y="0"/>
                      </a:moveTo>
                      <a:lnTo>
                        <a:pt x="9603" y="0"/>
                      </a:lnTo>
                      <a:lnTo>
                        <a:pt x="9603" y="32010"/>
                      </a:lnTo>
                      <a:lnTo>
                        <a:pt x="0" y="32010"/>
                      </a:lnTo>
                      <a:close/>
                    </a:path>
                  </a:pathLst>
                </a:custGeom>
                <a:grpFill/>
                <a:ln w="5331" cap="flat">
                  <a:noFill/>
                  <a:prstDash val="solid"/>
                  <a:miter/>
                </a:ln>
              </p:spPr>
              <p:txBody>
                <a:bodyPr rtlCol="0" anchor="ctr"/>
                <a:lstStyle/>
                <a:p>
                  <a:endParaRPr lang="en-US"/>
                </a:p>
              </p:txBody>
            </p:sp>
            <p:sp>
              <p:nvSpPr>
                <p:cNvPr id="85" name="Freeform 84">
                  <a:extLst>
                    <a:ext uri="{FF2B5EF4-FFF2-40B4-BE49-F238E27FC236}">
                      <a16:creationId xmlns:a16="http://schemas.microsoft.com/office/drawing/2014/main" id="{AEBC643B-91F3-9DEB-07FF-67C57AB3C852}"/>
                    </a:ext>
                  </a:extLst>
                </p:cNvPr>
                <p:cNvSpPr/>
                <p:nvPr/>
              </p:nvSpPr>
              <p:spPr>
                <a:xfrm>
                  <a:off x="2222728" y="8788896"/>
                  <a:ext cx="348908" cy="129106"/>
                </a:xfrm>
                <a:custGeom>
                  <a:avLst/>
                  <a:gdLst>
                    <a:gd name="connsiteX0" fmla="*/ 314231 w 348908"/>
                    <a:gd name="connsiteY0" fmla="*/ 129107 h 129106"/>
                    <a:gd name="connsiteX1" fmla="*/ 284355 w 348908"/>
                    <a:gd name="connsiteY1" fmla="*/ 129107 h 129106"/>
                    <a:gd name="connsiteX2" fmla="*/ 279553 w 348908"/>
                    <a:gd name="connsiteY2" fmla="*/ 124305 h 129106"/>
                    <a:gd name="connsiteX3" fmla="*/ 284355 w 348908"/>
                    <a:gd name="connsiteY3" fmla="*/ 119504 h 129106"/>
                    <a:gd name="connsiteX4" fmla="*/ 314231 w 348908"/>
                    <a:gd name="connsiteY4" fmla="*/ 119504 h 129106"/>
                    <a:gd name="connsiteX5" fmla="*/ 339305 w 348908"/>
                    <a:gd name="connsiteY5" fmla="*/ 94429 h 129106"/>
                    <a:gd name="connsiteX6" fmla="*/ 314231 w 348908"/>
                    <a:gd name="connsiteY6" fmla="*/ 69355 h 129106"/>
                    <a:gd name="connsiteX7" fmla="*/ 34677 w 348908"/>
                    <a:gd name="connsiteY7" fmla="*/ 69355 h 129106"/>
                    <a:gd name="connsiteX8" fmla="*/ 0 w 348908"/>
                    <a:gd name="connsiteY8" fmla="*/ 34677 h 129106"/>
                    <a:gd name="connsiteX9" fmla="*/ 34677 w 348908"/>
                    <a:gd name="connsiteY9" fmla="*/ 0 h 129106"/>
                    <a:gd name="connsiteX10" fmla="*/ 64553 w 348908"/>
                    <a:gd name="connsiteY10" fmla="*/ 0 h 129106"/>
                    <a:gd name="connsiteX11" fmla="*/ 69355 w 348908"/>
                    <a:gd name="connsiteY11" fmla="*/ 4802 h 129106"/>
                    <a:gd name="connsiteX12" fmla="*/ 64553 w 348908"/>
                    <a:gd name="connsiteY12" fmla="*/ 9603 h 129106"/>
                    <a:gd name="connsiteX13" fmla="*/ 34677 w 348908"/>
                    <a:gd name="connsiteY13" fmla="*/ 9603 h 129106"/>
                    <a:gd name="connsiteX14" fmla="*/ 9603 w 348908"/>
                    <a:gd name="connsiteY14" fmla="*/ 34677 h 129106"/>
                    <a:gd name="connsiteX15" fmla="*/ 34677 w 348908"/>
                    <a:gd name="connsiteY15" fmla="*/ 59752 h 129106"/>
                    <a:gd name="connsiteX16" fmla="*/ 314231 w 348908"/>
                    <a:gd name="connsiteY16" fmla="*/ 59752 h 129106"/>
                    <a:gd name="connsiteX17" fmla="*/ 348908 w 348908"/>
                    <a:gd name="connsiteY17" fmla="*/ 94429 h 129106"/>
                    <a:gd name="connsiteX18" fmla="*/ 314231 w 348908"/>
                    <a:gd name="connsiteY18" fmla="*/ 129107 h 1291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48908" h="129106">
                      <a:moveTo>
                        <a:pt x="314231" y="129107"/>
                      </a:moveTo>
                      <a:lnTo>
                        <a:pt x="284355" y="129107"/>
                      </a:lnTo>
                      <a:cubicBezTo>
                        <a:pt x="281687" y="129107"/>
                        <a:pt x="279553" y="126973"/>
                        <a:pt x="279553" y="124305"/>
                      </a:cubicBezTo>
                      <a:cubicBezTo>
                        <a:pt x="279553" y="121638"/>
                        <a:pt x="281687" y="119504"/>
                        <a:pt x="284355" y="119504"/>
                      </a:cubicBezTo>
                      <a:lnTo>
                        <a:pt x="314231" y="119504"/>
                      </a:lnTo>
                      <a:cubicBezTo>
                        <a:pt x="328102" y="119504"/>
                        <a:pt x="339305" y="108300"/>
                        <a:pt x="339305" y="94429"/>
                      </a:cubicBezTo>
                      <a:cubicBezTo>
                        <a:pt x="339305" y="80558"/>
                        <a:pt x="328102" y="69355"/>
                        <a:pt x="314231" y="69355"/>
                      </a:cubicBezTo>
                      <a:lnTo>
                        <a:pt x="34677" y="69355"/>
                      </a:lnTo>
                      <a:cubicBezTo>
                        <a:pt x="15471" y="69355"/>
                        <a:pt x="0" y="53884"/>
                        <a:pt x="0" y="34677"/>
                      </a:cubicBezTo>
                      <a:cubicBezTo>
                        <a:pt x="0" y="15472"/>
                        <a:pt x="15471" y="0"/>
                        <a:pt x="34677" y="0"/>
                      </a:cubicBezTo>
                      <a:lnTo>
                        <a:pt x="64553" y="0"/>
                      </a:lnTo>
                      <a:cubicBezTo>
                        <a:pt x="67221" y="0"/>
                        <a:pt x="69355" y="2134"/>
                        <a:pt x="69355" y="4802"/>
                      </a:cubicBezTo>
                      <a:cubicBezTo>
                        <a:pt x="69355" y="7469"/>
                        <a:pt x="67221" y="9603"/>
                        <a:pt x="64553" y="9603"/>
                      </a:cubicBezTo>
                      <a:lnTo>
                        <a:pt x="34677" y="9603"/>
                      </a:lnTo>
                      <a:cubicBezTo>
                        <a:pt x="20806" y="9603"/>
                        <a:pt x="9603" y="20807"/>
                        <a:pt x="9603" y="34677"/>
                      </a:cubicBezTo>
                      <a:cubicBezTo>
                        <a:pt x="9603" y="48549"/>
                        <a:pt x="20806" y="59752"/>
                        <a:pt x="34677" y="59752"/>
                      </a:cubicBezTo>
                      <a:lnTo>
                        <a:pt x="314231" y="59752"/>
                      </a:lnTo>
                      <a:cubicBezTo>
                        <a:pt x="333437" y="59752"/>
                        <a:pt x="348908" y="75224"/>
                        <a:pt x="348908" y="94429"/>
                      </a:cubicBezTo>
                      <a:cubicBezTo>
                        <a:pt x="348908" y="113635"/>
                        <a:pt x="333437" y="129107"/>
                        <a:pt x="314231" y="129107"/>
                      </a:cubicBezTo>
                      <a:close/>
                    </a:path>
                  </a:pathLst>
                </a:custGeom>
                <a:grpFill/>
                <a:ln w="5331" cap="flat">
                  <a:noFill/>
                  <a:prstDash val="solid"/>
                  <a:miter/>
                </a:ln>
              </p:spPr>
              <p:txBody>
                <a:bodyPr rtlCol="0" anchor="ctr"/>
                <a:lstStyle/>
                <a:p>
                  <a:endParaRPr lang="en-US"/>
                </a:p>
              </p:txBody>
            </p:sp>
            <p:sp>
              <p:nvSpPr>
                <p:cNvPr id="86" name="Freeform 85">
                  <a:extLst>
                    <a:ext uri="{FF2B5EF4-FFF2-40B4-BE49-F238E27FC236}">
                      <a16:creationId xmlns:a16="http://schemas.microsoft.com/office/drawing/2014/main" id="{4500F540-FA87-BD10-AD57-95A01F6FC4F1}"/>
                    </a:ext>
                  </a:extLst>
                </p:cNvPr>
                <p:cNvSpPr/>
                <p:nvPr/>
              </p:nvSpPr>
              <p:spPr>
                <a:xfrm>
                  <a:off x="2303286" y="8614442"/>
                  <a:ext cx="268349" cy="268883"/>
                </a:xfrm>
                <a:custGeom>
                  <a:avLst/>
                  <a:gdLst>
                    <a:gd name="connsiteX0" fmla="*/ 268350 w 268349"/>
                    <a:gd name="connsiteY0" fmla="*/ 268883 h 268883"/>
                    <a:gd name="connsiteX1" fmla="*/ 258747 w 268349"/>
                    <a:gd name="connsiteY1" fmla="*/ 268883 h 268883"/>
                    <a:gd name="connsiteX2" fmla="*/ 258747 w 268349"/>
                    <a:gd name="connsiteY2" fmla="*/ 34677 h 268883"/>
                    <a:gd name="connsiteX3" fmla="*/ 233672 w 268349"/>
                    <a:gd name="connsiteY3" fmla="*/ 9603 h 268883"/>
                    <a:gd name="connsiteX4" fmla="*/ 0 w 268349"/>
                    <a:gd name="connsiteY4" fmla="*/ 9603 h 268883"/>
                    <a:gd name="connsiteX5" fmla="*/ 0 w 268349"/>
                    <a:gd name="connsiteY5" fmla="*/ 0 h 268883"/>
                    <a:gd name="connsiteX6" fmla="*/ 233672 w 268349"/>
                    <a:gd name="connsiteY6" fmla="*/ 0 h 268883"/>
                    <a:gd name="connsiteX7" fmla="*/ 268350 w 268349"/>
                    <a:gd name="connsiteY7" fmla="*/ 34677 h 268883"/>
                    <a:gd name="connsiteX8" fmla="*/ 268350 w 268349"/>
                    <a:gd name="connsiteY8" fmla="*/ 268883 h 2688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8349" h="268883">
                      <a:moveTo>
                        <a:pt x="268350" y="268883"/>
                      </a:moveTo>
                      <a:lnTo>
                        <a:pt x="258747" y="268883"/>
                      </a:lnTo>
                      <a:lnTo>
                        <a:pt x="258747" y="34677"/>
                      </a:lnTo>
                      <a:cubicBezTo>
                        <a:pt x="258747" y="20806"/>
                        <a:pt x="247543" y="9603"/>
                        <a:pt x="233672" y="9603"/>
                      </a:cubicBezTo>
                      <a:lnTo>
                        <a:pt x="0" y="9603"/>
                      </a:lnTo>
                      <a:lnTo>
                        <a:pt x="0" y="0"/>
                      </a:lnTo>
                      <a:lnTo>
                        <a:pt x="233672" y="0"/>
                      </a:lnTo>
                      <a:cubicBezTo>
                        <a:pt x="252878" y="0"/>
                        <a:pt x="268350" y="15471"/>
                        <a:pt x="268350" y="34677"/>
                      </a:cubicBezTo>
                      <a:lnTo>
                        <a:pt x="268350" y="268883"/>
                      </a:lnTo>
                      <a:close/>
                    </a:path>
                  </a:pathLst>
                </a:custGeom>
                <a:grpFill/>
                <a:ln w="5331" cap="flat">
                  <a:noFill/>
                  <a:prstDash val="solid"/>
                  <a:miter/>
                </a:ln>
              </p:spPr>
              <p:txBody>
                <a:bodyPr rtlCol="0" anchor="ctr"/>
                <a:lstStyle/>
                <a:p>
                  <a:endParaRPr lang="en-US"/>
                </a:p>
              </p:txBody>
            </p:sp>
            <p:sp>
              <p:nvSpPr>
                <p:cNvPr id="87" name="Freeform 86">
                  <a:extLst>
                    <a:ext uri="{FF2B5EF4-FFF2-40B4-BE49-F238E27FC236}">
                      <a16:creationId xmlns:a16="http://schemas.microsoft.com/office/drawing/2014/main" id="{5102CA5E-98D5-1B4F-7BAC-B13750F137FC}"/>
                    </a:ext>
                  </a:extLst>
                </p:cNvPr>
                <p:cNvSpPr/>
                <p:nvPr/>
              </p:nvSpPr>
              <p:spPr>
                <a:xfrm>
                  <a:off x="2223261" y="8569095"/>
                  <a:ext cx="69354" cy="259813"/>
                </a:xfrm>
                <a:custGeom>
                  <a:avLst/>
                  <a:gdLst>
                    <a:gd name="connsiteX0" fmla="*/ 4801 w 69354"/>
                    <a:gd name="connsiteY0" fmla="*/ 259814 h 259813"/>
                    <a:gd name="connsiteX1" fmla="*/ 0 w 69354"/>
                    <a:gd name="connsiteY1" fmla="*/ 255012 h 259813"/>
                    <a:gd name="connsiteX2" fmla="*/ 0 w 69354"/>
                    <a:gd name="connsiteY2" fmla="*/ 34677 h 259813"/>
                    <a:gd name="connsiteX3" fmla="*/ 34677 w 69354"/>
                    <a:gd name="connsiteY3" fmla="*/ 0 h 259813"/>
                    <a:gd name="connsiteX4" fmla="*/ 64553 w 69354"/>
                    <a:gd name="connsiteY4" fmla="*/ 0 h 259813"/>
                    <a:gd name="connsiteX5" fmla="*/ 69355 w 69354"/>
                    <a:gd name="connsiteY5" fmla="*/ 4801 h 259813"/>
                    <a:gd name="connsiteX6" fmla="*/ 69355 w 69354"/>
                    <a:gd name="connsiteY6" fmla="*/ 225136 h 259813"/>
                    <a:gd name="connsiteX7" fmla="*/ 64553 w 69354"/>
                    <a:gd name="connsiteY7" fmla="*/ 229938 h 259813"/>
                    <a:gd name="connsiteX8" fmla="*/ 59752 w 69354"/>
                    <a:gd name="connsiteY8" fmla="*/ 225136 h 259813"/>
                    <a:gd name="connsiteX9" fmla="*/ 59752 w 69354"/>
                    <a:gd name="connsiteY9" fmla="*/ 9603 h 259813"/>
                    <a:gd name="connsiteX10" fmla="*/ 34677 w 69354"/>
                    <a:gd name="connsiteY10" fmla="*/ 9603 h 259813"/>
                    <a:gd name="connsiteX11" fmla="*/ 9603 w 69354"/>
                    <a:gd name="connsiteY11" fmla="*/ 34677 h 259813"/>
                    <a:gd name="connsiteX12" fmla="*/ 9603 w 69354"/>
                    <a:gd name="connsiteY12" fmla="*/ 255012 h 259813"/>
                    <a:gd name="connsiteX13" fmla="*/ 4801 w 69354"/>
                    <a:gd name="connsiteY13" fmla="*/ 259814 h 2598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9354" h="259813">
                      <a:moveTo>
                        <a:pt x="4801" y="259814"/>
                      </a:moveTo>
                      <a:cubicBezTo>
                        <a:pt x="2134" y="259814"/>
                        <a:pt x="0" y="257680"/>
                        <a:pt x="0" y="255012"/>
                      </a:cubicBezTo>
                      <a:lnTo>
                        <a:pt x="0" y="34677"/>
                      </a:lnTo>
                      <a:cubicBezTo>
                        <a:pt x="0" y="15471"/>
                        <a:pt x="15471" y="0"/>
                        <a:pt x="34677" y="0"/>
                      </a:cubicBezTo>
                      <a:lnTo>
                        <a:pt x="64553" y="0"/>
                      </a:lnTo>
                      <a:cubicBezTo>
                        <a:pt x="67221" y="0"/>
                        <a:pt x="69355" y="2134"/>
                        <a:pt x="69355" y="4801"/>
                      </a:cubicBezTo>
                      <a:lnTo>
                        <a:pt x="69355" y="225136"/>
                      </a:lnTo>
                      <a:cubicBezTo>
                        <a:pt x="69355" y="227804"/>
                        <a:pt x="67221" y="229938"/>
                        <a:pt x="64553" y="229938"/>
                      </a:cubicBezTo>
                      <a:cubicBezTo>
                        <a:pt x="61886" y="229938"/>
                        <a:pt x="59752" y="227804"/>
                        <a:pt x="59752" y="225136"/>
                      </a:cubicBezTo>
                      <a:lnTo>
                        <a:pt x="59752" y="9603"/>
                      </a:lnTo>
                      <a:lnTo>
                        <a:pt x="34677" y="9603"/>
                      </a:lnTo>
                      <a:cubicBezTo>
                        <a:pt x="20806" y="9603"/>
                        <a:pt x="9603" y="20806"/>
                        <a:pt x="9603" y="34677"/>
                      </a:cubicBezTo>
                      <a:lnTo>
                        <a:pt x="9603" y="255012"/>
                      </a:lnTo>
                      <a:cubicBezTo>
                        <a:pt x="9603" y="257680"/>
                        <a:pt x="7469" y="259814"/>
                        <a:pt x="4801" y="259814"/>
                      </a:cubicBezTo>
                      <a:close/>
                    </a:path>
                  </a:pathLst>
                </a:custGeom>
                <a:grpFill/>
                <a:ln w="5331" cap="flat">
                  <a:noFill/>
                  <a:prstDash val="solid"/>
                  <a:miter/>
                </a:ln>
              </p:spPr>
              <p:txBody>
                <a:bodyPr rtlCol="0" anchor="ctr"/>
                <a:lstStyle/>
                <a:p>
                  <a:endParaRPr lang="en-US"/>
                </a:p>
              </p:txBody>
            </p:sp>
            <p:sp>
              <p:nvSpPr>
                <p:cNvPr id="88" name="Freeform 87">
                  <a:extLst>
                    <a:ext uri="{FF2B5EF4-FFF2-40B4-BE49-F238E27FC236}">
                      <a16:creationId xmlns:a16="http://schemas.microsoft.com/office/drawing/2014/main" id="{B23C57AB-8DE5-A3E1-6864-3F262A0A85A3}"/>
                    </a:ext>
                  </a:extLst>
                </p:cNvPr>
                <p:cNvSpPr/>
                <p:nvPr/>
              </p:nvSpPr>
              <p:spPr>
                <a:xfrm>
                  <a:off x="2502815" y="8869988"/>
                  <a:ext cx="9602" cy="43213"/>
                </a:xfrm>
                <a:custGeom>
                  <a:avLst/>
                  <a:gdLst>
                    <a:gd name="connsiteX0" fmla="*/ 0 w 9602"/>
                    <a:gd name="connsiteY0" fmla="*/ 0 h 43213"/>
                    <a:gd name="connsiteX1" fmla="*/ 9603 w 9602"/>
                    <a:gd name="connsiteY1" fmla="*/ 0 h 43213"/>
                    <a:gd name="connsiteX2" fmla="*/ 9603 w 9602"/>
                    <a:gd name="connsiteY2" fmla="*/ 43213 h 43213"/>
                    <a:gd name="connsiteX3" fmla="*/ 0 w 9602"/>
                    <a:gd name="connsiteY3" fmla="*/ 43213 h 43213"/>
                  </a:gdLst>
                  <a:ahLst/>
                  <a:cxnLst>
                    <a:cxn ang="0">
                      <a:pos x="connsiteX0" y="connsiteY0"/>
                    </a:cxn>
                    <a:cxn ang="0">
                      <a:pos x="connsiteX1" y="connsiteY1"/>
                    </a:cxn>
                    <a:cxn ang="0">
                      <a:pos x="connsiteX2" y="connsiteY2"/>
                    </a:cxn>
                    <a:cxn ang="0">
                      <a:pos x="connsiteX3" y="connsiteY3"/>
                    </a:cxn>
                  </a:cxnLst>
                  <a:rect l="l" t="t" r="r" b="b"/>
                  <a:pathLst>
                    <a:path w="9602" h="43213">
                      <a:moveTo>
                        <a:pt x="0" y="0"/>
                      </a:moveTo>
                      <a:lnTo>
                        <a:pt x="9603" y="0"/>
                      </a:lnTo>
                      <a:lnTo>
                        <a:pt x="9603" y="43213"/>
                      </a:lnTo>
                      <a:lnTo>
                        <a:pt x="0" y="43213"/>
                      </a:lnTo>
                      <a:close/>
                    </a:path>
                  </a:pathLst>
                </a:custGeom>
                <a:grpFill/>
                <a:ln w="5331" cap="flat">
                  <a:noFill/>
                  <a:prstDash val="solid"/>
                  <a:miter/>
                </a:ln>
              </p:spPr>
              <p:txBody>
                <a:bodyPr rtlCol="0" anchor="ctr"/>
                <a:lstStyle/>
                <a:p>
                  <a:endParaRPr lang="en-US"/>
                </a:p>
              </p:txBody>
            </p:sp>
          </p:grpSp>
          <p:sp>
            <p:nvSpPr>
              <p:cNvPr id="89" name="Freeform 88">
                <a:extLst>
                  <a:ext uri="{FF2B5EF4-FFF2-40B4-BE49-F238E27FC236}">
                    <a16:creationId xmlns:a16="http://schemas.microsoft.com/office/drawing/2014/main" id="{A1BB7C2C-CA06-444D-86B8-089E1D2A51B2}"/>
                  </a:ext>
                </a:extLst>
              </p:cNvPr>
              <p:cNvSpPr/>
              <p:nvPr/>
            </p:nvSpPr>
            <p:spPr>
              <a:xfrm>
                <a:off x="2390246" y="8667792"/>
                <a:ext cx="28275" cy="9602"/>
              </a:xfrm>
              <a:custGeom>
                <a:avLst/>
                <a:gdLst>
                  <a:gd name="connsiteX0" fmla="*/ 0 w 28275"/>
                  <a:gd name="connsiteY0" fmla="*/ 0 h 9602"/>
                  <a:gd name="connsiteX1" fmla="*/ 28275 w 28275"/>
                  <a:gd name="connsiteY1" fmla="*/ 0 h 9602"/>
                  <a:gd name="connsiteX2" fmla="*/ 28275 w 28275"/>
                  <a:gd name="connsiteY2" fmla="*/ 9603 h 9602"/>
                  <a:gd name="connsiteX3" fmla="*/ 0 w 28275"/>
                  <a:gd name="connsiteY3" fmla="*/ 9603 h 9602"/>
                </a:gdLst>
                <a:ahLst/>
                <a:cxnLst>
                  <a:cxn ang="0">
                    <a:pos x="connsiteX0" y="connsiteY0"/>
                  </a:cxn>
                  <a:cxn ang="0">
                    <a:pos x="connsiteX1" y="connsiteY1"/>
                  </a:cxn>
                  <a:cxn ang="0">
                    <a:pos x="connsiteX2" y="connsiteY2"/>
                  </a:cxn>
                  <a:cxn ang="0">
                    <a:pos x="connsiteX3" y="connsiteY3"/>
                  </a:cxn>
                </a:cxnLst>
                <a:rect l="l" t="t" r="r" b="b"/>
                <a:pathLst>
                  <a:path w="28275" h="9602">
                    <a:moveTo>
                      <a:pt x="0" y="0"/>
                    </a:moveTo>
                    <a:lnTo>
                      <a:pt x="28275" y="0"/>
                    </a:lnTo>
                    <a:lnTo>
                      <a:pt x="28275" y="9603"/>
                    </a:lnTo>
                    <a:lnTo>
                      <a:pt x="0" y="9603"/>
                    </a:lnTo>
                    <a:close/>
                  </a:path>
                </a:pathLst>
              </a:custGeom>
              <a:grpFill/>
              <a:ln w="5331" cap="flat">
                <a:noFill/>
                <a:prstDash val="solid"/>
                <a:miter/>
              </a:ln>
            </p:spPr>
            <p:txBody>
              <a:bodyPr rtlCol="0" anchor="ctr"/>
              <a:lstStyle/>
              <a:p>
                <a:endParaRPr lang="en-US"/>
              </a:p>
            </p:txBody>
          </p:sp>
        </p:grpSp>
      </p:grpSp>
      <p:pic>
        <p:nvPicPr>
          <p:cNvPr id="125" name="Picture 124">
            <a:extLst>
              <a:ext uri="{FF2B5EF4-FFF2-40B4-BE49-F238E27FC236}">
                <a16:creationId xmlns:a16="http://schemas.microsoft.com/office/drawing/2014/main" id="{A12F64C8-69F6-118D-8CE0-50A0C5730F1A}"/>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t="58569" b="20195"/>
          <a:stretch/>
        </p:blipFill>
        <p:spPr>
          <a:xfrm>
            <a:off x="-1" y="-139148"/>
            <a:ext cx="7559675" cy="2266122"/>
          </a:xfrm>
          <a:prstGeom prst="rect">
            <a:avLst/>
          </a:prstGeom>
        </p:spPr>
      </p:pic>
      <p:sp>
        <p:nvSpPr>
          <p:cNvPr id="126" name="Slide Number Placeholder 17">
            <a:extLst>
              <a:ext uri="{FF2B5EF4-FFF2-40B4-BE49-F238E27FC236}">
                <a16:creationId xmlns:a16="http://schemas.microsoft.com/office/drawing/2014/main" id="{3B0035F5-3D69-83FE-27F0-D47B360F7C8F}"/>
              </a:ext>
            </a:extLst>
          </p:cNvPr>
          <p:cNvSpPr>
            <a:spLocks noGrp="1"/>
          </p:cNvSpPr>
          <p:nvPr>
            <p:ph type="sldNum" sz="quarter" idx="4"/>
          </p:nvPr>
        </p:nvSpPr>
        <p:spPr>
          <a:xfrm>
            <a:off x="7023147" y="10286333"/>
            <a:ext cx="300672" cy="266594"/>
          </a:xfrm>
        </p:spPr>
        <p:txBody>
          <a:bodyPr/>
          <a:lstStyle/>
          <a:p>
            <a:fld id="{CB2079F2-58AF-ED44-82D7-E04B2F6FD686}" type="slidenum">
              <a:rPr lang="en-US" smtClean="0"/>
              <a:pPr/>
              <a:t>4</a:t>
            </a:fld>
            <a:endParaRPr lang="en-US" dirty="0"/>
          </a:p>
        </p:txBody>
      </p:sp>
    </p:spTree>
    <p:extLst>
      <p:ext uri="{BB962C8B-B14F-4D97-AF65-F5344CB8AC3E}">
        <p14:creationId xmlns:p14="http://schemas.microsoft.com/office/powerpoint/2010/main" val="98291685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610421-AFD4-EFF9-27F8-EB4684CAB84F}"/>
            </a:ext>
          </a:extLst>
        </p:cNvPr>
        <p:cNvGrpSpPr/>
        <p:nvPr/>
      </p:nvGrpSpPr>
      <p:grpSpPr>
        <a:xfrm>
          <a:off x="0" y="0"/>
          <a:ext cx="0" cy="0"/>
          <a:chOff x="0" y="0"/>
          <a:chExt cx="0" cy="0"/>
        </a:xfrm>
      </p:grpSpPr>
      <p:sp>
        <p:nvSpPr>
          <p:cNvPr id="4" name="Text Placeholder 3">
            <a:extLst>
              <a:ext uri="{FF2B5EF4-FFF2-40B4-BE49-F238E27FC236}">
                <a16:creationId xmlns:a16="http://schemas.microsoft.com/office/drawing/2014/main" id="{2E07B523-2817-3D52-28C0-D82E0A1396CA}"/>
              </a:ext>
            </a:extLst>
          </p:cNvPr>
          <p:cNvSpPr>
            <a:spLocks noGrp="1"/>
          </p:cNvSpPr>
          <p:nvPr>
            <p:ph type="body" sz="quarter" idx="48"/>
          </p:nvPr>
        </p:nvSpPr>
        <p:spPr>
          <a:xfrm>
            <a:off x="1449150" y="1762224"/>
            <a:ext cx="1629716" cy="1041721"/>
          </a:xfrm>
        </p:spPr>
        <p:txBody>
          <a:bodyPr numCol="1"/>
          <a:lstStyle/>
          <a:p>
            <a:r>
              <a:rPr lang="es-ES" sz="1800" b="1" dirty="0"/>
              <a:t>Identificar los servicios de acreditación pertinentes</a:t>
            </a:r>
            <a:endParaRPr lang="es-ES" sz="1800" dirty="0"/>
          </a:p>
          <a:p>
            <a:pPr>
              <a:lnSpc>
                <a:spcPts val="1580"/>
              </a:lnSpc>
            </a:pPr>
            <a:endParaRPr lang="en-GB" sz="1800" dirty="0"/>
          </a:p>
        </p:txBody>
      </p:sp>
      <p:sp>
        <p:nvSpPr>
          <p:cNvPr id="8" name="Text Placeholder 7">
            <a:extLst>
              <a:ext uri="{FF2B5EF4-FFF2-40B4-BE49-F238E27FC236}">
                <a16:creationId xmlns:a16="http://schemas.microsoft.com/office/drawing/2014/main" id="{BAE3E257-054B-C26B-F207-77972D2A77F5}"/>
              </a:ext>
            </a:extLst>
          </p:cNvPr>
          <p:cNvSpPr>
            <a:spLocks noGrp="1"/>
          </p:cNvSpPr>
          <p:nvPr>
            <p:ph type="body" sz="quarter" idx="47"/>
          </p:nvPr>
        </p:nvSpPr>
        <p:spPr>
          <a:xfrm>
            <a:off x="1424403" y="636248"/>
            <a:ext cx="5717178" cy="428623"/>
          </a:xfrm>
        </p:spPr>
        <p:txBody>
          <a:bodyPr/>
          <a:lstStyle/>
          <a:p>
            <a:pPr>
              <a:lnSpc>
                <a:spcPts val="2340"/>
              </a:lnSpc>
              <a:spcBef>
                <a:spcPts val="0"/>
              </a:spcBef>
            </a:pPr>
            <a:r>
              <a:rPr lang="es-ES" sz="2200" dirty="0">
                <a:solidFill>
                  <a:srgbClr val="EF3E23"/>
                </a:solidFill>
              </a:rPr>
              <a:t>Colaborar con organismos profesionales para validar las cualificaciones</a:t>
            </a:r>
            <a:endParaRPr lang="en-GB" sz="2200" dirty="0">
              <a:solidFill>
                <a:srgbClr val="EF3E23"/>
              </a:solidFill>
            </a:endParaRPr>
          </a:p>
        </p:txBody>
      </p:sp>
      <p:cxnSp>
        <p:nvCxnSpPr>
          <p:cNvPr id="9" name="Straight Connector 8">
            <a:extLst>
              <a:ext uri="{FF2B5EF4-FFF2-40B4-BE49-F238E27FC236}">
                <a16:creationId xmlns:a16="http://schemas.microsoft.com/office/drawing/2014/main" id="{2C9D2C12-095A-0EAB-91DB-41B75DBA89BB}"/>
              </a:ext>
            </a:extLst>
          </p:cNvPr>
          <p:cNvCxnSpPr>
            <a:cxnSpLocks/>
          </p:cNvCxnSpPr>
          <p:nvPr/>
        </p:nvCxnSpPr>
        <p:spPr>
          <a:xfrm flipH="1">
            <a:off x="0" y="795338"/>
            <a:ext cx="924046"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12" name="Group 11">
            <a:extLst>
              <a:ext uri="{FF2B5EF4-FFF2-40B4-BE49-F238E27FC236}">
                <a16:creationId xmlns:a16="http://schemas.microsoft.com/office/drawing/2014/main" id="{A8C50722-A6A0-14B2-29FE-B1377B588589}"/>
              </a:ext>
            </a:extLst>
          </p:cNvPr>
          <p:cNvGrpSpPr/>
          <p:nvPr/>
        </p:nvGrpSpPr>
        <p:grpSpPr>
          <a:xfrm>
            <a:off x="735063" y="520860"/>
            <a:ext cx="780507" cy="533005"/>
            <a:chOff x="558011" y="5595711"/>
            <a:chExt cx="824234" cy="562866"/>
          </a:xfrm>
        </p:grpSpPr>
        <p:sp>
          <p:nvSpPr>
            <p:cNvPr id="13" name="Oval 12">
              <a:extLst>
                <a:ext uri="{FF2B5EF4-FFF2-40B4-BE49-F238E27FC236}">
                  <a16:creationId xmlns:a16="http://schemas.microsoft.com/office/drawing/2014/main" id="{5159F90A-A3D0-975A-4ED4-C4DA6404E2F6}"/>
                </a:ext>
              </a:extLst>
            </p:cNvPr>
            <p:cNvSpPr/>
            <p:nvPr/>
          </p:nvSpPr>
          <p:spPr>
            <a:xfrm>
              <a:off x="558011" y="5595711"/>
              <a:ext cx="562866" cy="562866"/>
            </a:xfrm>
            <a:prstGeom prst="ellipse">
              <a:avLst/>
            </a:prstGeom>
            <a:solidFill>
              <a:srgbClr val="EF3E2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extBox 13">
              <a:extLst>
                <a:ext uri="{FF2B5EF4-FFF2-40B4-BE49-F238E27FC236}">
                  <a16:creationId xmlns:a16="http://schemas.microsoft.com/office/drawing/2014/main" id="{5D5CCDF6-F183-7504-597A-1CBD5D135CF0}"/>
                </a:ext>
              </a:extLst>
            </p:cNvPr>
            <p:cNvSpPr txBox="1"/>
            <p:nvPr/>
          </p:nvSpPr>
          <p:spPr>
            <a:xfrm>
              <a:off x="570386" y="5605461"/>
              <a:ext cx="811859" cy="532903"/>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02</a:t>
              </a:r>
            </a:p>
          </p:txBody>
        </p:sp>
      </p:grpSp>
      <p:sp>
        <p:nvSpPr>
          <p:cNvPr id="36" name="Rectangle 35">
            <a:extLst>
              <a:ext uri="{FF2B5EF4-FFF2-40B4-BE49-F238E27FC236}">
                <a16:creationId xmlns:a16="http://schemas.microsoft.com/office/drawing/2014/main" id="{4DA6A7FA-A311-2934-B9C5-79A3A19943BA}"/>
              </a:ext>
            </a:extLst>
          </p:cNvPr>
          <p:cNvSpPr/>
          <p:nvPr/>
        </p:nvSpPr>
        <p:spPr>
          <a:xfrm>
            <a:off x="0" y="0"/>
            <a:ext cx="408562" cy="10691813"/>
          </a:xfrm>
          <a:prstGeom prst="rect">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 Placeholder 3">
            <a:extLst>
              <a:ext uri="{FF2B5EF4-FFF2-40B4-BE49-F238E27FC236}">
                <a16:creationId xmlns:a16="http://schemas.microsoft.com/office/drawing/2014/main" id="{DB010284-F798-452E-2E1A-BCEFD9E39F6A}"/>
              </a:ext>
            </a:extLst>
          </p:cNvPr>
          <p:cNvSpPr txBox="1">
            <a:spLocks/>
          </p:cNvSpPr>
          <p:nvPr/>
        </p:nvSpPr>
        <p:spPr>
          <a:xfrm>
            <a:off x="3321935" y="1762224"/>
            <a:ext cx="3819646" cy="2510580"/>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marL="171450" indent="-171450">
              <a:buClr>
                <a:srgbClr val="5DC7D0"/>
              </a:buClr>
              <a:buFont typeface="Arial" panose="020B0604020202020204" pitchFamily="34" charset="0"/>
              <a:buChar char="•"/>
            </a:pPr>
            <a:r>
              <a:rPr lang="es-ES" sz="1250" dirty="0"/>
              <a:t>Colaborar con los organismos reguladores locales del sector de la construcción y con las asociaciones profesionales del sector (por ejemplo, colegios de ingeniería, asociaciones de carpintería, organismos de certificación de electricistas).</a:t>
            </a:r>
          </a:p>
          <a:p>
            <a:pPr marL="171450" indent="-171450">
              <a:buClr>
                <a:srgbClr val="5DC7D0"/>
              </a:buClr>
              <a:buFont typeface="Arial" panose="020B0604020202020204" pitchFamily="34" charset="0"/>
              <a:buChar char="•"/>
            </a:pPr>
            <a:r>
              <a:rPr lang="es-ES" sz="1250" dirty="0"/>
              <a:t>Determinar la equivalencia de las cualificaciones de las certificaciones extranjeras.</a:t>
            </a:r>
          </a:p>
          <a:p>
            <a:pPr marL="171450" indent="-171450">
              <a:buClr>
                <a:srgbClr val="5DC7D0"/>
              </a:buClr>
              <a:buFont typeface="Arial" panose="020B0604020202020204" pitchFamily="34" charset="0"/>
              <a:buChar char="•"/>
            </a:pPr>
            <a:r>
              <a:rPr lang="es-ES" sz="1250" dirty="0">
                <a:latin typeface="Calibri"/>
                <a:ea typeface="Open Sans"/>
                <a:cs typeface="Calibri"/>
              </a:rPr>
              <a:t>Comprobar las certificaciones académicas de su país para saber si las personas candidatas cumplen los requisitos.</a:t>
            </a:r>
            <a:endParaRPr lang="en-GB" sz="1250" dirty="0"/>
          </a:p>
          <a:p>
            <a:endParaRPr lang="en-GB" dirty="0"/>
          </a:p>
        </p:txBody>
      </p:sp>
      <p:cxnSp>
        <p:nvCxnSpPr>
          <p:cNvPr id="5" name="Straight Connector 4">
            <a:extLst>
              <a:ext uri="{FF2B5EF4-FFF2-40B4-BE49-F238E27FC236}">
                <a16:creationId xmlns:a16="http://schemas.microsoft.com/office/drawing/2014/main" id="{4ED18D8B-94E1-1C59-558D-C3300933A259}"/>
              </a:ext>
            </a:extLst>
          </p:cNvPr>
          <p:cNvCxnSpPr>
            <a:cxnSpLocks/>
          </p:cNvCxnSpPr>
          <p:nvPr/>
        </p:nvCxnSpPr>
        <p:spPr>
          <a:xfrm>
            <a:off x="3194613" y="1713997"/>
            <a:ext cx="0" cy="3240910"/>
          </a:xfrm>
          <a:prstGeom prst="line">
            <a:avLst/>
          </a:prstGeom>
          <a:ln w="28575">
            <a:solidFill>
              <a:srgbClr val="EF3E23"/>
            </a:solidFill>
          </a:ln>
        </p:spPr>
        <p:style>
          <a:lnRef idx="1">
            <a:schemeClr val="accent1"/>
          </a:lnRef>
          <a:fillRef idx="0">
            <a:schemeClr val="accent1"/>
          </a:fillRef>
          <a:effectRef idx="0">
            <a:schemeClr val="accent1"/>
          </a:effectRef>
          <a:fontRef idx="minor">
            <a:schemeClr val="tx1"/>
          </a:fontRef>
        </p:style>
      </p:cxnSp>
      <p:sp>
        <p:nvSpPr>
          <p:cNvPr id="28" name="Text Placeholder 3">
            <a:extLst>
              <a:ext uri="{FF2B5EF4-FFF2-40B4-BE49-F238E27FC236}">
                <a16:creationId xmlns:a16="http://schemas.microsoft.com/office/drawing/2014/main" id="{B2C59959-71FD-CD71-2D78-C6E878484506}"/>
              </a:ext>
            </a:extLst>
          </p:cNvPr>
          <p:cNvSpPr txBox="1">
            <a:spLocks/>
          </p:cNvSpPr>
          <p:nvPr/>
        </p:nvSpPr>
        <p:spPr>
          <a:xfrm>
            <a:off x="1451079" y="5433326"/>
            <a:ext cx="1743534" cy="1041721"/>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s-ES" sz="1800" b="1" dirty="0"/>
              <a:t>Facilitar el proceso de reconocimiento</a:t>
            </a:r>
            <a:endParaRPr lang="es-ES" sz="1800" dirty="0"/>
          </a:p>
          <a:p>
            <a:pPr>
              <a:lnSpc>
                <a:spcPts val="1580"/>
              </a:lnSpc>
            </a:pPr>
            <a:endParaRPr lang="en-GB" sz="1800" dirty="0"/>
          </a:p>
        </p:txBody>
      </p:sp>
      <p:sp>
        <p:nvSpPr>
          <p:cNvPr id="29" name="Text Placeholder 3">
            <a:extLst>
              <a:ext uri="{FF2B5EF4-FFF2-40B4-BE49-F238E27FC236}">
                <a16:creationId xmlns:a16="http://schemas.microsoft.com/office/drawing/2014/main" id="{FBA72F8C-62A8-BE04-354F-0D3A60280768}"/>
              </a:ext>
            </a:extLst>
          </p:cNvPr>
          <p:cNvSpPr txBox="1">
            <a:spLocks/>
          </p:cNvSpPr>
          <p:nvPr/>
        </p:nvSpPr>
        <p:spPr>
          <a:xfrm>
            <a:off x="3323864" y="5433326"/>
            <a:ext cx="3819646" cy="1350382"/>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marL="171450" indent="-171450">
              <a:buClr>
                <a:srgbClr val="5DC7D0"/>
              </a:buClr>
              <a:buFont typeface="Arial" panose="020B0604020202020204" pitchFamily="34" charset="0"/>
              <a:buChar char="•"/>
            </a:pPr>
            <a:r>
              <a:rPr lang="es-ES" sz="1250" dirty="0"/>
              <a:t>Ayudar a las personas refugiadas a solicitar evaluaciones de cualificación o cursos de conversión.</a:t>
            </a:r>
          </a:p>
          <a:p>
            <a:pPr marL="171450" indent="-171450">
              <a:buClr>
                <a:srgbClr val="5DC7D0"/>
              </a:buClr>
              <a:buFont typeface="Arial" panose="020B0604020202020204" pitchFamily="34" charset="0"/>
              <a:buChar char="•"/>
            </a:pPr>
            <a:r>
              <a:rPr lang="es-ES" sz="1250" dirty="0"/>
              <a:t>Ofrecer orientación sobre programas de adaptación para cumplir los requisitos de certificación locales.</a:t>
            </a:r>
          </a:p>
          <a:p>
            <a:pPr marL="171450" indent="-171450">
              <a:buClr>
                <a:srgbClr val="5DC7D0"/>
              </a:buClr>
              <a:buFont typeface="Arial" panose="020B0604020202020204" pitchFamily="34" charset="0"/>
              <a:buChar char="•"/>
            </a:pPr>
            <a:r>
              <a:rPr lang="es-ES" sz="1250" dirty="0"/>
              <a:t>Proporcionar apoyo lingüístico y de traducción para la documentación de las cualificaciones, si es necesario.</a:t>
            </a:r>
            <a:endParaRPr lang="en-GB" dirty="0"/>
          </a:p>
        </p:txBody>
      </p:sp>
      <p:cxnSp>
        <p:nvCxnSpPr>
          <p:cNvPr id="37" name="Straight Connector 36">
            <a:extLst>
              <a:ext uri="{FF2B5EF4-FFF2-40B4-BE49-F238E27FC236}">
                <a16:creationId xmlns:a16="http://schemas.microsoft.com/office/drawing/2014/main" id="{29E9CAB2-46A6-C708-0572-9552E2588EB0}"/>
              </a:ext>
            </a:extLst>
          </p:cNvPr>
          <p:cNvCxnSpPr>
            <a:cxnSpLocks/>
          </p:cNvCxnSpPr>
          <p:nvPr/>
        </p:nvCxnSpPr>
        <p:spPr>
          <a:xfrm>
            <a:off x="3196542" y="5385099"/>
            <a:ext cx="0" cy="1387034"/>
          </a:xfrm>
          <a:prstGeom prst="line">
            <a:avLst/>
          </a:prstGeom>
          <a:ln w="28575">
            <a:solidFill>
              <a:srgbClr val="EF3E23"/>
            </a:solidFill>
          </a:ln>
        </p:spPr>
        <p:style>
          <a:lnRef idx="1">
            <a:schemeClr val="accent1"/>
          </a:lnRef>
          <a:fillRef idx="0">
            <a:schemeClr val="accent1"/>
          </a:fillRef>
          <a:effectRef idx="0">
            <a:schemeClr val="accent1"/>
          </a:effectRef>
          <a:fontRef idx="minor">
            <a:schemeClr val="tx1"/>
          </a:fontRef>
        </p:style>
      </p:cxnSp>
      <p:sp>
        <p:nvSpPr>
          <p:cNvPr id="40" name="Text Placeholder 3">
            <a:extLst>
              <a:ext uri="{FF2B5EF4-FFF2-40B4-BE49-F238E27FC236}">
                <a16:creationId xmlns:a16="http://schemas.microsoft.com/office/drawing/2014/main" id="{3B92EEF7-05C7-C1AC-4A2F-8581EF0FD807}"/>
              </a:ext>
            </a:extLst>
          </p:cNvPr>
          <p:cNvSpPr txBox="1">
            <a:spLocks/>
          </p:cNvSpPr>
          <p:nvPr/>
        </p:nvSpPr>
        <p:spPr>
          <a:xfrm>
            <a:off x="1453008" y="7229333"/>
            <a:ext cx="1629716" cy="1041721"/>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s-ES" sz="1800" b="1" dirty="0"/>
              <a:t>Crear vías para la certificación</a:t>
            </a:r>
            <a:endParaRPr lang="es-ES" sz="1800" dirty="0"/>
          </a:p>
          <a:p>
            <a:pPr>
              <a:lnSpc>
                <a:spcPts val="1580"/>
              </a:lnSpc>
            </a:pPr>
            <a:endParaRPr lang="en-GB" sz="1800" dirty="0"/>
          </a:p>
        </p:txBody>
      </p:sp>
      <p:sp>
        <p:nvSpPr>
          <p:cNvPr id="49" name="Text Placeholder 3">
            <a:extLst>
              <a:ext uri="{FF2B5EF4-FFF2-40B4-BE49-F238E27FC236}">
                <a16:creationId xmlns:a16="http://schemas.microsoft.com/office/drawing/2014/main" id="{9B0455B2-F006-FA25-0587-1D0E3217EB29}"/>
              </a:ext>
            </a:extLst>
          </p:cNvPr>
          <p:cNvSpPr txBox="1">
            <a:spLocks/>
          </p:cNvSpPr>
          <p:nvPr/>
        </p:nvSpPr>
        <p:spPr>
          <a:xfrm>
            <a:off x="3325793" y="7229333"/>
            <a:ext cx="3819646" cy="1035933"/>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marL="171450" indent="-171450">
              <a:buClr>
                <a:srgbClr val="5DC7D0"/>
              </a:buClr>
              <a:buFont typeface="Arial" panose="020B0604020202020204" pitchFamily="34" charset="0"/>
              <a:buChar char="•"/>
            </a:pPr>
            <a:r>
              <a:rPr lang="es-ES" sz="1250" dirty="0"/>
              <a:t>Colaborar con centros de formación para ofrecer cursos cortos para la validación de credenciales.</a:t>
            </a:r>
          </a:p>
          <a:p>
            <a:pPr marL="171450" indent="-171450">
              <a:buClr>
                <a:srgbClr val="5DC7D0"/>
              </a:buClr>
              <a:buFont typeface="Arial" panose="020B0604020202020204" pitchFamily="34" charset="0"/>
              <a:buChar char="•"/>
            </a:pPr>
            <a:r>
              <a:rPr lang="es-ES" sz="1250" dirty="0"/>
              <a:t>Establecer alianzas con instituciones de formación profesional para crear programas de homologación rápida.</a:t>
            </a:r>
            <a:endParaRPr lang="en-GB" dirty="0"/>
          </a:p>
        </p:txBody>
      </p:sp>
      <p:cxnSp>
        <p:nvCxnSpPr>
          <p:cNvPr id="50" name="Straight Connector 49">
            <a:extLst>
              <a:ext uri="{FF2B5EF4-FFF2-40B4-BE49-F238E27FC236}">
                <a16:creationId xmlns:a16="http://schemas.microsoft.com/office/drawing/2014/main" id="{3B6140A3-6083-435A-CAAD-66C90BD6A78E}"/>
              </a:ext>
            </a:extLst>
          </p:cNvPr>
          <p:cNvCxnSpPr>
            <a:cxnSpLocks/>
          </p:cNvCxnSpPr>
          <p:nvPr/>
        </p:nvCxnSpPr>
        <p:spPr>
          <a:xfrm>
            <a:off x="3198471" y="7181106"/>
            <a:ext cx="0" cy="991563"/>
          </a:xfrm>
          <a:prstGeom prst="line">
            <a:avLst/>
          </a:prstGeom>
          <a:ln w="28575">
            <a:solidFill>
              <a:srgbClr val="EF3E23"/>
            </a:solidFill>
          </a:ln>
        </p:spPr>
        <p:style>
          <a:lnRef idx="1">
            <a:schemeClr val="accent1"/>
          </a:lnRef>
          <a:fillRef idx="0">
            <a:schemeClr val="accent1"/>
          </a:fillRef>
          <a:effectRef idx="0">
            <a:schemeClr val="accent1"/>
          </a:effectRef>
          <a:fontRef idx="minor">
            <a:schemeClr val="tx1"/>
          </a:fontRef>
        </p:style>
      </p:cxnSp>
      <p:grpSp>
        <p:nvGrpSpPr>
          <p:cNvPr id="15" name="Graphic 71">
            <a:extLst>
              <a:ext uri="{FF2B5EF4-FFF2-40B4-BE49-F238E27FC236}">
                <a16:creationId xmlns:a16="http://schemas.microsoft.com/office/drawing/2014/main" id="{535D6618-83A9-1174-0364-B75ACC439F1D}"/>
              </a:ext>
            </a:extLst>
          </p:cNvPr>
          <p:cNvGrpSpPr/>
          <p:nvPr/>
        </p:nvGrpSpPr>
        <p:grpSpPr>
          <a:xfrm>
            <a:off x="5475529" y="8764644"/>
            <a:ext cx="969991" cy="971477"/>
            <a:chOff x="1744180" y="7980646"/>
            <a:chExt cx="347841" cy="348374"/>
          </a:xfrm>
          <a:solidFill>
            <a:srgbClr val="404040"/>
          </a:solidFill>
        </p:grpSpPr>
        <p:sp>
          <p:nvSpPr>
            <p:cNvPr id="16" name="Freeform 15">
              <a:extLst>
                <a:ext uri="{FF2B5EF4-FFF2-40B4-BE49-F238E27FC236}">
                  <a16:creationId xmlns:a16="http://schemas.microsoft.com/office/drawing/2014/main" id="{BA919768-37F6-F6D8-094D-FB0C3DA32091}"/>
                </a:ext>
              </a:extLst>
            </p:cNvPr>
            <p:cNvSpPr/>
            <p:nvPr/>
          </p:nvSpPr>
          <p:spPr>
            <a:xfrm>
              <a:off x="1842257" y="8075582"/>
              <a:ext cx="240694" cy="240979"/>
            </a:xfrm>
            <a:custGeom>
              <a:avLst/>
              <a:gdLst>
                <a:gd name="connsiteX0" fmla="*/ 106253 w 240694"/>
                <a:gd name="connsiteY0" fmla="*/ 147272 h 240979"/>
                <a:gd name="connsiteX1" fmla="*/ 109454 w 240694"/>
                <a:gd name="connsiteY1" fmla="*/ 148873 h 240979"/>
                <a:gd name="connsiteX2" fmla="*/ 193213 w 240694"/>
                <a:gd name="connsiteY2" fmla="*/ 232632 h 240979"/>
                <a:gd name="connsiteX3" fmla="*/ 232158 w 240694"/>
                <a:gd name="connsiteY3" fmla="*/ 233699 h 240979"/>
                <a:gd name="connsiteX4" fmla="*/ 240694 w 240694"/>
                <a:gd name="connsiteY4" fmla="*/ 213959 h 240979"/>
                <a:gd name="connsiteX5" fmla="*/ 232692 w 240694"/>
                <a:gd name="connsiteY5" fmla="*/ 194220 h 240979"/>
                <a:gd name="connsiteX6" fmla="*/ 148399 w 240694"/>
                <a:gd name="connsiteY6" fmla="*/ 109927 h 240979"/>
                <a:gd name="connsiteX7" fmla="*/ 147332 w 240694"/>
                <a:gd name="connsiteY7" fmla="*/ 104592 h 240979"/>
                <a:gd name="connsiteX8" fmla="*/ 130260 w 240694"/>
                <a:gd name="connsiteY8" fmla="*/ 22433 h 240979"/>
                <a:gd name="connsiteX9" fmla="*/ 60372 w 240694"/>
                <a:gd name="connsiteY9" fmla="*/ 1627 h 240979"/>
                <a:gd name="connsiteX10" fmla="*/ 60372 w 240694"/>
                <a:gd name="connsiteY10" fmla="*/ 1627 h 240979"/>
                <a:gd name="connsiteX11" fmla="*/ 100918 w 240694"/>
                <a:gd name="connsiteY11" fmla="*/ 42173 h 240979"/>
                <a:gd name="connsiteX12" fmla="*/ 104119 w 240694"/>
                <a:gd name="connsiteY12" fmla="*/ 54443 h 240979"/>
                <a:gd name="connsiteX13" fmla="*/ 54503 w 240694"/>
                <a:gd name="connsiteY13" fmla="*/ 104059 h 240979"/>
                <a:gd name="connsiteX14" fmla="*/ 42233 w 240694"/>
                <a:gd name="connsiteY14" fmla="*/ 100858 h 240979"/>
                <a:gd name="connsiteX15" fmla="*/ 1687 w 240694"/>
                <a:gd name="connsiteY15" fmla="*/ 60312 h 240979"/>
                <a:gd name="connsiteX16" fmla="*/ 21960 w 240694"/>
                <a:gd name="connsiteY16" fmla="*/ 129667 h 240979"/>
                <a:gd name="connsiteX17" fmla="*/ 103585 w 240694"/>
                <a:gd name="connsiteY17" fmla="*/ 146739 h 240979"/>
                <a:gd name="connsiteX18" fmla="*/ 105186 w 240694"/>
                <a:gd name="connsiteY18" fmla="*/ 146739 h 2409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40694" h="240979">
                  <a:moveTo>
                    <a:pt x="106253" y="147272"/>
                  </a:moveTo>
                  <a:cubicBezTo>
                    <a:pt x="107320" y="147272"/>
                    <a:pt x="108920" y="147272"/>
                    <a:pt x="109454" y="148873"/>
                  </a:cubicBezTo>
                  <a:lnTo>
                    <a:pt x="193213" y="232632"/>
                  </a:lnTo>
                  <a:cubicBezTo>
                    <a:pt x="203883" y="243302"/>
                    <a:pt x="221488" y="243835"/>
                    <a:pt x="232158" y="233699"/>
                  </a:cubicBezTo>
                  <a:cubicBezTo>
                    <a:pt x="237493" y="228364"/>
                    <a:pt x="240694" y="221429"/>
                    <a:pt x="240694" y="213959"/>
                  </a:cubicBezTo>
                  <a:cubicBezTo>
                    <a:pt x="240694" y="206490"/>
                    <a:pt x="238027" y="199555"/>
                    <a:pt x="232692" y="194220"/>
                  </a:cubicBezTo>
                  <a:lnTo>
                    <a:pt x="148399" y="109927"/>
                  </a:lnTo>
                  <a:cubicBezTo>
                    <a:pt x="146799" y="108327"/>
                    <a:pt x="146799" y="106726"/>
                    <a:pt x="147332" y="104592"/>
                  </a:cubicBezTo>
                  <a:cubicBezTo>
                    <a:pt x="158536" y="76317"/>
                    <a:pt x="151600" y="44307"/>
                    <a:pt x="130260" y="22433"/>
                  </a:cubicBezTo>
                  <a:cubicBezTo>
                    <a:pt x="112121" y="4295"/>
                    <a:pt x="85980" y="-3708"/>
                    <a:pt x="60372" y="1627"/>
                  </a:cubicBezTo>
                  <a:lnTo>
                    <a:pt x="60372" y="1627"/>
                  </a:lnTo>
                  <a:cubicBezTo>
                    <a:pt x="60372" y="1627"/>
                    <a:pt x="100918" y="42173"/>
                    <a:pt x="100918" y="42173"/>
                  </a:cubicBezTo>
                  <a:cubicBezTo>
                    <a:pt x="104119" y="45374"/>
                    <a:pt x="105186" y="50175"/>
                    <a:pt x="104119" y="54443"/>
                  </a:cubicBezTo>
                  <a:cubicBezTo>
                    <a:pt x="97717" y="78451"/>
                    <a:pt x="78511" y="97657"/>
                    <a:pt x="54503" y="104059"/>
                  </a:cubicBezTo>
                  <a:cubicBezTo>
                    <a:pt x="50235" y="105126"/>
                    <a:pt x="45434" y="104059"/>
                    <a:pt x="42233" y="100858"/>
                  </a:cubicBezTo>
                  <a:lnTo>
                    <a:pt x="1687" y="60312"/>
                  </a:lnTo>
                  <a:cubicBezTo>
                    <a:pt x="-3648" y="85920"/>
                    <a:pt x="3821" y="111528"/>
                    <a:pt x="21960" y="129667"/>
                  </a:cubicBezTo>
                  <a:cubicBezTo>
                    <a:pt x="43300" y="151007"/>
                    <a:pt x="75310" y="157942"/>
                    <a:pt x="103585" y="146739"/>
                  </a:cubicBezTo>
                  <a:cubicBezTo>
                    <a:pt x="104119" y="146739"/>
                    <a:pt x="104652" y="146739"/>
                    <a:pt x="105186" y="146739"/>
                  </a:cubicBezTo>
                  <a:close/>
                </a:path>
              </a:pathLst>
            </a:custGeom>
            <a:solidFill>
              <a:srgbClr val="EF3E23"/>
            </a:solidFill>
            <a:ln w="5331" cap="flat">
              <a:noFill/>
              <a:prstDash val="solid"/>
              <a:miter/>
            </a:ln>
          </p:spPr>
          <p:txBody>
            <a:bodyPr rtlCol="0" anchor="ctr"/>
            <a:lstStyle/>
            <a:p>
              <a:endParaRPr lang="en-US"/>
            </a:p>
          </p:txBody>
        </p:sp>
        <p:grpSp>
          <p:nvGrpSpPr>
            <p:cNvPr id="17" name="Graphic 71">
              <a:extLst>
                <a:ext uri="{FF2B5EF4-FFF2-40B4-BE49-F238E27FC236}">
                  <a16:creationId xmlns:a16="http://schemas.microsoft.com/office/drawing/2014/main" id="{0FD8BB7A-A482-C09F-8A8A-0D9EB5D036F1}"/>
                </a:ext>
              </a:extLst>
            </p:cNvPr>
            <p:cNvGrpSpPr/>
            <p:nvPr/>
          </p:nvGrpSpPr>
          <p:grpSpPr>
            <a:xfrm>
              <a:off x="1744180" y="7980646"/>
              <a:ext cx="347841" cy="348374"/>
              <a:chOff x="1744180" y="7980646"/>
              <a:chExt cx="347841" cy="348374"/>
            </a:xfrm>
            <a:grpFill/>
          </p:grpSpPr>
          <p:sp>
            <p:nvSpPr>
              <p:cNvPr id="18" name="Freeform 17">
                <a:extLst>
                  <a:ext uri="{FF2B5EF4-FFF2-40B4-BE49-F238E27FC236}">
                    <a16:creationId xmlns:a16="http://schemas.microsoft.com/office/drawing/2014/main" id="{E5E50A43-ED3E-D319-D788-083BB8FB6B9B}"/>
                  </a:ext>
                </a:extLst>
              </p:cNvPr>
              <p:cNvSpPr/>
              <p:nvPr/>
            </p:nvSpPr>
            <p:spPr>
              <a:xfrm>
                <a:off x="1744180" y="7980646"/>
                <a:ext cx="347841" cy="347841"/>
              </a:xfrm>
              <a:custGeom>
                <a:avLst/>
                <a:gdLst>
                  <a:gd name="connsiteX0" fmla="*/ 156315 w 347841"/>
                  <a:gd name="connsiteY0" fmla="*/ 347841 h 347841"/>
                  <a:gd name="connsiteX1" fmla="*/ 145645 w 347841"/>
                  <a:gd name="connsiteY1" fmla="*/ 339305 h 347841"/>
                  <a:gd name="connsiteX2" fmla="*/ 136576 w 347841"/>
                  <a:gd name="connsiteY2" fmla="*/ 307295 h 347841"/>
                  <a:gd name="connsiteX3" fmla="*/ 133908 w 347841"/>
                  <a:gd name="connsiteY3" fmla="*/ 304094 h 347841"/>
                  <a:gd name="connsiteX4" fmla="*/ 110968 w 347841"/>
                  <a:gd name="connsiteY4" fmla="*/ 294491 h 347841"/>
                  <a:gd name="connsiteX5" fmla="*/ 106700 w 347841"/>
                  <a:gd name="connsiteY5" fmla="*/ 294491 h 347841"/>
                  <a:gd name="connsiteX6" fmla="*/ 77357 w 347841"/>
                  <a:gd name="connsiteY6" fmla="*/ 311030 h 347841"/>
                  <a:gd name="connsiteX7" fmla="*/ 64020 w 347841"/>
                  <a:gd name="connsiteY7" fmla="*/ 309429 h 347841"/>
                  <a:gd name="connsiteX8" fmla="*/ 38945 w 347841"/>
                  <a:gd name="connsiteY8" fmla="*/ 284355 h 347841"/>
                  <a:gd name="connsiteX9" fmla="*/ 37345 w 347841"/>
                  <a:gd name="connsiteY9" fmla="*/ 270484 h 347841"/>
                  <a:gd name="connsiteX10" fmla="*/ 53883 w 347841"/>
                  <a:gd name="connsiteY10" fmla="*/ 241675 h 347841"/>
                  <a:gd name="connsiteX11" fmla="*/ 53883 w 347841"/>
                  <a:gd name="connsiteY11" fmla="*/ 237407 h 347841"/>
                  <a:gd name="connsiteX12" fmla="*/ 44280 w 347841"/>
                  <a:gd name="connsiteY12" fmla="*/ 214467 h 347841"/>
                  <a:gd name="connsiteX13" fmla="*/ 41079 w 347841"/>
                  <a:gd name="connsiteY13" fmla="*/ 211266 h 347841"/>
                  <a:gd name="connsiteX14" fmla="*/ 8536 w 347841"/>
                  <a:gd name="connsiteY14" fmla="*/ 202196 h 347841"/>
                  <a:gd name="connsiteX15" fmla="*/ 0 w 347841"/>
                  <a:gd name="connsiteY15" fmla="*/ 191526 h 347841"/>
                  <a:gd name="connsiteX16" fmla="*/ 0 w 347841"/>
                  <a:gd name="connsiteY16" fmla="*/ 156315 h 347841"/>
                  <a:gd name="connsiteX17" fmla="*/ 8536 w 347841"/>
                  <a:gd name="connsiteY17" fmla="*/ 145645 h 347841"/>
                  <a:gd name="connsiteX18" fmla="*/ 40546 w 347841"/>
                  <a:gd name="connsiteY18" fmla="*/ 136576 h 347841"/>
                  <a:gd name="connsiteX19" fmla="*/ 43747 w 347841"/>
                  <a:gd name="connsiteY19" fmla="*/ 133908 h 347841"/>
                  <a:gd name="connsiteX20" fmla="*/ 53350 w 347841"/>
                  <a:gd name="connsiteY20" fmla="*/ 110968 h 347841"/>
                  <a:gd name="connsiteX21" fmla="*/ 53350 w 347841"/>
                  <a:gd name="connsiteY21" fmla="*/ 106700 h 347841"/>
                  <a:gd name="connsiteX22" fmla="*/ 36811 w 347841"/>
                  <a:gd name="connsiteY22" fmla="*/ 77357 h 347841"/>
                  <a:gd name="connsiteX23" fmla="*/ 38412 w 347841"/>
                  <a:gd name="connsiteY23" fmla="*/ 64020 h 347841"/>
                  <a:gd name="connsiteX24" fmla="*/ 63486 w 347841"/>
                  <a:gd name="connsiteY24" fmla="*/ 38946 h 347841"/>
                  <a:gd name="connsiteX25" fmla="*/ 77357 w 347841"/>
                  <a:gd name="connsiteY25" fmla="*/ 37345 h 347841"/>
                  <a:gd name="connsiteX26" fmla="*/ 106166 w 347841"/>
                  <a:gd name="connsiteY26" fmla="*/ 53884 h 347841"/>
                  <a:gd name="connsiteX27" fmla="*/ 110434 w 347841"/>
                  <a:gd name="connsiteY27" fmla="*/ 53884 h 347841"/>
                  <a:gd name="connsiteX28" fmla="*/ 133375 w 347841"/>
                  <a:gd name="connsiteY28" fmla="*/ 44281 h 347841"/>
                  <a:gd name="connsiteX29" fmla="*/ 136576 w 347841"/>
                  <a:gd name="connsiteY29" fmla="*/ 41079 h 347841"/>
                  <a:gd name="connsiteX30" fmla="*/ 145645 w 347841"/>
                  <a:gd name="connsiteY30" fmla="*/ 8536 h 347841"/>
                  <a:gd name="connsiteX31" fmla="*/ 156315 w 347841"/>
                  <a:gd name="connsiteY31" fmla="*/ 0 h 347841"/>
                  <a:gd name="connsiteX32" fmla="*/ 191526 w 347841"/>
                  <a:gd name="connsiteY32" fmla="*/ 0 h 347841"/>
                  <a:gd name="connsiteX33" fmla="*/ 191526 w 347841"/>
                  <a:gd name="connsiteY33" fmla="*/ 0 h 347841"/>
                  <a:gd name="connsiteX34" fmla="*/ 202196 w 347841"/>
                  <a:gd name="connsiteY34" fmla="*/ 8536 h 347841"/>
                  <a:gd name="connsiteX35" fmla="*/ 211265 w 347841"/>
                  <a:gd name="connsiteY35" fmla="*/ 40546 h 347841"/>
                  <a:gd name="connsiteX36" fmla="*/ 213933 w 347841"/>
                  <a:gd name="connsiteY36" fmla="*/ 43747 h 347841"/>
                  <a:gd name="connsiteX37" fmla="*/ 236873 w 347841"/>
                  <a:gd name="connsiteY37" fmla="*/ 53350 h 347841"/>
                  <a:gd name="connsiteX38" fmla="*/ 241141 w 347841"/>
                  <a:gd name="connsiteY38" fmla="*/ 53350 h 347841"/>
                  <a:gd name="connsiteX39" fmla="*/ 270484 w 347841"/>
                  <a:gd name="connsiteY39" fmla="*/ 36812 h 347841"/>
                  <a:gd name="connsiteX40" fmla="*/ 283821 w 347841"/>
                  <a:gd name="connsiteY40" fmla="*/ 38412 h 347841"/>
                  <a:gd name="connsiteX41" fmla="*/ 308896 w 347841"/>
                  <a:gd name="connsiteY41" fmla="*/ 63486 h 347841"/>
                  <a:gd name="connsiteX42" fmla="*/ 310496 w 347841"/>
                  <a:gd name="connsiteY42" fmla="*/ 77357 h 347841"/>
                  <a:gd name="connsiteX43" fmla="*/ 293958 w 347841"/>
                  <a:gd name="connsiteY43" fmla="*/ 106166 h 347841"/>
                  <a:gd name="connsiteX44" fmla="*/ 293958 w 347841"/>
                  <a:gd name="connsiteY44" fmla="*/ 110434 h 347841"/>
                  <a:gd name="connsiteX45" fmla="*/ 303561 w 347841"/>
                  <a:gd name="connsiteY45" fmla="*/ 133375 h 347841"/>
                  <a:gd name="connsiteX46" fmla="*/ 306762 w 347841"/>
                  <a:gd name="connsiteY46" fmla="*/ 136576 h 347841"/>
                  <a:gd name="connsiteX47" fmla="*/ 339305 w 347841"/>
                  <a:gd name="connsiteY47" fmla="*/ 145645 h 347841"/>
                  <a:gd name="connsiteX48" fmla="*/ 347841 w 347841"/>
                  <a:gd name="connsiteY48" fmla="*/ 156315 h 347841"/>
                  <a:gd name="connsiteX49" fmla="*/ 347841 w 347841"/>
                  <a:gd name="connsiteY49" fmla="*/ 191526 h 347841"/>
                  <a:gd name="connsiteX50" fmla="*/ 339305 w 347841"/>
                  <a:gd name="connsiteY50" fmla="*/ 202196 h 347841"/>
                  <a:gd name="connsiteX51" fmla="*/ 307295 w 347841"/>
                  <a:gd name="connsiteY51" fmla="*/ 211266 h 347841"/>
                  <a:gd name="connsiteX52" fmla="*/ 304094 w 347841"/>
                  <a:gd name="connsiteY52" fmla="*/ 213933 h 347841"/>
                  <a:gd name="connsiteX53" fmla="*/ 300893 w 347841"/>
                  <a:gd name="connsiteY53" fmla="*/ 221402 h 347841"/>
                  <a:gd name="connsiteX54" fmla="*/ 294491 w 347841"/>
                  <a:gd name="connsiteY54" fmla="*/ 224069 h 347841"/>
                  <a:gd name="connsiteX55" fmla="*/ 291824 w 347841"/>
                  <a:gd name="connsiteY55" fmla="*/ 217668 h 347841"/>
                  <a:gd name="connsiteX56" fmla="*/ 295025 w 347841"/>
                  <a:gd name="connsiteY56" fmla="*/ 210199 h 347841"/>
                  <a:gd name="connsiteX57" fmla="*/ 305161 w 347841"/>
                  <a:gd name="connsiteY57" fmla="*/ 201129 h 347841"/>
                  <a:gd name="connsiteX58" fmla="*/ 337171 w 347841"/>
                  <a:gd name="connsiteY58" fmla="*/ 192059 h 347841"/>
                  <a:gd name="connsiteX59" fmla="*/ 338772 w 347841"/>
                  <a:gd name="connsiteY59" fmla="*/ 190459 h 347841"/>
                  <a:gd name="connsiteX60" fmla="*/ 338772 w 347841"/>
                  <a:gd name="connsiteY60" fmla="*/ 155248 h 347841"/>
                  <a:gd name="connsiteX61" fmla="*/ 337705 w 347841"/>
                  <a:gd name="connsiteY61" fmla="*/ 153648 h 347841"/>
                  <a:gd name="connsiteX62" fmla="*/ 305161 w 347841"/>
                  <a:gd name="connsiteY62" fmla="*/ 144578 h 347841"/>
                  <a:gd name="connsiteX63" fmla="*/ 295025 w 347841"/>
                  <a:gd name="connsiteY63" fmla="*/ 135509 h 347841"/>
                  <a:gd name="connsiteX64" fmla="*/ 285955 w 347841"/>
                  <a:gd name="connsiteY64" fmla="*/ 113102 h 347841"/>
                  <a:gd name="connsiteX65" fmla="*/ 287022 w 347841"/>
                  <a:gd name="connsiteY65" fmla="*/ 99764 h 347841"/>
                  <a:gd name="connsiteX66" fmla="*/ 303561 w 347841"/>
                  <a:gd name="connsiteY66" fmla="*/ 70956 h 347841"/>
                  <a:gd name="connsiteX67" fmla="*/ 303561 w 347841"/>
                  <a:gd name="connsiteY67" fmla="*/ 68821 h 347841"/>
                  <a:gd name="connsiteX68" fmla="*/ 278486 w 347841"/>
                  <a:gd name="connsiteY68" fmla="*/ 43747 h 347841"/>
                  <a:gd name="connsiteX69" fmla="*/ 276886 w 347841"/>
                  <a:gd name="connsiteY69" fmla="*/ 43747 h 347841"/>
                  <a:gd name="connsiteX70" fmla="*/ 247543 w 347841"/>
                  <a:gd name="connsiteY70" fmla="*/ 60286 h 347841"/>
                  <a:gd name="connsiteX71" fmla="*/ 234206 w 347841"/>
                  <a:gd name="connsiteY71" fmla="*/ 60819 h 347841"/>
                  <a:gd name="connsiteX72" fmla="*/ 211799 w 347841"/>
                  <a:gd name="connsiteY72" fmla="*/ 51749 h 347841"/>
                  <a:gd name="connsiteX73" fmla="*/ 202729 w 347841"/>
                  <a:gd name="connsiteY73" fmla="*/ 41613 h 347841"/>
                  <a:gd name="connsiteX74" fmla="*/ 193660 w 347841"/>
                  <a:gd name="connsiteY74" fmla="*/ 9603 h 347841"/>
                  <a:gd name="connsiteX75" fmla="*/ 192059 w 347841"/>
                  <a:gd name="connsiteY75" fmla="*/ 8002 h 347841"/>
                  <a:gd name="connsiteX76" fmla="*/ 156849 w 347841"/>
                  <a:gd name="connsiteY76" fmla="*/ 8002 h 347841"/>
                  <a:gd name="connsiteX77" fmla="*/ 155248 w 347841"/>
                  <a:gd name="connsiteY77" fmla="*/ 9070 h 347841"/>
                  <a:gd name="connsiteX78" fmla="*/ 146179 w 347841"/>
                  <a:gd name="connsiteY78" fmla="*/ 41613 h 347841"/>
                  <a:gd name="connsiteX79" fmla="*/ 137109 w 347841"/>
                  <a:gd name="connsiteY79" fmla="*/ 51749 h 347841"/>
                  <a:gd name="connsiteX80" fmla="*/ 114702 w 347841"/>
                  <a:gd name="connsiteY80" fmla="*/ 60819 h 347841"/>
                  <a:gd name="connsiteX81" fmla="*/ 101365 w 347841"/>
                  <a:gd name="connsiteY81" fmla="*/ 59752 h 347841"/>
                  <a:gd name="connsiteX82" fmla="*/ 72556 w 347841"/>
                  <a:gd name="connsiteY82" fmla="*/ 43214 h 347841"/>
                  <a:gd name="connsiteX83" fmla="*/ 70422 w 347841"/>
                  <a:gd name="connsiteY83" fmla="*/ 43214 h 347841"/>
                  <a:gd name="connsiteX84" fmla="*/ 45347 w 347841"/>
                  <a:gd name="connsiteY84" fmla="*/ 68288 h 347841"/>
                  <a:gd name="connsiteX85" fmla="*/ 45347 w 347841"/>
                  <a:gd name="connsiteY85" fmla="*/ 69889 h 347841"/>
                  <a:gd name="connsiteX86" fmla="*/ 61886 w 347841"/>
                  <a:gd name="connsiteY86" fmla="*/ 99231 h 347841"/>
                  <a:gd name="connsiteX87" fmla="*/ 62419 w 347841"/>
                  <a:gd name="connsiteY87" fmla="*/ 112568 h 347841"/>
                  <a:gd name="connsiteX88" fmla="*/ 53350 w 347841"/>
                  <a:gd name="connsiteY88" fmla="*/ 134975 h 347841"/>
                  <a:gd name="connsiteX89" fmla="*/ 43213 w 347841"/>
                  <a:gd name="connsiteY89" fmla="*/ 144045 h 347841"/>
                  <a:gd name="connsiteX90" fmla="*/ 11203 w 347841"/>
                  <a:gd name="connsiteY90" fmla="*/ 153114 h 347841"/>
                  <a:gd name="connsiteX91" fmla="*/ 9603 w 347841"/>
                  <a:gd name="connsiteY91" fmla="*/ 154715 h 347841"/>
                  <a:gd name="connsiteX92" fmla="*/ 9603 w 347841"/>
                  <a:gd name="connsiteY92" fmla="*/ 189926 h 347841"/>
                  <a:gd name="connsiteX93" fmla="*/ 10670 w 347841"/>
                  <a:gd name="connsiteY93" fmla="*/ 191526 h 347841"/>
                  <a:gd name="connsiteX94" fmla="*/ 43213 w 347841"/>
                  <a:gd name="connsiteY94" fmla="*/ 200596 h 347841"/>
                  <a:gd name="connsiteX95" fmla="*/ 53350 w 347841"/>
                  <a:gd name="connsiteY95" fmla="*/ 209665 h 347841"/>
                  <a:gd name="connsiteX96" fmla="*/ 62419 w 347841"/>
                  <a:gd name="connsiteY96" fmla="*/ 232072 h 347841"/>
                  <a:gd name="connsiteX97" fmla="*/ 61352 w 347841"/>
                  <a:gd name="connsiteY97" fmla="*/ 245409 h 347841"/>
                  <a:gd name="connsiteX98" fmla="*/ 44814 w 347841"/>
                  <a:gd name="connsiteY98" fmla="*/ 274218 h 347841"/>
                  <a:gd name="connsiteX99" fmla="*/ 44814 w 347841"/>
                  <a:gd name="connsiteY99" fmla="*/ 276353 h 347841"/>
                  <a:gd name="connsiteX100" fmla="*/ 69888 w 347841"/>
                  <a:gd name="connsiteY100" fmla="*/ 301427 h 347841"/>
                  <a:gd name="connsiteX101" fmla="*/ 71489 w 347841"/>
                  <a:gd name="connsiteY101" fmla="*/ 301427 h 347841"/>
                  <a:gd name="connsiteX102" fmla="*/ 100831 w 347841"/>
                  <a:gd name="connsiteY102" fmla="*/ 284888 h 347841"/>
                  <a:gd name="connsiteX103" fmla="*/ 114169 w 347841"/>
                  <a:gd name="connsiteY103" fmla="*/ 284355 h 347841"/>
                  <a:gd name="connsiteX104" fmla="*/ 136576 w 347841"/>
                  <a:gd name="connsiteY104" fmla="*/ 293424 h 347841"/>
                  <a:gd name="connsiteX105" fmla="*/ 145645 w 347841"/>
                  <a:gd name="connsiteY105" fmla="*/ 303561 h 347841"/>
                  <a:gd name="connsiteX106" fmla="*/ 154715 w 347841"/>
                  <a:gd name="connsiteY106" fmla="*/ 335571 h 347841"/>
                  <a:gd name="connsiteX107" fmla="*/ 156315 w 347841"/>
                  <a:gd name="connsiteY107" fmla="*/ 337171 h 347841"/>
                  <a:gd name="connsiteX108" fmla="*/ 191526 w 347841"/>
                  <a:gd name="connsiteY108" fmla="*/ 337171 h 347841"/>
                  <a:gd name="connsiteX109" fmla="*/ 193127 w 347841"/>
                  <a:gd name="connsiteY109" fmla="*/ 336104 h 347841"/>
                  <a:gd name="connsiteX110" fmla="*/ 202196 w 347841"/>
                  <a:gd name="connsiteY110" fmla="*/ 303561 h 347841"/>
                  <a:gd name="connsiteX111" fmla="*/ 211265 w 347841"/>
                  <a:gd name="connsiteY111" fmla="*/ 293424 h 347841"/>
                  <a:gd name="connsiteX112" fmla="*/ 218201 w 347841"/>
                  <a:gd name="connsiteY112" fmla="*/ 290757 h 347841"/>
                  <a:gd name="connsiteX113" fmla="*/ 224603 w 347841"/>
                  <a:gd name="connsiteY113" fmla="*/ 293424 h 347841"/>
                  <a:gd name="connsiteX114" fmla="*/ 221935 w 347841"/>
                  <a:gd name="connsiteY114" fmla="*/ 299826 h 347841"/>
                  <a:gd name="connsiteX115" fmla="*/ 214466 w 347841"/>
                  <a:gd name="connsiteY115" fmla="*/ 303027 h 347841"/>
                  <a:gd name="connsiteX116" fmla="*/ 211265 w 347841"/>
                  <a:gd name="connsiteY116" fmla="*/ 306228 h 347841"/>
                  <a:gd name="connsiteX117" fmla="*/ 202196 w 347841"/>
                  <a:gd name="connsiteY117" fmla="*/ 338772 h 347841"/>
                  <a:gd name="connsiteX118" fmla="*/ 191526 w 347841"/>
                  <a:gd name="connsiteY118" fmla="*/ 347308 h 347841"/>
                  <a:gd name="connsiteX119" fmla="*/ 156315 w 347841"/>
                  <a:gd name="connsiteY119" fmla="*/ 347308 h 347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Lst>
                <a:rect l="l" t="t" r="r" b="b"/>
                <a:pathLst>
                  <a:path w="347841" h="347841">
                    <a:moveTo>
                      <a:pt x="156315" y="347841"/>
                    </a:moveTo>
                    <a:cubicBezTo>
                      <a:pt x="151514" y="347841"/>
                      <a:pt x="146712" y="344107"/>
                      <a:pt x="145645" y="339305"/>
                    </a:cubicBezTo>
                    <a:lnTo>
                      <a:pt x="136576" y="307295"/>
                    </a:lnTo>
                    <a:cubicBezTo>
                      <a:pt x="136576" y="305695"/>
                      <a:pt x="134975" y="304094"/>
                      <a:pt x="133908" y="304094"/>
                    </a:cubicBezTo>
                    <a:lnTo>
                      <a:pt x="110968" y="294491"/>
                    </a:lnTo>
                    <a:cubicBezTo>
                      <a:pt x="109901" y="293958"/>
                      <a:pt x="107233" y="294491"/>
                      <a:pt x="106700" y="294491"/>
                    </a:cubicBezTo>
                    <a:lnTo>
                      <a:pt x="77357" y="311030"/>
                    </a:lnTo>
                    <a:cubicBezTo>
                      <a:pt x="73623" y="313697"/>
                      <a:pt x="67221" y="313164"/>
                      <a:pt x="64020" y="309429"/>
                    </a:cubicBezTo>
                    <a:lnTo>
                      <a:pt x="38945" y="284355"/>
                    </a:lnTo>
                    <a:cubicBezTo>
                      <a:pt x="35211" y="280620"/>
                      <a:pt x="34677" y="274752"/>
                      <a:pt x="37345" y="270484"/>
                    </a:cubicBezTo>
                    <a:lnTo>
                      <a:pt x="53883" y="241675"/>
                    </a:lnTo>
                    <a:cubicBezTo>
                      <a:pt x="54417" y="240608"/>
                      <a:pt x="54950" y="238474"/>
                      <a:pt x="53883" y="237407"/>
                    </a:cubicBezTo>
                    <a:lnTo>
                      <a:pt x="44280" y="214467"/>
                    </a:lnTo>
                    <a:cubicBezTo>
                      <a:pt x="44280" y="212866"/>
                      <a:pt x="42146" y="211799"/>
                      <a:pt x="41079" y="211266"/>
                    </a:cubicBezTo>
                    <a:lnTo>
                      <a:pt x="8536" y="202196"/>
                    </a:lnTo>
                    <a:cubicBezTo>
                      <a:pt x="3734" y="201129"/>
                      <a:pt x="0" y="196328"/>
                      <a:pt x="0" y="191526"/>
                    </a:cubicBezTo>
                    <a:lnTo>
                      <a:pt x="0" y="156315"/>
                    </a:lnTo>
                    <a:cubicBezTo>
                      <a:pt x="0" y="151514"/>
                      <a:pt x="3734" y="146712"/>
                      <a:pt x="8536" y="145645"/>
                    </a:cubicBezTo>
                    <a:lnTo>
                      <a:pt x="40546" y="136576"/>
                    </a:lnTo>
                    <a:cubicBezTo>
                      <a:pt x="42146" y="136576"/>
                      <a:pt x="43747" y="134975"/>
                      <a:pt x="43747" y="133908"/>
                    </a:cubicBezTo>
                    <a:lnTo>
                      <a:pt x="53350" y="110968"/>
                    </a:lnTo>
                    <a:cubicBezTo>
                      <a:pt x="53883" y="109901"/>
                      <a:pt x="53350" y="107233"/>
                      <a:pt x="53350" y="106700"/>
                    </a:cubicBezTo>
                    <a:lnTo>
                      <a:pt x="36811" y="77357"/>
                    </a:lnTo>
                    <a:cubicBezTo>
                      <a:pt x="34144" y="73623"/>
                      <a:pt x="34677" y="67221"/>
                      <a:pt x="38412" y="64020"/>
                    </a:cubicBezTo>
                    <a:lnTo>
                      <a:pt x="63486" y="38946"/>
                    </a:lnTo>
                    <a:cubicBezTo>
                      <a:pt x="67221" y="35211"/>
                      <a:pt x="73089" y="34677"/>
                      <a:pt x="77357" y="37345"/>
                    </a:cubicBezTo>
                    <a:lnTo>
                      <a:pt x="106166" y="53884"/>
                    </a:lnTo>
                    <a:cubicBezTo>
                      <a:pt x="107233" y="54417"/>
                      <a:pt x="109367" y="54951"/>
                      <a:pt x="110434" y="53884"/>
                    </a:cubicBezTo>
                    <a:lnTo>
                      <a:pt x="133375" y="44281"/>
                    </a:lnTo>
                    <a:cubicBezTo>
                      <a:pt x="134975" y="44281"/>
                      <a:pt x="136042" y="42147"/>
                      <a:pt x="136576" y="41079"/>
                    </a:cubicBezTo>
                    <a:lnTo>
                      <a:pt x="145645" y="8536"/>
                    </a:lnTo>
                    <a:cubicBezTo>
                      <a:pt x="146712" y="3735"/>
                      <a:pt x="151514" y="0"/>
                      <a:pt x="156315" y="0"/>
                    </a:cubicBezTo>
                    <a:lnTo>
                      <a:pt x="191526" y="0"/>
                    </a:lnTo>
                    <a:cubicBezTo>
                      <a:pt x="191526" y="0"/>
                      <a:pt x="191526" y="0"/>
                      <a:pt x="191526" y="0"/>
                    </a:cubicBezTo>
                    <a:cubicBezTo>
                      <a:pt x="196327" y="0"/>
                      <a:pt x="201129" y="3735"/>
                      <a:pt x="202196" y="8536"/>
                    </a:cubicBezTo>
                    <a:lnTo>
                      <a:pt x="211265" y="40546"/>
                    </a:lnTo>
                    <a:cubicBezTo>
                      <a:pt x="211265" y="42147"/>
                      <a:pt x="212866" y="43747"/>
                      <a:pt x="213933" y="43747"/>
                    </a:cubicBezTo>
                    <a:lnTo>
                      <a:pt x="236873" y="53350"/>
                    </a:lnTo>
                    <a:cubicBezTo>
                      <a:pt x="237940" y="53884"/>
                      <a:pt x="240608" y="53350"/>
                      <a:pt x="241141" y="53350"/>
                    </a:cubicBezTo>
                    <a:lnTo>
                      <a:pt x="270484" y="36812"/>
                    </a:lnTo>
                    <a:cubicBezTo>
                      <a:pt x="274218" y="34144"/>
                      <a:pt x="280620" y="34677"/>
                      <a:pt x="283821" y="38412"/>
                    </a:cubicBezTo>
                    <a:lnTo>
                      <a:pt x="308896" y="63486"/>
                    </a:lnTo>
                    <a:cubicBezTo>
                      <a:pt x="312630" y="67221"/>
                      <a:pt x="313164" y="73089"/>
                      <a:pt x="310496" y="77357"/>
                    </a:cubicBezTo>
                    <a:lnTo>
                      <a:pt x="293958" y="106166"/>
                    </a:lnTo>
                    <a:cubicBezTo>
                      <a:pt x="293424" y="107233"/>
                      <a:pt x="292891" y="109367"/>
                      <a:pt x="293958" y="110434"/>
                    </a:cubicBezTo>
                    <a:lnTo>
                      <a:pt x="303561" y="133375"/>
                    </a:lnTo>
                    <a:cubicBezTo>
                      <a:pt x="303561" y="134975"/>
                      <a:pt x="305695" y="136042"/>
                      <a:pt x="306762" y="136576"/>
                    </a:cubicBezTo>
                    <a:lnTo>
                      <a:pt x="339305" y="145645"/>
                    </a:lnTo>
                    <a:cubicBezTo>
                      <a:pt x="344107" y="146712"/>
                      <a:pt x="347841" y="151514"/>
                      <a:pt x="347841" y="156315"/>
                    </a:cubicBezTo>
                    <a:lnTo>
                      <a:pt x="347841" y="191526"/>
                    </a:lnTo>
                    <a:cubicBezTo>
                      <a:pt x="347841" y="196328"/>
                      <a:pt x="344107" y="201129"/>
                      <a:pt x="339305" y="202196"/>
                    </a:cubicBezTo>
                    <a:lnTo>
                      <a:pt x="307295" y="211266"/>
                    </a:lnTo>
                    <a:cubicBezTo>
                      <a:pt x="305695" y="211266"/>
                      <a:pt x="304094" y="212866"/>
                      <a:pt x="304094" y="213933"/>
                    </a:cubicBezTo>
                    <a:lnTo>
                      <a:pt x="300893" y="221402"/>
                    </a:lnTo>
                    <a:cubicBezTo>
                      <a:pt x="299826" y="224069"/>
                      <a:pt x="297159" y="225136"/>
                      <a:pt x="294491" y="224069"/>
                    </a:cubicBezTo>
                    <a:cubicBezTo>
                      <a:pt x="291824" y="223003"/>
                      <a:pt x="290757" y="220335"/>
                      <a:pt x="291824" y="217668"/>
                    </a:cubicBezTo>
                    <a:lnTo>
                      <a:pt x="295025" y="210199"/>
                    </a:lnTo>
                    <a:cubicBezTo>
                      <a:pt x="296092" y="206464"/>
                      <a:pt x="300893" y="202196"/>
                      <a:pt x="305161" y="201129"/>
                    </a:cubicBezTo>
                    <a:lnTo>
                      <a:pt x="337171" y="192059"/>
                    </a:lnTo>
                    <a:cubicBezTo>
                      <a:pt x="337705" y="192059"/>
                      <a:pt x="338772" y="190993"/>
                      <a:pt x="338772" y="190459"/>
                    </a:cubicBezTo>
                    <a:lnTo>
                      <a:pt x="338772" y="155248"/>
                    </a:lnTo>
                    <a:cubicBezTo>
                      <a:pt x="338772" y="155248"/>
                      <a:pt x="338238" y="154181"/>
                      <a:pt x="337705" y="153648"/>
                    </a:cubicBezTo>
                    <a:lnTo>
                      <a:pt x="305161" y="144578"/>
                    </a:lnTo>
                    <a:cubicBezTo>
                      <a:pt x="300893" y="143511"/>
                      <a:pt x="296625" y="139777"/>
                      <a:pt x="295025" y="135509"/>
                    </a:cubicBezTo>
                    <a:lnTo>
                      <a:pt x="285955" y="113102"/>
                    </a:lnTo>
                    <a:cubicBezTo>
                      <a:pt x="284355" y="109367"/>
                      <a:pt x="284355" y="103499"/>
                      <a:pt x="287022" y="99764"/>
                    </a:cubicBezTo>
                    <a:lnTo>
                      <a:pt x="303561" y="70956"/>
                    </a:lnTo>
                    <a:cubicBezTo>
                      <a:pt x="303561" y="70422"/>
                      <a:pt x="303561" y="69355"/>
                      <a:pt x="303561" y="68821"/>
                    </a:cubicBezTo>
                    <a:lnTo>
                      <a:pt x="278486" y="43747"/>
                    </a:lnTo>
                    <a:cubicBezTo>
                      <a:pt x="278486" y="43747"/>
                      <a:pt x="276886" y="43747"/>
                      <a:pt x="276886" y="43747"/>
                    </a:cubicBezTo>
                    <a:lnTo>
                      <a:pt x="247543" y="60286"/>
                    </a:lnTo>
                    <a:cubicBezTo>
                      <a:pt x="243809" y="62419"/>
                      <a:pt x="237940" y="62953"/>
                      <a:pt x="234206" y="60819"/>
                    </a:cubicBezTo>
                    <a:lnTo>
                      <a:pt x="211799" y="51749"/>
                    </a:lnTo>
                    <a:cubicBezTo>
                      <a:pt x="208064" y="50682"/>
                      <a:pt x="203796" y="45881"/>
                      <a:pt x="202729" y="41613"/>
                    </a:cubicBezTo>
                    <a:lnTo>
                      <a:pt x="193660" y="9603"/>
                    </a:lnTo>
                    <a:cubicBezTo>
                      <a:pt x="193660" y="9070"/>
                      <a:pt x="192593" y="8002"/>
                      <a:pt x="192059" y="8002"/>
                    </a:cubicBezTo>
                    <a:lnTo>
                      <a:pt x="156849" y="8002"/>
                    </a:lnTo>
                    <a:cubicBezTo>
                      <a:pt x="156849" y="8002"/>
                      <a:pt x="155782" y="8536"/>
                      <a:pt x="155248" y="9070"/>
                    </a:cubicBezTo>
                    <a:lnTo>
                      <a:pt x="146179" y="41613"/>
                    </a:lnTo>
                    <a:cubicBezTo>
                      <a:pt x="145112" y="45881"/>
                      <a:pt x="141377" y="50149"/>
                      <a:pt x="137109" y="51749"/>
                    </a:cubicBezTo>
                    <a:lnTo>
                      <a:pt x="114702" y="60819"/>
                    </a:lnTo>
                    <a:cubicBezTo>
                      <a:pt x="110968" y="62419"/>
                      <a:pt x="105099" y="62419"/>
                      <a:pt x="101365" y="59752"/>
                    </a:cubicBezTo>
                    <a:lnTo>
                      <a:pt x="72556" y="43214"/>
                    </a:lnTo>
                    <a:cubicBezTo>
                      <a:pt x="72022" y="43214"/>
                      <a:pt x="70955" y="43214"/>
                      <a:pt x="70422" y="43214"/>
                    </a:cubicBezTo>
                    <a:lnTo>
                      <a:pt x="45347" y="68288"/>
                    </a:lnTo>
                    <a:cubicBezTo>
                      <a:pt x="45347" y="68288"/>
                      <a:pt x="45347" y="69889"/>
                      <a:pt x="45347" y="69889"/>
                    </a:cubicBezTo>
                    <a:lnTo>
                      <a:pt x="61886" y="99231"/>
                    </a:lnTo>
                    <a:cubicBezTo>
                      <a:pt x="64020" y="102965"/>
                      <a:pt x="64553" y="108834"/>
                      <a:pt x="62419" y="112568"/>
                    </a:cubicBezTo>
                    <a:lnTo>
                      <a:pt x="53350" y="134975"/>
                    </a:lnTo>
                    <a:cubicBezTo>
                      <a:pt x="52283" y="138710"/>
                      <a:pt x="47481" y="142978"/>
                      <a:pt x="43213" y="144045"/>
                    </a:cubicBezTo>
                    <a:lnTo>
                      <a:pt x="11203" y="153114"/>
                    </a:lnTo>
                    <a:cubicBezTo>
                      <a:pt x="10670" y="153114"/>
                      <a:pt x="9603" y="154181"/>
                      <a:pt x="9603" y="154715"/>
                    </a:cubicBezTo>
                    <a:lnTo>
                      <a:pt x="9603" y="189926"/>
                    </a:lnTo>
                    <a:cubicBezTo>
                      <a:pt x="9603" y="189926"/>
                      <a:pt x="10136" y="190993"/>
                      <a:pt x="10670" y="191526"/>
                    </a:cubicBezTo>
                    <a:lnTo>
                      <a:pt x="43213" y="200596"/>
                    </a:lnTo>
                    <a:cubicBezTo>
                      <a:pt x="47481" y="201663"/>
                      <a:pt x="51749" y="205397"/>
                      <a:pt x="53350" y="209665"/>
                    </a:cubicBezTo>
                    <a:lnTo>
                      <a:pt x="62419" y="232072"/>
                    </a:lnTo>
                    <a:cubicBezTo>
                      <a:pt x="64020" y="235806"/>
                      <a:pt x="64020" y="241675"/>
                      <a:pt x="61352" y="245409"/>
                    </a:cubicBezTo>
                    <a:lnTo>
                      <a:pt x="44814" y="274218"/>
                    </a:lnTo>
                    <a:cubicBezTo>
                      <a:pt x="44814" y="274752"/>
                      <a:pt x="44814" y="275819"/>
                      <a:pt x="44814" y="276353"/>
                    </a:cubicBezTo>
                    <a:lnTo>
                      <a:pt x="69888" y="301427"/>
                    </a:lnTo>
                    <a:cubicBezTo>
                      <a:pt x="69888" y="301427"/>
                      <a:pt x="70955" y="301427"/>
                      <a:pt x="71489" y="301427"/>
                    </a:cubicBezTo>
                    <a:lnTo>
                      <a:pt x="100831" y="284888"/>
                    </a:lnTo>
                    <a:cubicBezTo>
                      <a:pt x="104566" y="282754"/>
                      <a:pt x="110434" y="282221"/>
                      <a:pt x="114169" y="284355"/>
                    </a:cubicBezTo>
                    <a:lnTo>
                      <a:pt x="136576" y="293424"/>
                    </a:lnTo>
                    <a:cubicBezTo>
                      <a:pt x="140310" y="294491"/>
                      <a:pt x="144578" y="299293"/>
                      <a:pt x="145645" y="303561"/>
                    </a:cubicBezTo>
                    <a:lnTo>
                      <a:pt x="154715" y="335571"/>
                    </a:lnTo>
                    <a:cubicBezTo>
                      <a:pt x="154715" y="336104"/>
                      <a:pt x="155782" y="337171"/>
                      <a:pt x="156315" y="337171"/>
                    </a:cubicBezTo>
                    <a:lnTo>
                      <a:pt x="191526" y="337171"/>
                    </a:lnTo>
                    <a:cubicBezTo>
                      <a:pt x="191526" y="337171"/>
                      <a:pt x="192593" y="336638"/>
                      <a:pt x="193127" y="336104"/>
                    </a:cubicBezTo>
                    <a:lnTo>
                      <a:pt x="202196" y="303561"/>
                    </a:lnTo>
                    <a:cubicBezTo>
                      <a:pt x="203263" y="299293"/>
                      <a:pt x="206997" y="295025"/>
                      <a:pt x="211265" y="293424"/>
                    </a:cubicBezTo>
                    <a:lnTo>
                      <a:pt x="218201" y="290757"/>
                    </a:lnTo>
                    <a:cubicBezTo>
                      <a:pt x="220868" y="289690"/>
                      <a:pt x="223536" y="290757"/>
                      <a:pt x="224603" y="293424"/>
                    </a:cubicBezTo>
                    <a:cubicBezTo>
                      <a:pt x="225670" y="296092"/>
                      <a:pt x="224603" y="298759"/>
                      <a:pt x="221935" y="299826"/>
                    </a:cubicBezTo>
                    <a:lnTo>
                      <a:pt x="214466" y="303027"/>
                    </a:lnTo>
                    <a:cubicBezTo>
                      <a:pt x="212866" y="303027"/>
                      <a:pt x="211799" y="305161"/>
                      <a:pt x="211265" y="306228"/>
                    </a:cubicBezTo>
                    <a:lnTo>
                      <a:pt x="202196" y="338772"/>
                    </a:lnTo>
                    <a:cubicBezTo>
                      <a:pt x="201129" y="343573"/>
                      <a:pt x="196327" y="347308"/>
                      <a:pt x="191526" y="347308"/>
                    </a:cubicBezTo>
                    <a:lnTo>
                      <a:pt x="156315" y="347308"/>
                    </a:lnTo>
                    <a:close/>
                  </a:path>
                </a:pathLst>
              </a:custGeom>
              <a:grpFill/>
              <a:ln w="5331" cap="flat">
                <a:noFill/>
                <a:prstDash val="solid"/>
                <a:miter/>
              </a:ln>
            </p:spPr>
            <p:txBody>
              <a:bodyPr rtlCol="0" anchor="ctr"/>
              <a:lstStyle/>
              <a:p>
                <a:endParaRPr lang="en-US"/>
              </a:p>
            </p:txBody>
          </p:sp>
          <p:sp>
            <p:nvSpPr>
              <p:cNvPr id="19" name="Freeform 18">
                <a:extLst>
                  <a:ext uri="{FF2B5EF4-FFF2-40B4-BE49-F238E27FC236}">
                    <a16:creationId xmlns:a16="http://schemas.microsoft.com/office/drawing/2014/main" id="{5513903D-31CA-5109-EEBA-1FAF5932C82F}"/>
                  </a:ext>
                </a:extLst>
              </p:cNvPr>
              <p:cNvSpPr/>
              <p:nvPr/>
            </p:nvSpPr>
            <p:spPr>
              <a:xfrm>
                <a:off x="1831515" y="8068462"/>
                <a:ext cx="260016" cy="260558"/>
              </a:xfrm>
              <a:custGeom>
                <a:avLst/>
                <a:gdLst>
                  <a:gd name="connsiteX0" fmla="*/ 223160 w 260016"/>
                  <a:gd name="connsiteY0" fmla="*/ 260025 h 260558"/>
                  <a:gd name="connsiteX1" fmla="*/ 195952 w 260016"/>
                  <a:gd name="connsiteY1" fmla="*/ 248821 h 260558"/>
                  <a:gd name="connsiteX2" fmla="*/ 114327 w 260016"/>
                  <a:gd name="connsiteY2" fmla="*/ 167196 h 260558"/>
                  <a:gd name="connsiteX3" fmla="*/ 25232 w 260016"/>
                  <a:gd name="connsiteY3" fmla="*/ 146923 h 260558"/>
                  <a:gd name="connsiteX4" fmla="*/ 1759 w 260016"/>
                  <a:gd name="connsiteY4" fmla="*/ 68499 h 260558"/>
                  <a:gd name="connsiteX5" fmla="*/ 8694 w 260016"/>
                  <a:gd name="connsiteY5" fmla="*/ 61030 h 260558"/>
                  <a:gd name="connsiteX6" fmla="*/ 18297 w 260016"/>
                  <a:gd name="connsiteY6" fmla="*/ 63697 h 260558"/>
                  <a:gd name="connsiteX7" fmla="*/ 58843 w 260016"/>
                  <a:gd name="connsiteY7" fmla="*/ 104243 h 260558"/>
                  <a:gd name="connsiteX8" fmla="*/ 62044 w 260016"/>
                  <a:gd name="connsiteY8" fmla="*/ 105310 h 260558"/>
                  <a:gd name="connsiteX9" fmla="*/ 105257 w 260016"/>
                  <a:gd name="connsiteY9" fmla="*/ 62097 h 260558"/>
                  <a:gd name="connsiteX10" fmla="*/ 104190 w 260016"/>
                  <a:gd name="connsiteY10" fmla="*/ 58896 h 260558"/>
                  <a:gd name="connsiteX11" fmla="*/ 63644 w 260016"/>
                  <a:gd name="connsiteY11" fmla="*/ 18350 h 260558"/>
                  <a:gd name="connsiteX12" fmla="*/ 60977 w 260016"/>
                  <a:gd name="connsiteY12" fmla="*/ 8747 h 260558"/>
                  <a:gd name="connsiteX13" fmla="*/ 68446 w 260016"/>
                  <a:gd name="connsiteY13" fmla="*/ 1812 h 260558"/>
                  <a:gd name="connsiteX14" fmla="*/ 146870 w 260016"/>
                  <a:gd name="connsiteY14" fmla="*/ 25285 h 260558"/>
                  <a:gd name="connsiteX15" fmla="*/ 167143 w 260016"/>
                  <a:gd name="connsiteY15" fmla="*/ 114913 h 260558"/>
                  <a:gd name="connsiteX16" fmla="*/ 249302 w 260016"/>
                  <a:gd name="connsiteY16" fmla="*/ 197072 h 260558"/>
                  <a:gd name="connsiteX17" fmla="*/ 259972 w 260016"/>
                  <a:gd name="connsiteY17" fmla="*/ 223747 h 260558"/>
                  <a:gd name="connsiteX18" fmla="*/ 248235 w 260016"/>
                  <a:gd name="connsiteY18" fmla="*/ 250422 h 260558"/>
                  <a:gd name="connsiteX19" fmla="*/ 223160 w 260016"/>
                  <a:gd name="connsiteY19" fmla="*/ 260559 h 260558"/>
                  <a:gd name="connsiteX20" fmla="*/ 115927 w 260016"/>
                  <a:gd name="connsiteY20" fmla="*/ 156526 h 260558"/>
                  <a:gd name="connsiteX21" fmla="*/ 119128 w 260016"/>
                  <a:gd name="connsiteY21" fmla="*/ 158127 h 260558"/>
                  <a:gd name="connsiteX22" fmla="*/ 202887 w 260016"/>
                  <a:gd name="connsiteY22" fmla="*/ 241886 h 260558"/>
                  <a:gd name="connsiteX23" fmla="*/ 241833 w 260016"/>
                  <a:gd name="connsiteY23" fmla="*/ 242953 h 260558"/>
                  <a:gd name="connsiteX24" fmla="*/ 250369 w 260016"/>
                  <a:gd name="connsiteY24" fmla="*/ 223214 h 260558"/>
                  <a:gd name="connsiteX25" fmla="*/ 242366 w 260016"/>
                  <a:gd name="connsiteY25" fmla="*/ 203474 h 260558"/>
                  <a:gd name="connsiteX26" fmla="*/ 158074 w 260016"/>
                  <a:gd name="connsiteY26" fmla="*/ 119181 h 260558"/>
                  <a:gd name="connsiteX27" fmla="*/ 157007 w 260016"/>
                  <a:gd name="connsiteY27" fmla="*/ 113846 h 260558"/>
                  <a:gd name="connsiteX28" fmla="*/ 139935 w 260016"/>
                  <a:gd name="connsiteY28" fmla="*/ 31687 h 260558"/>
                  <a:gd name="connsiteX29" fmla="*/ 70046 w 260016"/>
                  <a:gd name="connsiteY29" fmla="*/ 10881 h 260558"/>
                  <a:gd name="connsiteX30" fmla="*/ 70046 w 260016"/>
                  <a:gd name="connsiteY30" fmla="*/ 10881 h 260558"/>
                  <a:gd name="connsiteX31" fmla="*/ 110592 w 260016"/>
                  <a:gd name="connsiteY31" fmla="*/ 51427 h 260558"/>
                  <a:gd name="connsiteX32" fmla="*/ 113793 w 260016"/>
                  <a:gd name="connsiteY32" fmla="*/ 63697 h 260558"/>
                  <a:gd name="connsiteX33" fmla="*/ 64178 w 260016"/>
                  <a:gd name="connsiteY33" fmla="*/ 113313 h 260558"/>
                  <a:gd name="connsiteX34" fmla="*/ 51907 w 260016"/>
                  <a:gd name="connsiteY34" fmla="*/ 110112 h 260558"/>
                  <a:gd name="connsiteX35" fmla="*/ 11361 w 260016"/>
                  <a:gd name="connsiteY35" fmla="*/ 69566 h 260558"/>
                  <a:gd name="connsiteX36" fmla="*/ 31634 w 260016"/>
                  <a:gd name="connsiteY36" fmla="*/ 138921 h 260558"/>
                  <a:gd name="connsiteX37" fmla="*/ 113260 w 260016"/>
                  <a:gd name="connsiteY37" fmla="*/ 155993 h 260558"/>
                  <a:gd name="connsiteX38" fmla="*/ 114860 w 260016"/>
                  <a:gd name="connsiteY38" fmla="*/ 155993 h 260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260016" h="260558">
                    <a:moveTo>
                      <a:pt x="223160" y="260025"/>
                    </a:moveTo>
                    <a:cubicBezTo>
                      <a:pt x="213557" y="260025"/>
                      <a:pt x="203421" y="256290"/>
                      <a:pt x="195952" y="248821"/>
                    </a:cubicBezTo>
                    <a:lnTo>
                      <a:pt x="114327" y="167196"/>
                    </a:lnTo>
                    <a:cubicBezTo>
                      <a:pt x="83384" y="177866"/>
                      <a:pt x="48706" y="170397"/>
                      <a:pt x="25232" y="146923"/>
                    </a:cubicBezTo>
                    <a:cubicBezTo>
                      <a:pt x="4959" y="126650"/>
                      <a:pt x="-4110" y="97308"/>
                      <a:pt x="1759" y="68499"/>
                    </a:cubicBezTo>
                    <a:cubicBezTo>
                      <a:pt x="2292" y="64764"/>
                      <a:pt x="4959" y="62097"/>
                      <a:pt x="8694" y="61030"/>
                    </a:cubicBezTo>
                    <a:cubicBezTo>
                      <a:pt x="11895" y="59963"/>
                      <a:pt x="15629" y="61030"/>
                      <a:pt x="18297" y="63697"/>
                    </a:cubicBezTo>
                    <a:lnTo>
                      <a:pt x="58843" y="104243"/>
                    </a:lnTo>
                    <a:cubicBezTo>
                      <a:pt x="59376" y="104777"/>
                      <a:pt x="60977" y="105310"/>
                      <a:pt x="62044" y="105310"/>
                    </a:cubicBezTo>
                    <a:cubicBezTo>
                      <a:pt x="82850" y="99442"/>
                      <a:pt x="99389" y="83437"/>
                      <a:pt x="105257" y="62097"/>
                    </a:cubicBezTo>
                    <a:cubicBezTo>
                      <a:pt x="105257" y="61030"/>
                      <a:pt x="105257" y="59963"/>
                      <a:pt x="104190" y="58896"/>
                    </a:cubicBezTo>
                    <a:lnTo>
                      <a:pt x="63644" y="18350"/>
                    </a:lnTo>
                    <a:cubicBezTo>
                      <a:pt x="60977" y="15683"/>
                      <a:pt x="59910" y="11948"/>
                      <a:pt x="60977" y="8747"/>
                    </a:cubicBezTo>
                    <a:cubicBezTo>
                      <a:pt x="62044" y="5546"/>
                      <a:pt x="64711" y="2878"/>
                      <a:pt x="68446" y="1812"/>
                    </a:cubicBezTo>
                    <a:cubicBezTo>
                      <a:pt x="96721" y="-4057"/>
                      <a:pt x="126064" y="4479"/>
                      <a:pt x="146870" y="25285"/>
                    </a:cubicBezTo>
                    <a:cubicBezTo>
                      <a:pt x="170344" y="48759"/>
                      <a:pt x="178347" y="83437"/>
                      <a:pt x="167143" y="114913"/>
                    </a:cubicBezTo>
                    <a:lnTo>
                      <a:pt x="249302" y="197072"/>
                    </a:lnTo>
                    <a:cubicBezTo>
                      <a:pt x="256237" y="204007"/>
                      <a:pt x="260505" y="213610"/>
                      <a:pt x="259972" y="223747"/>
                    </a:cubicBezTo>
                    <a:cubicBezTo>
                      <a:pt x="259972" y="233884"/>
                      <a:pt x="255704" y="243486"/>
                      <a:pt x="248235" y="250422"/>
                    </a:cubicBezTo>
                    <a:cubicBezTo>
                      <a:pt x="241299" y="256824"/>
                      <a:pt x="232230" y="260559"/>
                      <a:pt x="223160" y="260559"/>
                    </a:cubicBezTo>
                    <a:close/>
                    <a:moveTo>
                      <a:pt x="115927" y="156526"/>
                    </a:moveTo>
                    <a:cubicBezTo>
                      <a:pt x="116994" y="156526"/>
                      <a:pt x="118595" y="156526"/>
                      <a:pt x="119128" y="158127"/>
                    </a:cubicBezTo>
                    <a:lnTo>
                      <a:pt x="202887" y="241886"/>
                    </a:lnTo>
                    <a:cubicBezTo>
                      <a:pt x="213557" y="252556"/>
                      <a:pt x="231163" y="253089"/>
                      <a:pt x="241833" y="242953"/>
                    </a:cubicBezTo>
                    <a:cubicBezTo>
                      <a:pt x="247168" y="237618"/>
                      <a:pt x="250369" y="230682"/>
                      <a:pt x="250369" y="223214"/>
                    </a:cubicBezTo>
                    <a:cubicBezTo>
                      <a:pt x="250369" y="215744"/>
                      <a:pt x="247701" y="208809"/>
                      <a:pt x="242366" y="203474"/>
                    </a:cubicBezTo>
                    <a:lnTo>
                      <a:pt x="158074" y="119181"/>
                    </a:lnTo>
                    <a:cubicBezTo>
                      <a:pt x="156473" y="117581"/>
                      <a:pt x="156473" y="115980"/>
                      <a:pt x="157007" y="113846"/>
                    </a:cubicBezTo>
                    <a:cubicBezTo>
                      <a:pt x="168210" y="85571"/>
                      <a:pt x="161275" y="53561"/>
                      <a:pt x="139935" y="31687"/>
                    </a:cubicBezTo>
                    <a:cubicBezTo>
                      <a:pt x="121796" y="13548"/>
                      <a:pt x="95654" y="5546"/>
                      <a:pt x="70046" y="10881"/>
                    </a:cubicBezTo>
                    <a:lnTo>
                      <a:pt x="70046" y="10881"/>
                    </a:lnTo>
                    <a:cubicBezTo>
                      <a:pt x="70046" y="10881"/>
                      <a:pt x="110592" y="51427"/>
                      <a:pt x="110592" y="51427"/>
                    </a:cubicBezTo>
                    <a:cubicBezTo>
                      <a:pt x="113793" y="54628"/>
                      <a:pt x="114860" y="59429"/>
                      <a:pt x="113793" y="63697"/>
                    </a:cubicBezTo>
                    <a:cubicBezTo>
                      <a:pt x="107391" y="87705"/>
                      <a:pt x="88185" y="106911"/>
                      <a:pt x="64178" y="113313"/>
                    </a:cubicBezTo>
                    <a:cubicBezTo>
                      <a:pt x="59910" y="114380"/>
                      <a:pt x="55108" y="113313"/>
                      <a:pt x="51907" y="110112"/>
                    </a:cubicBezTo>
                    <a:lnTo>
                      <a:pt x="11361" y="69566"/>
                    </a:lnTo>
                    <a:cubicBezTo>
                      <a:pt x="6026" y="95174"/>
                      <a:pt x="13495" y="120782"/>
                      <a:pt x="31634" y="138921"/>
                    </a:cubicBezTo>
                    <a:cubicBezTo>
                      <a:pt x="52974" y="160261"/>
                      <a:pt x="84984" y="167196"/>
                      <a:pt x="113260" y="155993"/>
                    </a:cubicBezTo>
                    <a:cubicBezTo>
                      <a:pt x="113793" y="155993"/>
                      <a:pt x="114327" y="155993"/>
                      <a:pt x="114860" y="155993"/>
                    </a:cubicBezTo>
                    <a:close/>
                  </a:path>
                </a:pathLst>
              </a:custGeom>
              <a:grpFill/>
              <a:ln w="5331" cap="flat">
                <a:noFill/>
                <a:prstDash val="solid"/>
                <a:miter/>
              </a:ln>
            </p:spPr>
            <p:txBody>
              <a:bodyPr rtlCol="0" anchor="ctr"/>
              <a:lstStyle/>
              <a:p>
                <a:endParaRPr lang="en-US"/>
              </a:p>
            </p:txBody>
          </p:sp>
        </p:grpSp>
      </p:grpSp>
      <p:sp>
        <p:nvSpPr>
          <p:cNvPr id="64" name="Slide Number Placeholder 17">
            <a:extLst>
              <a:ext uri="{FF2B5EF4-FFF2-40B4-BE49-F238E27FC236}">
                <a16:creationId xmlns:a16="http://schemas.microsoft.com/office/drawing/2014/main" id="{2DCD5263-6520-0E9B-CCB0-BAD8E217CD4B}"/>
              </a:ext>
            </a:extLst>
          </p:cNvPr>
          <p:cNvSpPr>
            <a:spLocks noGrp="1"/>
          </p:cNvSpPr>
          <p:nvPr>
            <p:ph type="sldNum" sz="quarter" idx="4"/>
          </p:nvPr>
        </p:nvSpPr>
        <p:spPr>
          <a:xfrm>
            <a:off x="7023147" y="10286333"/>
            <a:ext cx="300672" cy="266594"/>
          </a:xfrm>
        </p:spPr>
        <p:txBody>
          <a:bodyPr/>
          <a:lstStyle/>
          <a:p>
            <a:fld id="{CB2079F2-58AF-ED44-82D7-E04B2F6FD686}" type="slidenum">
              <a:rPr lang="en-US" smtClean="0"/>
              <a:pPr/>
              <a:t>5</a:t>
            </a:fld>
            <a:endParaRPr lang="en-US" dirty="0"/>
          </a:p>
        </p:txBody>
      </p:sp>
    </p:spTree>
    <p:extLst>
      <p:ext uri="{BB962C8B-B14F-4D97-AF65-F5344CB8AC3E}">
        <p14:creationId xmlns:p14="http://schemas.microsoft.com/office/powerpoint/2010/main" val="31494436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4A3C5CF-5189-3BF9-8785-5C38A47E7424}"/>
            </a:ext>
          </a:extLst>
        </p:cNvPr>
        <p:cNvGrpSpPr/>
        <p:nvPr/>
      </p:nvGrpSpPr>
      <p:grpSpPr>
        <a:xfrm>
          <a:off x="0" y="0"/>
          <a:ext cx="0" cy="0"/>
          <a:chOff x="0" y="0"/>
          <a:chExt cx="0" cy="0"/>
        </a:xfrm>
      </p:grpSpPr>
      <p:sp>
        <p:nvSpPr>
          <p:cNvPr id="4" name="Text Placeholder 3">
            <a:extLst>
              <a:ext uri="{FF2B5EF4-FFF2-40B4-BE49-F238E27FC236}">
                <a16:creationId xmlns:a16="http://schemas.microsoft.com/office/drawing/2014/main" id="{FA6FA8D3-FCD1-772A-5FD3-21AD10487C93}"/>
              </a:ext>
            </a:extLst>
          </p:cNvPr>
          <p:cNvSpPr>
            <a:spLocks noGrp="1"/>
          </p:cNvSpPr>
          <p:nvPr>
            <p:ph type="body" sz="quarter" idx="48"/>
          </p:nvPr>
        </p:nvSpPr>
        <p:spPr>
          <a:xfrm>
            <a:off x="3518046" y="1727989"/>
            <a:ext cx="3505101" cy="1041721"/>
          </a:xfrm>
        </p:spPr>
        <p:txBody>
          <a:bodyPr numCol="1"/>
          <a:lstStyle/>
          <a:p>
            <a:pPr>
              <a:lnSpc>
                <a:spcPts val="1580"/>
              </a:lnSpc>
            </a:pPr>
            <a:r>
              <a:rPr lang="es-ES" sz="1800" b="1" dirty="0"/>
              <a:t>Desarrollar criterios prácticos de evaluación</a:t>
            </a:r>
            <a:endParaRPr lang="en-GB" sz="1800" dirty="0"/>
          </a:p>
        </p:txBody>
      </p:sp>
      <p:sp>
        <p:nvSpPr>
          <p:cNvPr id="8" name="Text Placeholder 7">
            <a:extLst>
              <a:ext uri="{FF2B5EF4-FFF2-40B4-BE49-F238E27FC236}">
                <a16:creationId xmlns:a16="http://schemas.microsoft.com/office/drawing/2014/main" id="{6D340B68-0744-C74D-B7F4-BF74AB67E892}"/>
              </a:ext>
            </a:extLst>
          </p:cNvPr>
          <p:cNvSpPr>
            <a:spLocks noGrp="1"/>
          </p:cNvSpPr>
          <p:nvPr>
            <p:ph type="body" sz="quarter" idx="47"/>
          </p:nvPr>
        </p:nvSpPr>
        <p:spPr>
          <a:xfrm>
            <a:off x="3518047" y="691685"/>
            <a:ext cx="3805772" cy="428623"/>
          </a:xfrm>
        </p:spPr>
        <p:txBody>
          <a:bodyPr/>
          <a:lstStyle/>
          <a:p>
            <a:pPr>
              <a:lnSpc>
                <a:spcPts val="2340"/>
              </a:lnSpc>
              <a:spcBef>
                <a:spcPts val="0"/>
              </a:spcBef>
            </a:pPr>
            <a:r>
              <a:rPr lang="es-ES" sz="2200" dirty="0">
                <a:solidFill>
                  <a:srgbClr val="EF3E23"/>
                </a:solidFill>
              </a:rPr>
              <a:t>Implementar evaluaciones prácticas en el proceso de selección de personal </a:t>
            </a:r>
            <a:endParaRPr lang="en-GB" sz="2200" dirty="0">
              <a:solidFill>
                <a:srgbClr val="EF3E23"/>
              </a:solidFill>
            </a:endParaRPr>
          </a:p>
        </p:txBody>
      </p:sp>
      <p:cxnSp>
        <p:nvCxnSpPr>
          <p:cNvPr id="9" name="Straight Connector 8">
            <a:extLst>
              <a:ext uri="{FF2B5EF4-FFF2-40B4-BE49-F238E27FC236}">
                <a16:creationId xmlns:a16="http://schemas.microsoft.com/office/drawing/2014/main" id="{ED7E6707-BEC3-27B2-6CC6-23D6C8B7CD29}"/>
              </a:ext>
            </a:extLst>
          </p:cNvPr>
          <p:cNvCxnSpPr>
            <a:cxnSpLocks/>
          </p:cNvCxnSpPr>
          <p:nvPr/>
        </p:nvCxnSpPr>
        <p:spPr>
          <a:xfrm flipH="1">
            <a:off x="2126512" y="936388"/>
            <a:ext cx="924046"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12" name="Group 11">
            <a:extLst>
              <a:ext uri="{FF2B5EF4-FFF2-40B4-BE49-F238E27FC236}">
                <a16:creationId xmlns:a16="http://schemas.microsoft.com/office/drawing/2014/main" id="{8AEB0200-DC0F-4ADB-E57F-84DDFC00C399}"/>
              </a:ext>
            </a:extLst>
          </p:cNvPr>
          <p:cNvGrpSpPr/>
          <p:nvPr/>
        </p:nvGrpSpPr>
        <p:grpSpPr>
          <a:xfrm>
            <a:off x="2861575" y="627185"/>
            <a:ext cx="780507" cy="533005"/>
            <a:chOff x="558011" y="5595711"/>
            <a:chExt cx="824234" cy="562866"/>
          </a:xfrm>
        </p:grpSpPr>
        <p:sp>
          <p:nvSpPr>
            <p:cNvPr id="13" name="Oval 12">
              <a:extLst>
                <a:ext uri="{FF2B5EF4-FFF2-40B4-BE49-F238E27FC236}">
                  <a16:creationId xmlns:a16="http://schemas.microsoft.com/office/drawing/2014/main" id="{E046F315-86B6-5CA8-6763-EC3817D942C6}"/>
                </a:ext>
              </a:extLst>
            </p:cNvPr>
            <p:cNvSpPr/>
            <p:nvPr/>
          </p:nvSpPr>
          <p:spPr>
            <a:xfrm>
              <a:off x="558011" y="5595711"/>
              <a:ext cx="562866" cy="562866"/>
            </a:xfrm>
            <a:prstGeom prst="ellipse">
              <a:avLst/>
            </a:prstGeom>
            <a:solidFill>
              <a:srgbClr val="EF3E2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extBox 13">
              <a:extLst>
                <a:ext uri="{FF2B5EF4-FFF2-40B4-BE49-F238E27FC236}">
                  <a16:creationId xmlns:a16="http://schemas.microsoft.com/office/drawing/2014/main" id="{8C3AADCE-2BA8-41B9-F3AA-B9B83B67B76C}"/>
                </a:ext>
              </a:extLst>
            </p:cNvPr>
            <p:cNvSpPr txBox="1"/>
            <p:nvPr/>
          </p:nvSpPr>
          <p:spPr>
            <a:xfrm>
              <a:off x="570386" y="5605461"/>
              <a:ext cx="811859" cy="532903"/>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03</a:t>
              </a:r>
            </a:p>
          </p:txBody>
        </p:sp>
      </p:grpSp>
      <p:sp>
        <p:nvSpPr>
          <p:cNvPr id="2" name="Text Placeholder 3">
            <a:extLst>
              <a:ext uri="{FF2B5EF4-FFF2-40B4-BE49-F238E27FC236}">
                <a16:creationId xmlns:a16="http://schemas.microsoft.com/office/drawing/2014/main" id="{1429F3F6-F55F-8401-617A-28B43A197621}"/>
              </a:ext>
            </a:extLst>
          </p:cNvPr>
          <p:cNvSpPr txBox="1">
            <a:spLocks/>
          </p:cNvSpPr>
          <p:nvPr/>
        </p:nvSpPr>
        <p:spPr>
          <a:xfrm>
            <a:off x="3518047" y="2323075"/>
            <a:ext cx="3354241" cy="1377390"/>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buClr>
                <a:srgbClr val="5DC7D0"/>
              </a:buClr>
            </a:pPr>
            <a:r>
              <a:rPr lang="es-ES" sz="1250" dirty="0"/>
              <a:t>Diseñar evaluaciones basadas en tareas que imiten el trabajo real de la construcción:</a:t>
            </a:r>
          </a:p>
          <a:p>
            <a:pPr marL="171450" indent="-171450">
              <a:buClr>
                <a:srgbClr val="5DC7D0"/>
              </a:buClr>
              <a:buFont typeface="Arial" panose="020B0604020202020204" pitchFamily="34" charset="0"/>
              <a:buChar char="•"/>
            </a:pPr>
            <a:r>
              <a:rPr lang="es-ES" sz="1250" dirty="0"/>
              <a:t>Precisión en la albañilería y en la carpintería, cableado eléctrico e instalación de fontanería.</a:t>
            </a:r>
          </a:p>
          <a:p>
            <a:pPr marL="171450" indent="-171450">
              <a:buClr>
                <a:srgbClr val="5DC7D0"/>
              </a:buClr>
              <a:buFont typeface="Arial" panose="020B0604020202020204" pitchFamily="34" charset="0"/>
              <a:buChar char="•"/>
            </a:pPr>
            <a:r>
              <a:rPr lang="es-ES" sz="1250" dirty="0"/>
              <a:t>Simulaciones de gestión de obras para jefes/as de proyecto.</a:t>
            </a:r>
            <a:endParaRPr lang="en-GB" sz="1250" dirty="0"/>
          </a:p>
          <a:p>
            <a:endParaRPr lang="en-GB" dirty="0"/>
          </a:p>
        </p:txBody>
      </p:sp>
      <p:cxnSp>
        <p:nvCxnSpPr>
          <p:cNvPr id="5" name="Straight Connector 4">
            <a:extLst>
              <a:ext uri="{FF2B5EF4-FFF2-40B4-BE49-F238E27FC236}">
                <a16:creationId xmlns:a16="http://schemas.microsoft.com/office/drawing/2014/main" id="{7D67A28C-28FA-C32B-1F96-9B883BB81362}"/>
              </a:ext>
            </a:extLst>
          </p:cNvPr>
          <p:cNvCxnSpPr>
            <a:cxnSpLocks/>
          </p:cNvCxnSpPr>
          <p:nvPr/>
        </p:nvCxnSpPr>
        <p:spPr>
          <a:xfrm flipH="1">
            <a:off x="3514097" y="2291197"/>
            <a:ext cx="3492000" cy="0"/>
          </a:xfrm>
          <a:prstGeom prst="line">
            <a:avLst/>
          </a:prstGeom>
          <a:ln w="28575">
            <a:solidFill>
              <a:srgbClr val="EF3E23"/>
            </a:solidFill>
          </a:ln>
        </p:spPr>
        <p:style>
          <a:lnRef idx="1">
            <a:schemeClr val="accent1"/>
          </a:lnRef>
          <a:fillRef idx="0">
            <a:schemeClr val="accent1"/>
          </a:fillRef>
          <a:effectRef idx="0">
            <a:schemeClr val="accent1"/>
          </a:effectRef>
          <a:fontRef idx="minor">
            <a:schemeClr val="tx1"/>
          </a:fontRef>
        </p:style>
      </p:cxnSp>
      <p:sp>
        <p:nvSpPr>
          <p:cNvPr id="28" name="Text Placeholder 3">
            <a:extLst>
              <a:ext uri="{FF2B5EF4-FFF2-40B4-BE49-F238E27FC236}">
                <a16:creationId xmlns:a16="http://schemas.microsoft.com/office/drawing/2014/main" id="{9B5AE11B-D712-9B96-8DF5-0956FCE8F62A}"/>
              </a:ext>
            </a:extLst>
          </p:cNvPr>
          <p:cNvSpPr txBox="1">
            <a:spLocks/>
          </p:cNvSpPr>
          <p:nvPr/>
        </p:nvSpPr>
        <p:spPr>
          <a:xfrm>
            <a:off x="3518047" y="3815447"/>
            <a:ext cx="3488050" cy="1041721"/>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nSpc>
                <a:spcPts val="1580"/>
              </a:lnSpc>
            </a:pPr>
            <a:r>
              <a:rPr lang="es-ES" sz="1800" b="1" dirty="0"/>
              <a:t>Colaborar con las empresas para realizar evaluaciones in situ</a:t>
            </a:r>
            <a:endParaRPr lang="en-GB" sz="1800" dirty="0"/>
          </a:p>
        </p:txBody>
      </p:sp>
      <p:sp>
        <p:nvSpPr>
          <p:cNvPr id="29" name="Text Placeholder 3">
            <a:extLst>
              <a:ext uri="{FF2B5EF4-FFF2-40B4-BE49-F238E27FC236}">
                <a16:creationId xmlns:a16="http://schemas.microsoft.com/office/drawing/2014/main" id="{EFBD6AFE-8D90-CBD5-17D1-E7FDED76DF0D}"/>
              </a:ext>
            </a:extLst>
          </p:cNvPr>
          <p:cNvSpPr txBox="1">
            <a:spLocks/>
          </p:cNvSpPr>
          <p:nvPr/>
        </p:nvSpPr>
        <p:spPr>
          <a:xfrm>
            <a:off x="3518047" y="4439562"/>
            <a:ext cx="3354241" cy="1350382"/>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marL="171450" indent="-171450">
              <a:buClr>
                <a:srgbClr val="5DC7D0"/>
              </a:buClr>
              <a:buFont typeface="Arial" panose="020B0604020202020204" pitchFamily="34" charset="0"/>
              <a:buChar char="•"/>
            </a:pPr>
            <a:r>
              <a:rPr lang="en-GB" sz="1250" dirty="0" err="1"/>
              <a:t>Colaborar</a:t>
            </a:r>
            <a:r>
              <a:rPr lang="en-GB" sz="1250" dirty="0"/>
              <a:t> con </a:t>
            </a:r>
            <a:r>
              <a:rPr lang="en-GB" sz="1250" dirty="0" err="1"/>
              <a:t>empresas</a:t>
            </a:r>
            <a:r>
              <a:rPr lang="en-GB" sz="1250" dirty="0"/>
              <a:t> </a:t>
            </a:r>
            <a:r>
              <a:rPr lang="en-GB" sz="1250" dirty="0" err="1"/>
              <a:t>constructoras</a:t>
            </a:r>
            <a:r>
              <a:rPr lang="en-GB" sz="1250" dirty="0"/>
              <a:t> para </a:t>
            </a:r>
            <a:r>
              <a:rPr lang="en-GB" sz="1250" dirty="0" err="1"/>
              <a:t>llevar</a:t>
            </a:r>
            <a:r>
              <a:rPr lang="en-GB" sz="1250" dirty="0"/>
              <a:t> a </a:t>
            </a:r>
            <a:r>
              <a:rPr lang="en-GB" sz="1250" dirty="0" err="1"/>
              <a:t>cabo</a:t>
            </a:r>
            <a:r>
              <a:rPr lang="en-GB" sz="1250" dirty="0"/>
              <a:t> </a:t>
            </a:r>
            <a:r>
              <a:rPr lang="en-GB" sz="1250" dirty="0" err="1"/>
              <a:t>jornadas</a:t>
            </a:r>
            <a:r>
              <a:rPr lang="en-GB" sz="1250" dirty="0"/>
              <a:t> de </a:t>
            </a:r>
            <a:r>
              <a:rPr lang="en-GB" sz="1250" dirty="0" err="1"/>
              <a:t>prueba</a:t>
            </a:r>
            <a:r>
              <a:rPr lang="en-GB" sz="1250" dirty="0"/>
              <a:t> de </a:t>
            </a:r>
            <a:r>
              <a:rPr lang="en-GB" sz="1250" dirty="0" err="1"/>
              <a:t>competencias</a:t>
            </a:r>
            <a:r>
              <a:rPr lang="en-GB" sz="1250" dirty="0"/>
              <a:t>.</a:t>
            </a:r>
          </a:p>
          <a:p>
            <a:pPr marL="171450" indent="-171450">
              <a:buClr>
                <a:srgbClr val="5DC7D0"/>
              </a:buClr>
              <a:buFont typeface="Arial" panose="020B0604020202020204" pitchFamily="34" charset="0"/>
              <a:buChar char="•"/>
            </a:pPr>
            <a:r>
              <a:rPr lang="es-ES" sz="1250" dirty="0"/>
              <a:t>Establecer programas de mentoría en los que las personas refugiadas cualificadas puedan formar equipo con profesionales para la verificación de sus competencias.</a:t>
            </a:r>
            <a:endParaRPr lang="en-GB" dirty="0"/>
          </a:p>
        </p:txBody>
      </p:sp>
      <p:sp>
        <p:nvSpPr>
          <p:cNvPr id="40" name="Text Placeholder 3">
            <a:extLst>
              <a:ext uri="{FF2B5EF4-FFF2-40B4-BE49-F238E27FC236}">
                <a16:creationId xmlns:a16="http://schemas.microsoft.com/office/drawing/2014/main" id="{BC26F52C-1D7E-9DD8-1FC2-58ECFD8FF7B3}"/>
              </a:ext>
            </a:extLst>
          </p:cNvPr>
          <p:cNvSpPr txBox="1">
            <a:spLocks/>
          </p:cNvSpPr>
          <p:nvPr/>
        </p:nvSpPr>
        <p:spPr>
          <a:xfrm>
            <a:off x="3518046" y="5957300"/>
            <a:ext cx="3488049" cy="1041721"/>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nSpc>
                <a:spcPts val="1580"/>
              </a:lnSpc>
            </a:pPr>
            <a:r>
              <a:rPr lang="es-ES" sz="1800" b="1" dirty="0"/>
              <a:t>Utilizar los resultados para la contratación y la formación</a:t>
            </a:r>
            <a:endParaRPr lang="en-GB" sz="1800" dirty="0"/>
          </a:p>
        </p:txBody>
      </p:sp>
      <p:sp>
        <p:nvSpPr>
          <p:cNvPr id="49" name="Text Placeholder 3">
            <a:extLst>
              <a:ext uri="{FF2B5EF4-FFF2-40B4-BE49-F238E27FC236}">
                <a16:creationId xmlns:a16="http://schemas.microsoft.com/office/drawing/2014/main" id="{EB7E7FCA-EEC1-B0FF-312E-CB8BDA10DE5A}"/>
              </a:ext>
            </a:extLst>
          </p:cNvPr>
          <p:cNvSpPr txBox="1">
            <a:spLocks/>
          </p:cNvSpPr>
          <p:nvPr/>
        </p:nvSpPr>
        <p:spPr>
          <a:xfrm>
            <a:off x="3518047" y="6537872"/>
            <a:ext cx="3354241" cy="1035933"/>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marL="171450" indent="-171450">
              <a:buClr>
                <a:srgbClr val="5DC7D0"/>
              </a:buClr>
              <a:buFont typeface="Arial" panose="020B0604020202020204" pitchFamily="34" charset="0"/>
              <a:buChar char="•"/>
            </a:pPr>
            <a:r>
              <a:rPr lang="es-ES" sz="1250" dirty="0"/>
              <a:t>Asignar a las personas refugiadas funciones laborales adecuadas o programas de mejora de las competencias profesionales basados en los resultados de las evaluaciones.</a:t>
            </a:r>
          </a:p>
          <a:p>
            <a:pPr marL="171450" indent="-171450">
              <a:buClr>
                <a:srgbClr val="5DC7D0"/>
              </a:buClr>
              <a:buFont typeface="Arial" panose="020B0604020202020204" pitchFamily="34" charset="0"/>
              <a:buChar char="•"/>
            </a:pPr>
            <a:r>
              <a:rPr lang="es-ES" sz="1250" dirty="0"/>
              <a:t>Ofrecer cursos de actualización a quienes necesiten apoyo adicional antes de incorporarse plenamente al mercado laboral.</a:t>
            </a:r>
          </a:p>
          <a:p>
            <a:pPr marL="171450" indent="-171450">
              <a:buClr>
                <a:srgbClr val="5DC7D0"/>
              </a:buClr>
              <a:buFont typeface="Arial" panose="020B0604020202020204" pitchFamily="34" charset="0"/>
              <a:buChar char="•"/>
            </a:pPr>
            <a:r>
              <a:rPr lang="es-ES" sz="1250" dirty="0"/>
              <a:t>Proporcionar certificados de competencia a quienes demuestren un alto nivel de capacitación técnica.</a:t>
            </a:r>
            <a:endParaRPr lang="en-GB" dirty="0"/>
          </a:p>
        </p:txBody>
      </p:sp>
      <p:grpSp>
        <p:nvGrpSpPr>
          <p:cNvPr id="16" name="Graphic 71">
            <a:extLst>
              <a:ext uri="{FF2B5EF4-FFF2-40B4-BE49-F238E27FC236}">
                <a16:creationId xmlns:a16="http://schemas.microsoft.com/office/drawing/2014/main" id="{0E6AB895-E40A-7DED-169C-0BA61543CC2F}"/>
              </a:ext>
            </a:extLst>
          </p:cNvPr>
          <p:cNvGrpSpPr/>
          <p:nvPr/>
        </p:nvGrpSpPr>
        <p:grpSpPr>
          <a:xfrm>
            <a:off x="5873647" y="8557221"/>
            <a:ext cx="952138" cy="953624"/>
            <a:chOff x="2819713" y="8253797"/>
            <a:chExt cx="341439" cy="341972"/>
          </a:xfrm>
          <a:solidFill>
            <a:srgbClr val="404040"/>
          </a:solidFill>
        </p:grpSpPr>
        <p:sp>
          <p:nvSpPr>
            <p:cNvPr id="17" name="Freeform 16">
              <a:extLst>
                <a:ext uri="{FF2B5EF4-FFF2-40B4-BE49-F238E27FC236}">
                  <a16:creationId xmlns:a16="http://schemas.microsoft.com/office/drawing/2014/main" id="{B5462935-6BBA-10BF-9108-F2B3A692C488}"/>
                </a:ext>
              </a:extLst>
            </p:cNvPr>
            <p:cNvSpPr/>
            <p:nvPr/>
          </p:nvSpPr>
          <p:spPr>
            <a:xfrm>
              <a:off x="2819713" y="8253797"/>
              <a:ext cx="262481" cy="341972"/>
            </a:xfrm>
            <a:custGeom>
              <a:avLst/>
              <a:gdLst>
                <a:gd name="connsiteX0" fmla="*/ 250211 w 262481"/>
                <a:gd name="connsiteY0" fmla="*/ 341973 h 341972"/>
                <a:gd name="connsiteX1" fmla="*/ 12270 w 262481"/>
                <a:gd name="connsiteY1" fmla="*/ 341973 h 341972"/>
                <a:gd name="connsiteX2" fmla="*/ 0 w 262481"/>
                <a:gd name="connsiteY2" fmla="*/ 329702 h 341972"/>
                <a:gd name="connsiteX3" fmla="*/ 0 w 262481"/>
                <a:gd name="connsiteY3" fmla="*/ 12270 h 341972"/>
                <a:gd name="connsiteX4" fmla="*/ 12270 w 262481"/>
                <a:gd name="connsiteY4" fmla="*/ 0 h 341972"/>
                <a:gd name="connsiteX5" fmla="*/ 250211 w 262481"/>
                <a:gd name="connsiteY5" fmla="*/ 0 h 341972"/>
                <a:gd name="connsiteX6" fmla="*/ 262481 w 262481"/>
                <a:gd name="connsiteY6" fmla="*/ 12270 h 341972"/>
                <a:gd name="connsiteX7" fmla="*/ 262481 w 262481"/>
                <a:gd name="connsiteY7" fmla="*/ 329702 h 341972"/>
                <a:gd name="connsiteX8" fmla="*/ 250211 w 262481"/>
                <a:gd name="connsiteY8" fmla="*/ 341973 h 341972"/>
                <a:gd name="connsiteX9" fmla="*/ 11737 w 262481"/>
                <a:gd name="connsiteY9" fmla="*/ 9070 h 341972"/>
                <a:gd name="connsiteX10" fmla="*/ 9069 w 262481"/>
                <a:gd name="connsiteY10" fmla="*/ 11737 h 341972"/>
                <a:gd name="connsiteX11" fmla="*/ 9069 w 262481"/>
                <a:gd name="connsiteY11" fmla="*/ 329169 h 341972"/>
                <a:gd name="connsiteX12" fmla="*/ 11737 w 262481"/>
                <a:gd name="connsiteY12" fmla="*/ 331836 h 341972"/>
                <a:gd name="connsiteX13" fmla="*/ 249677 w 262481"/>
                <a:gd name="connsiteY13" fmla="*/ 331836 h 341972"/>
                <a:gd name="connsiteX14" fmla="*/ 252345 w 262481"/>
                <a:gd name="connsiteY14" fmla="*/ 329169 h 341972"/>
                <a:gd name="connsiteX15" fmla="*/ 252345 w 262481"/>
                <a:gd name="connsiteY15" fmla="*/ 11737 h 341972"/>
                <a:gd name="connsiteX16" fmla="*/ 249677 w 262481"/>
                <a:gd name="connsiteY16" fmla="*/ 9070 h 341972"/>
                <a:gd name="connsiteX17" fmla="*/ 11737 w 262481"/>
                <a:gd name="connsiteY17" fmla="*/ 9070 h 341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62481" h="341972">
                  <a:moveTo>
                    <a:pt x="250211" y="341973"/>
                  </a:moveTo>
                  <a:lnTo>
                    <a:pt x="12270" y="341973"/>
                  </a:lnTo>
                  <a:cubicBezTo>
                    <a:pt x="5335" y="341973"/>
                    <a:pt x="0" y="336104"/>
                    <a:pt x="0" y="329702"/>
                  </a:cubicBezTo>
                  <a:lnTo>
                    <a:pt x="0" y="12270"/>
                  </a:lnTo>
                  <a:cubicBezTo>
                    <a:pt x="0" y="5335"/>
                    <a:pt x="5868" y="0"/>
                    <a:pt x="12270" y="0"/>
                  </a:cubicBezTo>
                  <a:lnTo>
                    <a:pt x="250211" y="0"/>
                  </a:lnTo>
                  <a:cubicBezTo>
                    <a:pt x="257146" y="0"/>
                    <a:pt x="262481" y="5869"/>
                    <a:pt x="262481" y="12270"/>
                  </a:cubicBezTo>
                  <a:lnTo>
                    <a:pt x="262481" y="329702"/>
                  </a:lnTo>
                  <a:cubicBezTo>
                    <a:pt x="262481" y="336638"/>
                    <a:pt x="256613" y="341973"/>
                    <a:pt x="250211" y="341973"/>
                  </a:cubicBezTo>
                  <a:close/>
                  <a:moveTo>
                    <a:pt x="11737" y="9070"/>
                  </a:moveTo>
                  <a:cubicBezTo>
                    <a:pt x="10136" y="9070"/>
                    <a:pt x="9069" y="10137"/>
                    <a:pt x="9069" y="11737"/>
                  </a:cubicBezTo>
                  <a:lnTo>
                    <a:pt x="9069" y="329169"/>
                  </a:lnTo>
                  <a:cubicBezTo>
                    <a:pt x="9069" y="330769"/>
                    <a:pt x="10136" y="331836"/>
                    <a:pt x="11737" y="331836"/>
                  </a:cubicBezTo>
                  <a:lnTo>
                    <a:pt x="249677" y="331836"/>
                  </a:lnTo>
                  <a:cubicBezTo>
                    <a:pt x="251278" y="331836"/>
                    <a:pt x="252345" y="330769"/>
                    <a:pt x="252345" y="329169"/>
                  </a:cubicBezTo>
                  <a:lnTo>
                    <a:pt x="252345" y="11737"/>
                  </a:lnTo>
                  <a:cubicBezTo>
                    <a:pt x="252345" y="10137"/>
                    <a:pt x="251278" y="9070"/>
                    <a:pt x="249677" y="9070"/>
                  </a:cubicBezTo>
                  <a:lnTo>
                    <a:pt x="11737" y="9070"/>
                  </a:lnTo>
                  <a:close/>
                </a:path>
              </a:pathLst>
            </a:custGeom>
            <a:grpFill/>
            <a:ln w="5331" cap="flat">
              <a:noFill/>
              <a:prstDash val="solid"/>
              <a:miter/>
            </a:ln>
          </p:spPr>
          <p:txBody>
            <a:bodyPr rtlCol="0" anchor="ctr"/>
            <a:lstStyle/>
            <a:p>
              <a:endParaRPr lang="en-US"/>
            </a:p>
          </p:txBody>
        </p:sp>
        <p:grpSp>
          <p:nvGrpSpPr>
            <p:cNvPr id="18" name="Graphic 71">
              <a:extLst>
                <a:ext uri="{FF2B5EF4-FFF2-40B4-BE49-F238E27FC236}">
                  <a16:creationId xmlns:a16="http://schemas.microsoft.com/office/drawing/2014/main" id="{F57ED433-3C5D-8B0E-0DEB-08E764AC2708}"/>
                </a:ext>
              </a:extLst>
            </p:cNvPr>
            <p:cNvGrpSpPr/>
            <p:nvPr/>
          </p:nvGrpSpPr>
          <p:grpSpPr>
            <a:xfrm>
              <a:off x="2854687" y="8404777"/>
              <a:ext cx="179492" cy="133374"/>
              <a:chOff x="2854687" y="8404777"/>
              <a:chExt cx="179492" cy="133374"/>
            </a:xfrm>
            <a:grpFill/>
          </p:grpSpPr>
          <p:sp>
            <p:nvSpPr>
              <p:cNvPr id="31" name="Freeform 30">
                <a:extLst>
                  <a:ext uri="{FF2B5EF4-FFF2-40B4-BE49-F238E27FC236}">
                    <a16:creationId xmlns:a16="http://schemas.microsoft.com/office/drawing/2014/main" id="{E849EB84-B21A-952B-36EF-B799E837A92D}"/>
                  </a:ext>
                </a:extLst>
              </p:cNvPr>
              <p:cNvSpPr/>
              <p:nvPr/>
            </p:nvSpPr>
            <p:spPr>
              <a:xfrm>
                <a:off x="2854687" y="8485869"/>
                <a:ext cx="53586" cy="52282"/>
              </a:xfrm>
              <a:custGeom>
                <a:avLst/>
                <a:gdLst>
                  <a:gd name="connsiteX0" fmla="*/ 21577 w 53586"/>
                  <a:gd name="connsiteY0" fmla="*/ 51749 h 52282"/>
                  <a:gd name="connsiteX1" fmla="*/ 17309 w 53586"/>
                  <a:gd name="connsiteY1" fmla="*/ 49615 h 52282"/>
                  <a:gd name="connsiteX2" fmla="*/ 771 w 53586"/>
                  <a:gd name="connsiteY2" fmla="*/ 24007 h 52282"/>
                  <a:gd name="connsiteX3" fmla="*/ 2371 w 53586"/>
                  <a:gd name="connsiteY3" fmla="*/ 17605 h 52282"/>
                  <a:gd name="connsiteX4" fmla="*/ 8773 w 53586"/>
                  <a:gd name="connsiteY4" fmla="*/ 19206 h 52282"/>
                  <a:gd name="connsiteX5" fmla="*/ 21577 w 53586"/>
                  <a:gd name="connsiteY5" fmla="*/ 38945 h 52282"/>
                  <a:gd name="connsiteX6" fmla="*/ 45051 w 53586"/>
                  <a:gd name="connsiteY6" fmla="*/ 2134 h 52282"/>
                  <a:gd name="connsiteX7" fmla="*/ 51453 w 53586"/>
                  <a:gd name="connsiteY7" fmla="*/ 534 h 52282"/>
                  <a:gd name="connsiteX8" fmla="*/ 53054 w 53586"/>
                  <a:gd name="connsiteY8" fmla="*/ 6935 h 52282"/>
                  <a:gd name="connsiteX9" fmla="*/ 25312 w 53586"/>
                  <a:gd name="connsiteY9" fmla="*/ 50149 h 52282"/>
                  <a:gd name="connsiteX10" fmla="*/ 21044 w 53586"/>
                  <a:gd name="connsiteY10" fmla="*/ 52283 h 52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586" h="52282">
                    <a:moveTo>
                      <a:pt x="21577" y="51749"/>
                    </a:moveTo>
                    <a:cubicBezTo>
                      <a:pt x="19977" y="51749"/>
                      <a:pt x="18376" y="50682"/>
                      <a:pt x="17309" y="49615"/>
                    </a:cubicBezTo>
                    <a:lnTo>
                      <a:pt x="771" y="24007"/>
                    </a:lnTo>
                    <a:cubicBezTo>
                      <a:pt x="-830" y="21874"/>
                      <a:pt x="237" y="18672"/>
                      <a:pt x="2371" y="17605"/>
                    </a:cubicBezTo>
                    <a:cubicBezTo>
                      <a:pt x="4505" y="16005"/>
                      <a:pt x="7706" y="17072"/>
                      <a:pt x="8773" y="19206"/>
                    </a:cubicBezTo>
                    <a:lnTo>
                      <a:pt x="21577" y="38945"/>
                    </a:lnTo>
                    <a:lnTo>
                      <a:pt x="45051" y="2134"/>
                    </a:lnTo>
                    <a:cubicBezTo>
                      <a:pt x="46652" y="0"/>
                      <a:pt x="49319" y="-533"/>
                      <a:pt x="51453" y="534"/>
                    </a:cubicBezTo>
                    <a:cubicBezTo>
                      <a:pt x="53587" y="2134"/>
                      <a:pt x="54120" y="4801"/>
                      <a:pt x="53054" y="6935"/>
                    </a:cubicBezTo>
                    <a:lnTo>
                      <a:pt x="25312" y="50149"/>
                    </a:lnTo>
                    <a:cubicBezTo>
                      <a:pt x="24245" y="51749"/>
                      <a:pt x="22644" y="52283"/>
                      <a:pt x="21044" y="52283"/>
                    </a:cubicBezTo>
                    <a:close/>
                  </a:path>
                </a:pathLst>
              </a:custGeom>
              <a:grpFill/>
              <a:ln w="5331" cap="flat">
                <a:noFill/>
                <a:prstDash val="solid"/>
                <a:miter/>
              </a:ln>
            </p:spPr>
            <p:txBody>
              <a:bodyPr rtlCol="0" anchor="ctr"/>
              <a:lstStyle/>
              <a:p>
                <a:endParaRPr lang="en-US"/>
              </a:p>
            </p:txBody>
          </p:sp>
          <p:grpSp>
            <p:nvGrpSpPr>
              <p:cNvPr id="32" name="Graphic 71">
                <a:extLst>
                  <a:ext uri="{FF2B5EF4-FFF2-40B4-BE49-F238E27FC236}">
                    <a16:creationId xmlns:a16="http://schemas.microsoft.com/office/drawing/2014/main" id="{0EC25FC2-B5CB-9B06-2FF4-66D4F24E6BBD}"/>
                  </a:ext>
                </a:extLst>
              </p:cNvPr>
              <p:cNvGrpSpPr/>
              <p:nvPr/>
            </p:nvGrpSpPr>
            <p:grpSpPr>
              <a:xfrm>
                <a:off x="2854687" y="8404777"/>
                <a:ext cx="179492" cy="52283"/>
                <a:chOff x="2854687" y="8404777"/>
                <a:chExt cx="179492" cy="52283"/>
              </a:xfrm>
              <a:grpFill/>
            </p:grpSpPr>
            <p:sp>
              <p:nvSpPr>
                <p:cNvPr id="33" name="Freeform 32">
                  <a:extLst>
                    <a:ext uri="{FF2B5EF4-FFF2-40B4-BE49-F238E27FC236}">
                      <a16:creationId xmlns:a16="http://schemas.microsoft.com/office/drawing/2014/main" id="{C109F269-A73D-F4B5-0A00-8F5BC378DB08}"/>
                    </a:ext>
                  </a:extLst>
                </p:cNvPr>
                <p:cNvSpPr/>
                <p:nvPr/>
              </p:nvSpPr>
              <p:spPr>
                <a:xfrm>
                  <a:off x="2854687" y="8404777"/>
                  <a:ext cx="53586" cy="52283"/>
                </a:xfrm>
                <a:custGeom>
                  <a:avLst/>
                  <a:gdLst>
                    <a:gd name="connsiteX0" fmla="*/ 21577 w 53586"/>
                    <a:gd name="connsiteY0" fmla="*/ 51749 h 52283"/>
                    <a:gd name="connsiteX1" fmla="*/ 17309 w 53586"/>
                    <a:gd name="connsiteY1" fmla="*/ 49616 h 52283"/>
                    <a:gd name="connsiteX2" fmla="*/ 771 w 53586"/>
                    <a:gd name="connsiteY2" fmla="*/ 24007 h 52283"/>
                    <a:gd name="connsiteX3" fmla="*/ 2371 w 53586"/>
                    <a:gd name="connsiteY3" fmla="*/ 17606 h 52283"/>
                    <a:gd name="connsiteX4" fmla="*/ 8773 w 53586"/>
                    <a:gd name="connsiteY4" fmla="*/ 19206 h 52283"/>
                    <a:gd name="connsiteX5" fmla="*/ 21577 w 53586"/>
                    <a:gd name="connsiteY5" fmla="*/ 38946 h 52283"/>
                    <a:gd name="connsiteX6" fmla="*/ 45051 w 53586"/>
                    <a:gd name="connsiteY6" fmla="*/ 2134 h 52283"/>
                    <a:gd name="connsiteX7" fmla="*/ 51453 w 53586"/>
                    <a:gd name="connsiteY7" fmla="*/ 534 h 52283"/>
                    <a:gd name="connsiteX8" fmla="*/ 53054 w 53586"/>
                    <a:gd name="connsiteY8" fmla="*/ 6936 h 52283"/>
                    <a:gd name="connsiteX9" fmla="*/ 25312 w 53586"/>
                    <a:gd name="connsiteY9" fmla="*/ 50149 h 52283"/>
                    <a:gd name="connsiteX10" fmla="*/ 21044 w 53586"/>
                    <a:gd name="connsiteY10" fmla="*/ 52283 h 522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586" h="52283">
                      <a:moveTo>
                        <a:pt x="21577" y="51749"/>
                      </a:moveTo>
                      <a:cubicBezTo>
                        <a:pt x="19977" y="51749"/>
                        <a:pt x="18376" y="50682"/>
                        <a:pt x="17309" y="49616"/>
                      </a:cubicBezTo>
                      <a:lnTo>
                        <a:pt x="771" y="24007"/>
                      </a:lnTo>
                      <a:cubicBezTo>
                        <a:pt x="-830" y="21874"/>
                        <a:pt x="237" y="18672"/>
                        <a:pt x="2371" y="17606"/>
                      </a:cubicBezTo>
                      <a:cubicBezTo>
                        <a:pt x="4505" y="16005"/>
                        <a:pt x="7706" y="17072"/>
                        <a:pt x="8773" y="19206"/>
                      </a:cubicBezTo>
                      <a:lnTo>
                        <a:pt x="21577" y="38946"/>
                      </a:lnTo>
                      <a:lnTo>
                        <a:pt x="45051" y="2134"/>
                      </a:lnTo>
                      <a:cubicBezTo>
                        <a:pt x="46652" y="0"/>
                        <a:pt x="49319" y="-533"/>
                        <a:pt x="51453" y="534"/>
                      </a:cubicBezTo>
                      <a:cubicBezTo>
                        <a:pt x="53587" y="2134"/>
                        <a:pt x="54120" y="4801"/>
                        <a:pt x="53054" y="6936"/>
                      </a:cubicBezTo>
                      <a:lnTo>
                        <a:pt x="25312" y="50149"/>
                      </a:lnTo>
                      <a:cubicBezTo>
                        <a:pt x="24245" y="51749"/>
                        <a:pt x="22644" y="52283"/>
                        <a:pt x="21044" y="52283"/>
                      </a:cubicBezTo>
                      <a:close/>
                    </a:path>
                  </a:pathLst>
                </a:custGeom>
                <a:grpFill/>
                <a:ln w="5331" cap="flat">
                  <a:noFill/>
                  <a:prstDash val="solid"/>
                  <a:miter/>
                </a:ln>
              </p:spPr>
              <p:txBody>
                <a:bodyPr rtlCol="0" anchor="ctr"/>
                <a:lstStyle/>
                <a:p>
                  <a:endParaRPr lang="en-US"/>
                </a:p>
              </p:txBody>
            </p:sp>
            <p:sp>
              <p:nvSpPr>
                <p:cNvPr id="34" name="Freeform 33">
                  <a:extLst>
                    <a:ext uri="{FF2B5EF4-FFF2-40B4-BE49-F238E27FC236}">
                      <a16:creationId xmlns:a16="http://schemas.microsoft.com/office/drawing/2014/main" id="{169E3275-70F6-7F14-DBB6-18CA0B25036A}"/>
                    </a:ext>
                  </a:extLst>
                </p:cNvPr>
                <p:cNvSpPr/>
                <p:nvPr/>
              </p:nvSpPr>
              <p:spPr>
                <a:xfrm>
                  <a:off x="2924812" y="8425050"/>
                  <a:ext cx="109367" cy="9602"/>
                </a:xfrm>
                <a:custGeom>
                  <a:avLst/>
                  <a:gdLst>
                    <a:gd name="connsiteX0" fmla="*/ 104566 w 109367"/>
                    <a:gd name="connsiteY0" fmla="*/ 9603 h 9602"/>
                    <a:gd name="connsiteX1" fmla="*/ 4801 w 109367"/>
                    <a:gd name="connsiteY1" fmla="*/ 9603 h 9602"/>
                    <a:gd name="connsiteX2" fmla="*/ 0 w 109367"/>
                    <a:gd name="connsiteY2" fmla="*/ 4801 h 9602"/>
                    <a:gd name="connsiteX3" fmla="*/ 4801 w 109367"/>
                    <a:gd name="connsiteY3" fmla="*/ 0 h 9602"/>
                    <a:gd name="connsiteX4" fmla="*/ 104566 w 109367"/>
                    <a:gd name="connsiteY4" fmla="*/ 0 h 9602"/>
                    <a:gd name="connsiteX5" fmla="*/ 109367 w 109367"/>
                    <a:gd name="connsiteY5" fmla="*/ 4801 h 9602"/>
                    <a:gd name="connsiteX6" fmla="*/ 104566 w 109367"/>
                    <a:gd name="connsiteY6" fmla="*/ 9603 h 9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9367" h="9602">
                      <a:moveTo>
                        <a:pt x="104566" y="9603"/>
                      </a:moveTo>
                      <a:lnTo>
                        <a:pt x="4801" y="9603"/>
                      </a:lnTo>
                      <a:cubicBezTo>
                        <a:pt x="2134" y="9603"/>
                        <a:pt x="0" y="7469"/>
                        <a:pt x="0" y="4801"/>
                      </a:cubicBezTo>
                      <a:cubicBezTo>
                        <a:pt x="0" y="2134"/>
                        <a:pt x="2134" y="0"/>
                        <a:pt x="4801" y="0"/>
                      </a:cubicBezTo>
                      <a:lnTo>
                        <a:pt x="104566" y="0"/>
                      </a:lnTo>
                      <a:cubicBezTo>
                        <a:pt x="107233" y="0"/>
                        <a:pt x="109367" y="2134"/>
                        <a:pt x="109367" y="4801"/>
                      </a:cubicBezTo>
                      <a:cubicBezTo>
                        <a:pt x="109367" y="7469"/>
                        <a:pt x="107233" y="9603"/>
                        <a:pt x="104566" y="9603"/>
                      </a:cubicBezTo>
                      <a:close/>
                    </a:path>
                  </a:pathLst>
                </a:custGeom>
                <a:grpFill/>
                <a:ln w="5331" cap="flat">
                  <a:noFill/>
                  <a:prstDash val="solid"/>
                  <a:miter/>
                </a:ln>
              </p:spPr>
              <p:txBody>
                <a:bodyPr rtlCol="0" anchor="ctr"/>
                <a:lstStyle/>
                <a:p>
                  <a:endParaRPr lang="en-US"/>
                </a:p>
              </p:txBody>
            </p:sp>
          </p:grpSp>
        </p:grpSp>
        <p:grpSp>
          <p:nvGrpSpPr>
            <p:cNvPr id="19" name="Graphic 71">
              <a:extLst>
                <a:ext uri="{FF2B5EF4-FFF2-40B4-BE49-F238E27FC236}">
                  <a16:creationId xmlns:a16="http://schemas.microsoft.com/office/drawing/2014/main" id="{1CAC731B-4382-7947-A8CC-50049F4A730D}"/>
                </a:ext>
              </a:extLst>
            </p:cNvPr>
            <p:cNvGrpSpPr/>
            <p:nvPr/>
          </p:nvGrpSpPr>
          <p:grpSpPr>
            <a:xfrm>
              <a:off x="2944232" y="8322485"/>
              <a:ext cx="216919" cy="216733"/>
              <a:chOff x="2944232" y="8322485"/>
              <a:chExt cx="216919" cy="216733"/>
            </a:xfrm>
            <a:grpFill/>
          </p:grpSpPr>
          <p:sp>
            <p:nvSpPr>
              <p:cNvPr id="23" name="Freeform 22">
                <a:extLst>
                  <a:ext uri="{FF2B5EF4-FFF2-40B4-BE49-F238E27FC236}">
                    <a16:creationId xmlns:a16="http://schemas.microsoft.com/office/drawing/2014/main" id="{A8B5ECCC-1EC1-4904-D5AC-2C3DED7574F8}"/>
                  </a:ext>
                </a:extLst>
              </p:cNvPr>
              <p:cNvSpPr/>
              <p:nvPr/>
            </p:nvSpPr>
            <p:spPr>
              <a:xfrm>
                <a:off x="2972827" y="8327420"/>
                <a:ext cx="183523" cy="183523"/>
              </a:xfrm>
              <a:custGeom>
                <a:avLst/>
                <a:gdLst>
                  <a:gd name="connsiteX0" fmla="*/ 150980 w 183523"/>
                  <a:gd name="connsiteY0" fmla="*/ 0 h 183523"/>
                  <a:gd name="connsiteX1" fmla="*/ 183523 w 183523"/>
                  <a:gd name="connsiteY1" fmla="*/ 32544 h 183523"/>
                  <a:gd name="connsiteX2" fmla="*/ 32543 w 183523"/>
                  <a:gd name="connsiteY2" fmla="*/ 183524 h 183523"/>
                  <a:gd name="connsiteX3" fmla="*/ 0 w 183523"/>
                  <a:gd name="connsiteY3" fmla="*/ 150980 h 183523"/>
                  <a:gd name="connsiteX4" fmla="*/ 150980 w 183523"/>
                  <a:gd name="connsiteY4" fmla="*/ 0 h 1835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3523" h="183523">
                    <a:moveTo>
                      <a:pt x="150980" y="0"/>
                    </a:moveTo>
                    <a:lnTo>
                      <a:pt x="183523" y="32544"/>
                    </a:lnTo>
                    <a:lnTo>
                      <a:pt x="32543" y="183524"/>
                    </a:lnTo>
                    <a:lnTo>
                      <a:pt x="0" y="150980"/>
                    </a:lnTo>
                    <a:lnTo>
                      <a:pt x="150980" y="0"/>
                    </a:lnTo>
                  </a:path>
                </a:pathLst>
              </a:custGeom>
              <a:grpFill/>
              <a:ln w="5331" cap="flat">
                <a:noFill/>
                <a:prstDash val="solid"/>
                <a:miter/>
              </a:ln>
            </p:spPr>
            <p:txBody>
              <a:bodyPr rtlCol="0" anchor="ctr"/>
              <a:lstStyle/>
              <a:p>
                <a:endParaRPr lang="en-US"/>
              </a:p>
            </p:txBody>
          </p:sp>
          <p:grpSp>
            <p:nvGrpSpPr>
              <p:cNvPr id="24" name="Graphic 71">
                <a:extLst>
                  <a:ext uri="{FF2B5EF4-FFF2-40B4-BE49-F238E27FC236}">
                    <a16:creationId xmlns:a16="http://schemas.microsoft.com/office/drawing/2014/main" id="{8F0BB51C-DAC6-0B91-BA03-7916E26F332F}"/>
                  </a:ext>
                </a:extLst>
              </p:cNvPr>
              <p:cNvGrpSpPr/>
              <p:nvPr/>
            </p:nvGrpSpPr>
            <p:grpSpPr>
              <a:xfrm>
                <a:off x="2967492" y="8322485"/>
                <a:ext cx="193659" cy="193260"/>
                <a:chOff x="2967492" y="8322485"/>
                <a:chExt cx="193659" cy="193260"/>
              </a:xfrm>
              <a:grpFill/>
            </p:grpSpPr>
            <p:sp>
              <p:nvSpPr>
                <p:cNvPr id="27" name="Freeform 26">
                  <a:extLst>
                    <a:ext uri="{FF2B5EF4-FFF2-40B4-BE49-F238E27FC236}">
                      <a16:creationId xmlns:a16="http://schemas.microsoft.com/office/drawing/2014/main" id="{CFFE6CD2-3808-CC94-28F0-9C28178F0E0E}"/>
                    </a:ext>
                  </a:extLst>
                </p:cNvPr>
                <p:cNvSpPr/>
                <p:nvPr/>
              </p:nvSpPr>
              <p:spPr>
                <a:xfrm rot="2700000">
                  <a:off x="3041999" y="8312238"/>
                  <a:ext cx="45880" cy="213399"/>
                </a:xfrm>
                <a:custGeom>
                  <a:avLst/>
                  <a:gdLst>
                    <a:gd name="connsiteX0" fmla="*/ 0 w 45880"/>
                    <a:gd name="connsiteY0" fmla="*/ 0 h 213399"/>
                    <a:gd name="connsiteX1" fmla="*/ 45881 w 45880"/>
                    <a:gd name="connsiteY1" fmla="*/ 0 h 213399"/>
                    <a:gd name="connsiteX2" fmla="*/ 45881 w 45880"/>
                    <a:gd name="connsiteY2" fmla="*/ 213400 h 213399"/>
                    <a:gd name="connsiteX3" fmla="*/ 0 w 45880"/>
                    <a:gd name="connsiteY3" fmla="*/ 213400 h 213399"/>
                  </a:gdLst>
                  <a:ahLst/>
                  <a:cxnLst>
                    <a:cxn ang="0">
                      <a:pos x="connsiteX0" y="connsiteY0"/>
                    </a:cxn>
                    <a:cxn ang="0">
                      <a:pos x="connsiteX1" y="connsiteY1"/>
                    </a:cxn>
                    <a:cxn ang="0">
                      <a:pos x="connsiteX2" y="connsiteY2"/>
                    </a:cxn>
                    <a:cxn ang="0">
                      <a:pos x="connsiteX3" y="connsiteY3"/>
                    </a:cxn>
                  </a:cxnLst>
                  <a:rect l="l" t="t" r="r" b="b"/>
                  <a:pathLst>
                    <a:path w="45880" h="213399">
                      <a:moveTo>
                        <a:pt x="0" y="0"/>
                      </a:moveTo>
                      <a:lnTo>
                        <a:pt x="45881" y="0"/>
                      </a:lnTo>
                      <a:lnTo>
                        <a:pt x="45881" y="213400"/>
                      </a:lnTo>
                      <a:lnTo>
                        <a:pt x="0" y="213400"/>
                      </a:lnTo>
                      <a:close/>
                    </a:path>
                  </a:pathLst>
                </a:custGeom>
                <a:solidFill>
                  <a:srgbClr val="EF3E23"/>
                </a:solidFill>
                <a:ln w="5331" cap="flat">
                  <a:noFill/>
                  <a:prstDash val="solid"/>
                  <a:miter/>
                </a:ln>
              </p:spPr>
              <p:txBody>
                <a:bodyPr rtlCol="0" anchor="ctr"/>
                <a:lstStyle/>
                <a:p>
                  <a:endParaRPr lang="en-US"/>
                </a:p>
              </p:txBody>
            </p:sp>
            <p:sp>
              <p:nvSpPr>
                <p:cNvPr id="30" name="Freeform 29">
                  <a:extLst>
                    <a:ext uri="{FF2B5EF4-FFF2-40B4-BE49-F238E27FC236}">
                      <a16:creationId xmlns:a16="http://schemas.microsoft.com/office/drawing/2014/main" id="{06099CD2-85D9-90F7-906C-F0719C5E2D8F}"/>
                    </a:ext>
                  </a:extLst>
                </p:cNvPr>
                <p:cNvSpPr/>
                <p:nvPr/>
              </p:nvSpPr>
              <p:spPr>
                <a:xfrm>
                  <a:off x="2967492" y="8322485"/>
                  <a:ext cx="193659" cy="193260"/>
                </a:xfrm>
                <a:custGeom>
                  <a:avLst/>
                  <a:gdLst>
                    <a:gd name="connsiteX0" fmla="*/ 37345 w 193659"/>
                    <a:gd name="connsiteY0" fmla="*/ 193260 h 193260"/>
                    <a:gd name="connsiteX1" fmla="*/ 34144 w 193659"/>
                    <a:gd name="connsiteY1" fmla="*/ 191659 h 193260"/>
                    <a:gd name="connsiteX2" fmla="*/ 1600 w 193659"/>
                    <a:gd name="connsiteY2" fmla="*/ 159116 h 193260"/>
                    <a:gd name="connsiteX3" fmla="*/ 1600 w 193659"/>
                    <a:gd name="connsiteY3" fmla="*/ 152181 h 193260"/>
                    <a:gd name="connsiteX4" fmla="*/ 152581 w 193659"/>
                    <a:gd name="connsiteY4" fmla="*/ 1201 h 193260"/>
                    <a:gd name="connsiteX5" fmla="*/ 159516 w 193659"/>
                    <a:gd name="connsiteY5" fmla="*/ 1201 h 193260"/>
                    <a:gd name="connsiteX6" fmla="*/ 192060 w 193659"/>
                    <a:gd name="connsiteY6" fmla="*/ 33744 h 193260"/>
                    <a:gd name="connsiteX7" fmla="*/ 193660 w 193659"/>
                    <a:gd name="connsiteY7" fmla="*/ 36945 h 193260"/>
                    <a:gd name="connsiteX8" fmla="*/ 192060 w 193659"/>
                    <a:gd name="connsiteY8" fmla="*/ 40146 h 193260"/>
                    <a:gd name="connsiteX9" fmla="*/ 41079 w 193659"/>
                    <a:gd name="connsiteY9" fmla="*/ 191126 h 193260"/>
                    <a:gd name="connsiteX10" fmla="*/ 37878 w 193659"/>
                    <a:gd name="connsiteY10" fmla="*/ 192726 h 193260"/>
                    <a:gd name="connsiteX11" fmla="*/ 11737 w 193659"/>
                    <a:gd name="connsiteY11" fmla="*/ 155915 h 193260"/>
                    <a:gd name="connsiteX12" fmla="*/ 37345 w 193659"/>
                    <a:gd name="connsiteY12" fmla="*/ 181523 h 193260"/>
                    <a:gd name="connsiteX13" fmla="*/ 181390 w 193659"/>
                    <a:gd name="connsiteY13" fmla="*/ 37478 h 193260"/>
                    <a:gd name="connsiteX14" fmla="*/ 155782 w 193659"/>
                    <a:gd name="connsiteY14" fmla="*/ 11871 h 193260"/>
                    <a:gd name="connsiteX15" fmla="*/ 11737 w 193659"/>
                    <a:gd name="connsiteY15" fmla="*/ 155915 h 1932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3659" h="193260">
                      <a:moveTo>
                        <a:pt x="37345" y="193260"/>
                      </a:moveTo>
                      <a:cubicBezTo>
                        <a:pt x="36278" y="193260"/>
                        <a:pt x="34677" y="193260"/>
                        <a:pt x="34144" y="191659"/>
                      </a:cubicBezTo>
                      <a:lnTo>
                        <a:pt x="1600" y="159116"/>
                      </a:lnTo>
                      <a:cubicBezTo>
                        <a:pt x="-533" y="156982"/>
                        <a:pt x="-533" y="154314"/>
                        <a:pt x="1600" y="152181"/>
                      </a:cubicBezTo>
                      <a:lnTo>
                        <a:pt x="152581" y="1201"/>
                      </a:lnTo>
                      <a:cubicBezTo>
                        <a:pt x="154181" y="-400"/>
                        <a:pt x="157382" y="-400"/>
                        <a:pt x="159516" y="1201"/>
                      </a:cubicBezTo>
                      <a:lnTo>
                        <a:pt x="192060" y="33744"/>
                      </a:lnTo>
                      <a:cubicBezTo>
                        <a:pt x="193127" y="34811"/>
                        <a:pt x="193660" y="35878"/>
                        <a:pt x="193660" y="36945"/>
                      </a:cubicBezTo>
                      <a:cubicBezTo>
                        <a:pt x="193660" y="38012"/>
                        <a:pt x="193660" y="39612"/>
                        <a:pt x="192060" y="40146"/>
                      </a:cubicBezTo>
                      <a:lnTo>
                        <a:pt x="41079" y="191126"/>
                      </a:lnTo>
                      <a:cubicBezTo>
                        <a:pt x="40012" y="192193"/>
                        <a:pt x="38945" y="192726"/>
                        <a:pt x="37878" y="192726"/>
                      </a:cubicBezTo>
                      <a:close/>
                      <a:moveTo>
                        <a:pt x="11737" y="155915"/>
                      </a:moveTo>
                      <a:lnTo>
                        <a:pt x="37345" y="181523"/>
                      </a:lnTo>
                      <a:lnTo>
                        <a:pt x="181390" y="37478"/>
                      </a:lnTo>
                      <a:lnTo>
                        <a:pt x="155782" y="11871"/>
                      </a:lnTo>
                      <a:lnTo>
                        <a:pt x="11737" y="155915"/>
                      </a:lnTo>
                      <a:close/>
                    </a:path>
                  </a:pathLst>
                </a:custGeom>
                <a:grpFill/>
                <a:ln w="5331" cap="flat">
                  <a:noFill/>
                  <a:prstDash val="solid"/>
                  <a:miter/>
                </a:ln>
              </p:spPr>
              <p:txBody>
                <a:bodyPr rtlCol="0" anchor="ctr"/>
                <a:lstStyle/>
                <a:p>
                  <a:endParaRPr lang="en-US"/>
                </a:p>
              </p:txBody>
            </p:sp>
          </p:grpSp>
          <p:sp>
            <p:nvSpPr>
              <p:cNvPr id="25" name="Freeform 24">
                <a:extLst>
                  <a:ext uri="{FF2B5EF4-FFF2-40B4-BE49-F238E27FC236}">
                    <a16:creationId xmlns:a16="http://schemas.microsoft.com/office/drawing/2014/main" id="{E9BCD3E5-CF95-2159-42E4-25B857CF7E8C}"/>
                  </a:ext>
                </a:extLst>
              </p:cNvPr>
              <p:cNvSpPr/>
              <p:nvPr/>
            </p:nvSpPr>
            <p:spPr>
              <a:xfrm>
                <a:off x="3094465" y="8346093"/>
                <a:ext cx="42679" cy="42679"/>
              </a:xfrm>
              <a:custGeom>
                <a:avLst/>
                <a:gdLst>
                  <a:gd name="connsiteX0" fmla="*/ 37345 w 42679"/>
                  <a:gd name="connsiteY0" fmla="*/ 42680 h 42679"/>
                  <a:gd name="connsiteX1" fmla="*/ 34144 w 42679"/>
                  <a:gd name="connsiteY1" fmla="*/ 41079 h 42679"/>
                  <a:gd name="connsiteX2" fmla="*/ 1600 w 42679"/>
                  <a:gd name="connsiteY2" fmla="*/ 8536 h 42679"/>
                  <a:gd name="connsiteX3" fmla="*/ 1600 w 42679"/>
                  <a:gd name="connsiteY3" fmla="*/ 1601 h 42679"/>
                  <a:gd name="connsiteX4" fmla="*/ 8536 w 42679"/>
                  <a:gd name="connsiteY4" fmla="*/ 1601 h 42679"/>
                  <a:gd name="connsiteX5" fmla="*/ 41079 w 42679"/>
                  <a:gd name="connsiteY5" fmla="*/ 34144 h 42679"/>
                  <a:gd name="connsiteX6" fmla="*/ 41079 w 42679"/>
                  <a:gd name="connsiteY6" fmla="*/ 41079 h 42679"/>
                  <a:gd name="connsiteX7" fmla="*/ 37878 w 42679"/>
                  <a:gd name="connsiteY7" fmla="*/ 42680 h 42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2679" h="42679">
                    <a:moveTo>
                      <a:pt x="37345" y="42680"/>
                    </a:moveTo>
                    <a:cubicBezTo>
                      <a:pt x="36278" y="42680"/>
                      <a:pt x="34677" y="42680"/>
                      <a:pt x="34144" y="41079"/>
                    </a:cubicBezTo>
                    <a:lnTo>
                      <a:pt x="1600" y="8536"/>
                    </a:lnTo>
                    <a:cubicBezTo>
                      <a:pt x="-533" y="6402"/>
                      <a:pt x="-533" y="3734"/>
                      <a:pt x="1600" y="1601"/>
                    </a:cubicBezTo>
                    <a:cubicBezTo>
                      <a:pt x="3734" y="-534"/>
                      <a:pt x="6402" y="-534"/>
                      <a:pt x="8536" y="1601"/>
                    </a:cubicBezTo>
                    <a:lnTo>
                      <a:pt x="41079" y="34144"/>
                    </a:lnTo>
                    <a:cubicBezTo>
                      <a:pt x="43213" y="36278"/>
                      <a:pt x="43213" y="38945"/>
                      <a:pt x="41079" y="41079"/>
                    </a:cubicBezTo>
                    <a:cubicBezTo>
                      <a:pt x="40012" y="42146"/>
                      <a:pt x="38945" y="42680"/>
                      <a:pt x="37878" y="42680"/>
                    </a:cubicBezTo>
                    <a:close/>
                  </a:path>
                </a:pathLst>
              </a:custGeom>
              <a:grpFill/>
              <a:ln w="5331" cap="flat">
                <a:noFill/>
                <a:prstDash val="solid"/>
                <a:miter/>
              </a:ln>
            </p:spPr>
            <p:txBody>
              <a:bodyPr rtlCol="0" anchor="ctr"/>
              <a:lstStyle/>
              <a:p>
                <a:endParaRPr lang="en-US"/>
              </a:p>
            </p:txBody>
          </p:sp>
          <p:sp>
            <p:nvSpPr>
              <p:cNvPr id="26" name="Freeform 25">
                <a:extLst>
                  <a:ext uri="{FF2B5EF4-FFF2-40B4-BE49-F238E27FC236}">
                    <a16:creationId xmlns:a16="http://schemas.microsoft.com/office/drawing/2014/main" id="{2CCF9B7F-C0BA-716E-A633-A947DE8E8BE5}"/>
                  </a:ext>
                </a:extLst>
              </p:cNvPr>
              <p:cNvSpPr/>
              <p:nvPr/>
            </p:nvSpPr>
            <p:spPr>
              <a:xfrm>
                <a:off x="2944232" y="8473065"/>
                <a:ext cx="66148" cy="66153"/>
              </a:xfrm>
              <a:custGeom>
                <a:avLst/>
                <a:gdLst>
                  <a:gd name="connsiteX0" fmla="*/ 4587 w 66148"/>
                  <a:gd name="connsiteY0" fmla="*/ 66154 h 66153"/>
                  <a:gd name="connsiteX1" fmla="*/ 1386 w 66148"/>
                  <a:gd name="connsiteY1" fmla="*/ 64553 h 66153"/>
                  <a:gd name="connsiteX2" fmla="*/ 319 w 66148"/>
                  <a:gd name="connsiteY2" fmla="*/ 59218 h 66153"/>
                  <a:gd name="connsiteX3" fmla="*/ 24327 w 66148"/>
                  <a:gd name="connsiteY3" fmla="*/ 2667 h 66153"/>
                  <a:gd name="connsiteX4" fmla="*/ 28061 w 66148"/>
                  <a:gd name="connsiteY4" fmla="*/ 0 h 66153"/>
                  <a:gd name="connsiteX5" fmla="*/ 32329 w 66148"/>
                  <a:gd name="connsiteY5" fmla="*/ 1067 h 66153"/>
                  <a:gd name="connsiteX6" fmla="*/ 64872 w 66148"/>
                  <a:gd name="connsiteY6" fmla="*/ 33610 h 66153"/>
                  <a:gd name="connsiteX7" fmla="*/ 65939 w 66148"/>
                  <a:gd name="connsiteY7" fmla="*/ 37878 h 66153"/>
                  <a:gd name="connsiteX8" fmla="*/ 63272 w 66148"/>
                  <a:gd name="connsiteY8" fmla="*/ 41613 h 66153"/>
                  <a:gd name="connsiteX9" fmla="*/ 6721 w 66148"/>
                  <a:gd name="connsiteY9" fmla="*/ 65620 h 66153"/>
                  <a:gd name="connsiteX10" fmla="*/ 4587 w 66148"/>
                  <a:gd name="connsiteY10" fmla="*/ 65620 h 66153"/>
                  <a:gd name="connsiteX11" fmla="*/ 13657 w 66148"/>
                  <a:gd name="connsiteY11" fmla="*/ 52283 h 66153"/>
                  <a:gd name="connsiteX12" fmla="*/ 52602 w 66148"/>
                  <a:gd name="connsiteY12" fmla="*/ 35744 h 66153"/>
                  <a:gd name="connsiteX13" fmla="*/ 30195 w 66148"/>
                  <a:gd name="connsiteY13" fmla="*/ 13337 h 661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6148" h="66153">
                    <a:moveTo>
                      <a:pt x="4587" y="66154"/>
                    </a:moveTo>
                    <a:cubicBezTo>
                      <a:pt x="3520" y="66154"/>
                      <a:pt x="1920" y="66154"/>
                      <a:pt x="1386" y="64553"/>
                    </a:cubicBezTo>
                    <a:cubicBezTo>
                      <a:pt x="-214" y="62953"/>
                      <a:pt x="-214" y="60819"/>
                      <a:pt x="319" y="59218"/>
                    </a:cubicBezTo>
                    <a:lnTo>
                      <a:pt x="24327" y="2667"/>
                    </a:lnTo>
                    <a:cubicBezTo>
                      <a:pt x="24860" y="1067"/>
                      <a:pt x="26461" y="0"/>
                      <a:pt x="28061" y="0"/>
                    </a:cubicBezTo>
                    <a:cubicBezTo>
                      <a:pt x="29662" y="0"/>
                      <a:pt x="31262" y="0"/>
                      <a:pt x="32329" y="1067"/>
                    </a:cubicBezTo>
                    <a:lnTo>
                      <a:pt x="64872" y="33610"/>
                    </a:lnTo>
                    <a:cubicBezTo>
                      <a:pt x="65939" y="34677"/>
                      <a:pt x="66473" y="36278"/>
                      <a:pt x="65939" y="37878"/>
                    </a:cubicBezTo>
                    <a:cubicBezTo>
                      <a:pt x="65939" y="39479"/>
                      <a:pt x="64339" y="40546"/>
                      <a:pt x="63272" y="41613"/>
                    </a:cubicBezTo>
                    <a:lnTo>
                      <a:pt x="6721" y="65620"/>
                    </a:lnTo>
                    <a:cubicBezTo>
                      <a:pt x="6188" y="65620"/>
                      <a:pt x="5654" y="65620"/>
                      <a:pt x="4587" y="65620"/>
                    </a:cubicBezTo>
                    <a:close/>
                    <a:moveTo>
                      <a:pt x="13657" y="52283"/>
                    </a:moveTo>
                    <a:lnTo>
                      <a:pt x="52602" y="35744"/>
                    </a:lnTo>
                    <a:lnTo>
                      <a:pt x="30195" y="13337"/>
                    </a:lnTo>
                  </a:path>
                </a:pathLst>
              </a:custGeom>
              <a:grpFill/>
              <a:ln w="5331" cap="flat">
                <a:noFill/>
                <a:prstDash val="solid"/>
                <a:miter/>
              </a:ln>
            </p:spPr>
            <p:txBody>
              <a:bodyPr rtlCol="0" anchor="ctr"/>
              <a:lstStyle/>
              <a:p>
                <a:endParaRPr lang="en-US"/>
              </a:p>
            </p:txBody>
          </p:sp>
        </p:grpSp>
        <p:grpSp>
          <p:nvGrpSpPr>
            <p:cNvPr id="20" name="Graphic 71">
              <a:extLst>
                <a:ext uri="{FF2B5EF4-FFF2-40B4-BE49-F238E27FC236}">
                  <a16:creationId xmlns:a16="http://schemas.microsoft.com/office/drawing/2014/main" id="{1BE793FA-6B66-D02E-776D-D4E35D96D838}"/>
                </a:ext>
              </a:extLst>
            </p:cNvPr>
            <p:cNvGrpSpPr/>
            <p:nvPr/>
          </p:nvGrpSpPr>
          <p:grpSpPr>
            <a:xfrm>
              <a:off x="2905073" y="8288475"/>
              <a:ext cx="91228" cy="89094"/>
              <a:chOff x="2905073" y="8288475"/>
              <a:chExt cx="91228" cy="89094"/>
            </a:xfrm>
            <a:grpFill/>
          </p:grpSpPr>
          <p:sp>
            <p:nvSpPr>
              <p:cNvPr id="21" name="Freeform 20">
                <a:extLst>
                  <a:ext uri="{FF2B5EF4-FFF2-40B4-BE49-F238E27FC236}">
                    <a16:creationId xmlns:a16="http://schemas.microsoft.com/office/drawing/2014/main" id="{F5529F16-F9F5-CD6E-7D84-8E1D9C9382FA}"/>
                  </a:ext>
                </a:extLst>
              </p:cNvPr>
              <p:cNvSpPr/>
              <p:nvPr/>
            </p:nvSpPr>
            <p:spPr>
              <a:xfrm>
                <a:off x="2919477" y="8316750"/>
                <a:ext cx="61885" cy="60818"/>
              </a:xfrm>
              <a:custGeom>
                <a:avLst/>
                <a:gdLst>
                  <a:gd name="connsiteX0" fmla="*/ 57084 w 61885"/>
                  <a:gd name="connsiteY0" fmla="*/ 60819 h 60818"/>
                  <a:gd name="connsiteX1" fmla="*/ 4801 w 61885"/>
                  <a:gd name="connsiteY1" fmla="*/ 60819 h 60818"/>
                  <a:gd name="connsiteX2" fmla="*/ 0 w 61885"/>
                  <a:gd name="connsiteY2" fmla="*/ 56017 h 60818"/>
                  <a:gd name="connsiteX3" fmla="*/ 0 w 61885"/>
                  <a:gd name="connsiteY3" fmla="*/ 4802 h 60818"/>
                  <a:gd name="connsiteX4" fmla="*/ 4801 w 61885"/>
                  <a:gd name="connsiteY4" fmla="*/ 0 h 60818"/>
                  <a:gd name="connsiteX5" fmla="*/ 9603 w 61885"/>
                  <a:gd name="connsiteY5" fmla="*/ 4802 h 60818"/>
                  <a:gd name="connsiteX6" fmla="*/ 9603 w 61885"/>
                  <a:gd name="connsiteY6" fmla="*/ 51216 h 60818"/>
                  <a:gd name="connsiteX7" fmla="*/ 52283 w 61885"/>
                  <a:gd name="connsiteY7" fmla="*/ 51216 h 60818"/>
                  <a:gd name="connsiteX8" fmla="*/ 52283 w 61885"/>
                  <a:gd name="connsiteY8" fmla="*/ 4802 h 60818"/>
                  <a:gd name="connsiteX9" fmla="*/ 57084 w 61885"/>
                  <a:gd name="connsiteY9" fmla="*/ 0 h 60818"/>
                  <a:gd name="connsiteX10" fmla="*/ 61886 w 61885"/>
                  <a:gd name="connsiteY10" fmla="*/ 4802 h 60818"/>
                  <a:gd name="connsiteX11" fmla="*/ 61886 w 61885"/>
                  <a:gd name="connsiteY11" fmla="*/ 56017 h 60818"/>
                  <a:gd name="connsiteX12" fmla="*/ 57084 w 61885"/>
                  <a:gd name="connsiteY12" fmla="*/ 60819 h 608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1885" h="60818">
                    <a:moveTo>
                      <a:pt x="57084" y="60819"/>
                    </a:moveTo>
                    <a:lnTo>
                      <a:pt x="4801" y="60819"/>
                    </a:lnTo>
                    <a:cubicBezTo>
                      <a:pt x="2134" y="60819"/>
                      <a:pt x="0" y="58685"/>
                      <a:pt x="0" y="56017"/>
                    </a:cubicBezTo>
                    <a:lnTo>
                      <a:pt x="0" y="4802"/>
                    </a:lnTo>
                    <a:cubicBezTo>
                      <a:pt x="0" y="2134"/>
                      <a:pt x="2134" y="0"/>
                      <a:pt x="4801" y="0"/>
                    </a:cubicBezTo>
                    <a:cubicBezTo>
                      <a:pt x="7469" y="0"/>
                      <a:pt x="9603" y="2134"/>
                      <a:pt x="9603" y="4802"/>
                    </a:cubicBezTo>
                    <a:lnTo>
                      <a:pt x="9603" y="51216"/>
                    </a:lnTo>
                    <a:lnTo>
                      <a:pt x="52283" y="51216"/>
                    </a:lnTo>
                    <a:lnTo>
                      <a:pt x="52283" y="4802"/>
                    </a:lnTo>
                    <a:cubicBezTo>
                      <a:pt x="52283" y="2134"/>
                      <a:pt x="54417" y="0"/>
                      <a:pt x="57084" y="0"/>
                    </a:cubicBezTo>
                    <a:cubicBezTo>
                      <a:pt x="59752" y="0"/>
                      <a:pt x="61886" y="2134"/>
                      <a:pt x="61886" y="4802"/>
                    </a:cubicBezTo>
                    <a:lnTo>
                      <a:pt x="61886" y="56017"/>
                    </a:lnTo>
                    <a:cubicBezTo>
                      <a:pt x="61886" y="58685"/>
                      <a:pt x="59752" y="60819"/>
                      <a:pt x="57084" y="60819"/>
                    </a:cubicBezTo>
                    <a:close/>
                  </a:path>
                </a:pathLst>
              </a:custGeom>
              <a:grpFill/>
              <a:ln w="5331" cap="flat">
                <a:noFill/>
                <a:prstDash val="solid"/>
                <a:miter/>
              </a:ln>
            </p:spPr>
            <p:txBody>
              <a:bodyPr rtlCol="0" anchor="ctr"/>
              <a:lstStyle/>
              <a:p>
                <a:endParaRPr lang="en-US"/>
              </a:p>
            </p:txBody>
          </p:sp>
          <p:sp>
            <p:nvSpPr>
              <p:cNvPr id="22" name="Freeform 21">
                <a:extLst>
                  <a:ext uri="{FF2B5EF4-FFF2-40B4-BE49-F238E27FC236}">
                    <a16:creationId xmlns:a16="http://schemas.microsoft.com/office/drawing/2014/main" id="{C12FB7C2-FC0A-A0C6-4F9B-4F544566FF2C}"/>
                  </a:ext>
                </a:extLst>
              </p:cNvPr>
              <p:cNvSpPr/>
              <p:nvPr/>
            </p:nvSpPr>
            <p:spPr>
              <a:xfrm>
                <a:off x="2905073" y="8288475"/>
                <a:ext cx="91228" cy="50682"/>
              </a:xfrm>
              <a:custGeom>
                <a:avLst/>
                <a:gdLst>
                  <a:gd name="connsiteX0" fmla="*/ 86427 w 91228"/>
                  <a:gd name="connsiteY0" fmla="*/ 50682 h 50682"/>
                  <a:gd name="connsiteX1" fmla="*/ 83226 w 91228"/>
                  <a:gd name="connsiteY1" fmla="*/ 49082 h 50682"/>
                  <a:gd name="connsiteX2" fmla="*/ 45881 w 91228"/>
                  <a:gd name="connsiteY2" fmla="*/ 11737 h 50682"/>
                  <a:gd name="connsiteX3" fmla="*/ 8536 w 91228"/>
                  <a:gd name="connsiteY3" fmla="*/ 49082 h 50682"/>
                  <a:gd name="connsiteX4" fmla="*/ 1601 w 91228"/>
                  <a:gd name="connsiteY4" fmla="*/ 49082 h 50682"/>
                  <a:gd name="connsiteX5" fmla="*/ 1601 w 91228"/>
                  <a:gd name="connsiteY5" fmla="*/ 42146 h 50682"/>
                  <a:gd name="connsiteX6" fmla="*/ 42146 w 91228"/>
                  <a:gd name="connsiteY6" fmla="*/ 1600 h 50682"/>
                  <a:gd name="connsiteX7" fmla="*/ 49082 w 91228"/>
                  <a:gd name="connsiteY7" fmla="*/ 1600 h 50682"/>
                  <a:gd name="connsiteX8" fmla="*/ 89628 w 91228"/>
                  <a:gd name="connsiteY8" fmla="*/ 42146 h 50682"/>
                  <a:gd name="connsiteX9" fmla="*/ 89628 w 91228"/>
                  <a:gd name="connsiteY9" fmla="*/ 49082 h 50682"/>
                  <a:gd name="connsiteX10" fmla="*/ 86427 w 91228"/>
                  <a:gd name="connsiteY10" fmla="*/ 50682 h 506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1228" h="50682">
                    <a:moveTo>
                      <a:pt x="86427" y="50682"/>
                    </a:moveTo>
                    <a:cubicBezTo>
                      <a:pt x="85360" y="50682"/>
                      <a:pt x="83759" y="50682"/>
                      <a:pt x="83226" y="49082"/>
                    </a:cubicBezTo>
                    <a:lnTo>
                      <a:pt x="45881" y="11737"/>
                    </a:lnTo>
                    <a:lnTo>
                      <a:pt x="8536" y="49082"/>
                    </a:lnTo>
                    <a:cubicBezTo>
                      <a:pt x="6402" y="51216"/>
                      <a:pt x="3734" y="51216"/>
                      <a:pt x="1601" y="49082"/>
                    </a:cubicBezTo>
                    <a:cubicBezTo>
                      <a:pt x="-534" y="46948"/>
                      <a:pt x="-534" y="44280"/>
                      <a:pt x="1601" y="42146"/>
                    </a:cubicBezTo>
                    <a:lnTo>
                      <a:pt x="42146" y="1600"/>
                    </a:lnTo>
                    <a:cubicBezTo>
                      <a:pt x="44280" y="-533"/>
                      <a:pt x="46948" y="-533"/>
                      <a:pt x="49082" y="1600"/>
                    </a:cubicBezTo>
                    <a:lnTo>
                      <a:pt x="89628" y="42146"/>
                    </a:lnTo>
                    <a:cubicBezTo>
                      <a:pt x="91762" y="44280"/>
                      <a:pt x="91762" y="46948"/>
                      <a:pt x="89628" y="49082"/>
                    </a:cubicBezTo>
                    <a:cubicBezTo>
                      <a:pt x="88561" y="50149"/>
                      <a:pt x="87494" y="50682"/>
                      <a:pt x="86427" y="50682"/>
                    </a:cubicBezTo>
                    <a:close/>
                  </a:path>
                </a:pathLst>
              </a:custGeom>
              <a:grpFill/>
              <a:ln w="5331" cap="flat">
                <a:noFill/>
                <a:prstDash val="solid"/>
                <a:miter/>
              </a:ln>
            </p:spPr>
            <p:txBody>
              <a:bodyPr rtlCol="0" anchor="ctr"/>
              <a:lstStyle/>
              <a:p>
                <a:endParaRPr lang="en-US"/>
              </a:p>
            </p:txBody>
          </p:sp>
        </p:grpSp>
      </p:grpSp>
      <p:pic>
        <p:nvPicPr>
          <p:cNvPr id="61" name="Picture 60">
            <a:extLst>
              <a:ext uri="{FF2B5EF4-FFF2-40B4-BE49-F238E27FC236}">
                <a16:creationId xmlns:a16="http://schemas.microsoft.com/office/drawing/2014/main" id="{FDE86551-3F73-D314-7250-4C22F8D4FDDA}"/>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l="34310" r="50176"/>
          <a:stretch/>
        </p:blipFill>
        <p:spPr>
          <a:xfrm>
            <a:off x="0" y="0"/>
            <a:ext cx="2488019" cy="10691813"/>
          </a:xfrm>
          <a:prstGeom prst="rect">
            <a:avLst/>
          </a:prstGeom>
        </p:spPr>
      </p:pic>
      <p:cxnSp>
        <p:nvCxnSpPr>
          <p:cNvPr id="64" name="Straight Connector 63">
            <a:extLst>
              <a:ext uri="{FF2B5EF4-FFF2-40B4-BE49-F238E27FC236}">
                <a16:creationId xmlns:a16="http://schemas.microsoft.com/office/drawing/2014/main" id="{06DE2828-AF1C-9F83-6119-929D4C9B32C4}"/>
              </a:ext>
            </a:extLst>
          </p:cNvPr>
          <p:cNvCxnSpPr>
            <a:cxnSpLocks/>
          </p:cNvCxnSpPr>
          <p:nvPr/>
        </p:nvCxnSpPr>
        <p:spPr>
          <a:xfrm flipH="1">
            <a:off x="3514097" y="4372409"/>
            <a:ext cx="3492000" cy="0"/>
          </a:xfrm>
          <a:prstGeom prst="line">
            <a:avLst/>
          </a:prstGeom>
          <a:ln w="28575">
            <a:solidFill>
              <a:srgbClr val="EF3E23"/>
            </a:solidFill>
          </a:ln>
        </p:spPr>
        <p:style>
          <a:lnRef idx="1">
            <a:schemeClr val="accent1"/>
          </a:lnRef>
          <a:fillRef idx="0">
            <a:schemeClr val="accent1"/>
          </a:fillRef>
          <a:effectRef idx="0">
            <a:schemeClr val="accent1"/>
          </a:effectRef>
          <a:fontRef idx="minor">
            <a:schemeClr val="tx1"/>
          </a:fontRef>
        </p:style>
      </p:cxnSp>
      <p:cxnSp>
        <p:nvCxnSpPr>
          <p:cNvPr id="65" name="Straight Connector 64">
            <a:extLst>
              <a:ext uri="{FF2B5EF4-FFF2-40B4-BE49-F238E27FC236}">
                <a16:creationId xmlns:a16="http://schemas.microsoft.com/office/drawing/2014/main" id="{731CEDE3-1F54-4D36-C4A7-E8D02051EF05}"/>
              </a:ext>
            </a:extLst>
          </p:cNvPr>
          <p:cNvCxnSpPr>
            <a:cxnSpLocks/>
          </p:cNvCxnSpPr>
          <p:nvPr/>
        </p:nvCxnSpPr>
        <p:spPr>
          <a:xfrm flipH="1">
            <a:off x="3514097" y="6488999"/>
            <a:ext cx="3492000" cy="0"/>
          </a:xfrm>
          <a:prstGeom prst="line">
            <a:avLst/>
          </a:prstGeom>
          <a:ln w="28575">
            <a:solidFill>
              <a:srgbClr val="EF3E23"/>
            </a:solidFill>
          </a:ln>
        </p:spPr>
        <p:style>
          <a:lnRef idx="1">
            <a:schemeClr val="accent1"/>
          </a:lnRef>
          <a:fillRef idx="0">
            <a:schemeClr val="accent1"/>
          </a:fillRef>
          <a:effectRef idx="0">
            <a:schemeClr val="accent1"/>
          </a:effectRef>
          <a:fontRef idx="minor">
            <a:schemeClr val="tx1"/>
          </a:fontRef>
        </p:style>
      </p:cxnSp>
      <p:sp>
        <p:nvSpPr>
          <p:cNvPr id="66" name="Rectangle 65">
            <a:extLst>
              <a:ext uri="{FF2B5EF4-FFF2-40B4-BE49-F238E27FC236}">
                <a16:creationId xmlns:a16="http://schemas.microsoft.com/office/drawing/2014/main" id="{B8BB924A-E5EA-DB08-F573-3F8B4A81E77B}"/>
              </a:ext>
            </a:extLst>
          </p:cNvPr>
          <p:cNvSpPr/>
          <p:nvPr/>
        </p:nvSpPr>
        <p:spPr>
          <a:xfrm>
            <a:off x="2027582" y="9156197"/>
            <a:ext cx="957111" cy="957111"/>
          </a:xfrm>
          <a:prstGeom prst="rect">
            <a:avLst/>
          </a:prstGeom>
          <a:solidFill>
            <a:srgbClr val="5DC7D0">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67" name="Group 66">
            <a:extLst>
              <a:ext uri="{FF2B5EF4-FFF2-40B4-BE49-F238E27FC236}">
                <a16:creationId xmlns:a16="http://schemas.microsoft.com/office/drawing/2014/main" id="{747F78E1-8969-2A59-5E4C-50819E297E67}"/>
              </a:ext>
            </a:extLst>
          </p:cNvPr>
          <p:cNvGrpSpPr/>
          <p:nvPr/>
        </p:nvGrpSpPr>
        <p:grpSpPr>
          <a:xfrm>
            <a:off x="-1201987" y="5933627"/>
            <a:ext cx="2403974" cy="3744394"/>
            <a:chOff x="4387351" y="4867570"/>
            <a:chExt cx="581843" cy="906270"/>
          </a:xfrm>
          <a:solidFill>
            <a:schemeClr val="bg1">
              <a:alpha val="44000"/>
            </a:schemeClr>
          </a:solidFill>
        </p:grpSpPr>
        <p:grpSp>
          <p:nvGrpSpPr>
            <p:cNvPr id="68" name="Graphic 7">
              <a:extLst>
                <a:ext uri="{FF2B5EF4-FFF2-40B4-BE49-F238E27FC236}">
                  <a16:creationId xmlns:a16="http://schemas.microsoft.com/office/drawing/2014/main" id="{7A65EFBE-C8AB-526E-D5DF-DE4F35812295}"/>
                </a:ext>
              </a:extLst>
            </p:cNvPr>
            <p:cNvGrpSpPr/>
            <p:nvPr/>
          </p:nvGrpSpPr>
          <p:grpSpPr>
            <a:xfrm>
              <a:off x="4388301" y="4867570"/>
              <a:ext cx="580893" cy="324279"/>
              <a:chOff x="4388301" y="4867570"/>
              <a:chExt cx="580893" cy="324279"/>
            </a:xfrm>
            <a:grpFill/>
          </p:grpSpPr>
          <p:sp>
            <p:nvSpPr>
              <p:cNvPr id="73" name="Freeform 72">
                <a:extLst>
                  <a:ext uri="{FF2B5EF4-FFF2-40B4-BE49-F238E27FC236}">
                    <a16:creationId xmlns:a16="http://schemas.microsoft.com/office/drawing/2014/main" id="{09F6A3EA-2E62-00F5-7113-17B77ABE056C}"/>
                  </a:ext>
                </a:extLst>
              </p:cNvPr>
              <p:cNvSpPr/>
              <p:nvPr/>
            </p:nvSpPr>
            <p:spPr>
              <a:xfrm>
                <a:off x="4837044" y="4872324"/>
                <a:ext cx="66550" cy="105557"/>
              </a:xfrm>
              <a:custGeom>
                <a:avLst/>
                <a:gdLst>
                  <a:gd name="connsiteX0" fmla="*/ 0 w 66550"/>
                  <a:gd name="connsiteY0" fmla="*/ 0 h 105557"/>
                  <a:gd name="connsiteX1" fmla="*/ 66551 w 66550"/>
                  <a:gd name="connsiteY1" fmla="*/ 0 h 105557"/>
                  <a:gd name="connsiteX2" fmla="*/ 66551 w 66550"/>
                  <a:gd name="connsiteY2" fmla="*/ 105557 h 105557"/>
                  <a:gd name="connsiteX3" fmla="*/ 0 w 66550"/>
                  <a:gd name="connsiteY3" fmla="*/ 62764 h 105557"/>
                  <a:gd name="connsiteX4" fmla="*/ 0 w 66550"/>
                  <a:gd name="connsiteY4" fmla="*/ 0 h 1055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550" h="105557">
                    <a:moveTo>
                      <a:pt x="0" y="0"/>
                    </a:moveTo>
                    <a:lnTo>
                      <a:pt x="66551" y="0"/>
                    </a:lnTo>
                    <a:lnTo>
                      <a:pt x="66551" y="105557"/>
                    </a:lnTo>
                    <a:lnTo>
                      <a:pt x="0" y="62764"/>
                    </a:lnTo>
                    <a:lnTo>
                      <a:pt x="0" y="0"/>
                    </a:lnTo>
                    <a:close/>
                  </a:path>
                </a:pathLst>
              </a:custGeom>
              <a:grpFill/>
              <a:ln w="0" cap="flat">
                <a:noFill/>
                <a:prstDash val="solid"/>
                <a:miter/>
              </a:ln>
            </p:spPr>
            <p:txBody>
              <a:bodyPr rtlCol="0" anchor="ctr"/>
              <a:lstStyle/>
              <a:p>
                <a:endParaRPr lang="en-US"/>
              </a:p>
            </p:txBody>
          </p:sp>
          <p:sp>
            <p:nvSpPr>
              <p:cNvPr id="74" name="Freeform 73">
                <a:extLst>
                  <a:ext uri="{FF2B5EF4-FFF2-40B4-BE49-F238E27FC236}">
                    <a16:creationId xmlns:a16="http://schemas.microsoft.com/office/drawing/2014/main" id="{CAE18960-2204-F654-C2C1-7E075B1B1672}"/>
                  </a:ext>
                </a:extLst>
              </p:cNvPr>
              <p:cNvSpPr/>
              <p:nvPr/>
            </p:nvSpPr>
            <p:spPr>
              <a:xfrm>
                <a:off x="4388301" y="4867570"/>
                <a:ext cx="580893" cy="324279"/>
              </a:xfrm>
              <a:custGeom>
                <a:avLst/>
                <a:gdLst>
                  <a:gd name="connsiteX0" fmla="*/ 289972 w 580893"/>
                  <a:gd name="connsiteY0" fmla="*/ 0 h 324279"/>
                  <a:gd name="connsiteX1" fmla="*/ 580894 w 580893"/>
                  <a:gd name="connsiteY1" fmla="*/ 189242 h 324279"/>
                  <a:gd name="connsiteX2" fmla="*/ 580894 w 580893"/>
                  <a:gd name="connsiteY2" fmla="*/ 273878 h 324279"/>
                  <a:gd name="connsiteX3" fmla="*/ 402157 w 580893"/>
                  <a:gd name="connsiteY3" fmla="*/ 159762 h 324279"/>
                  <a:gd name="connsiteX4" fmla="*/ 241484 w 580893"/>
                  <a:gd name="connsiteY4" fmla="*/ 263418 h 324279"/>
                  <a:gd name="connsiteX5" fmla="*/ 231977 w 580893"/>
                  <a:gd name="connsiteY5" fmla="*/ 269123 h 324279"/>
                  <a:gd name="connsiteX6" fmla="*/ 231977 w 580893"/>
                  <a:gd name="connsiteY6" fmla="*/ 208262 h 324279"/>
                  <a:gd name="connsiteX7" fmla="*/ 165426 w 580893"/>
                  <a:gd name="connsiteY7" fmla="*/ 208262 h 324279"/>
                  <a:gd name="connsiteX8" fmla="*/ 165426 w 580893"/>
                  <a:gd name="connsiteY8" fmla="*/ 312868 h 324279"/>
                  <a:gd name="connsiteX9" fmla="*/ 155919 w 580893"/>
                  <a:gd name="connsiteY9" fmla="*/ 318574 h 324279"/>
                  <a:gd name="connsiteX10" fmla="*/ 146412 w 580893"/>
                  <a:gd name="connsiteY10" fmla="*/ 324280 h 324279"/>
                  <a:gd name="connsiteX11" fmla="*/ 58945 w 580893"/>
                  <a:gd name="connsiteY11" fmla="*/ 268172 h 324279"/>
                  <a:gd name="connsiteX12" fmla="*/ 0 w 580893"/>
                  <a:gd name="connsiteY12" fmla="*/ 306211 h 324279"/>
                  <a:gd name="connsiteX13" fmla="*/ 0 w 580893"/>
                  <a:gd name="connsiteY13" fmla="*/ 188291 h 324279"/>
                  <a:gd name="connsiteX14" fmla="*/ 289972 w 580893"/>
                  <a:gd name="connsiteY14" fmla="*/ 0 h 324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80893" h="324279">
                    <a:moveTo>
                      <a:pt x="289972" y="0"/>
                    </a:moveTo>
                    <a:lnTo>
                      <a:pt x="580894" y="189242"/>
                    </a:lnTo>
                    <a:lnTo>
                      <a:pt x="580894" y="273878"/>
                    </a:lnTo>
                    <a:lnTo>
                      <a:pt x="402157" y="159762"/>
                    </a:lnTo>
                    <a:lnTo>
                      <a:pt x="241484" y="263418"/>
                    </a:lnTo>
                    <a:lnTo>
                      <a:pt x="231977" y="269123"/>
                    </a:lnTo>
                    <a:lnTo>
                      <a:pt x="231977" y="208262"/>
                    </a:lnTo>
                    <a:lnTo>
                      <a:pt x="165426" y="208262"/>
                    </a:lnTo>
                    <a:lnTo>
                      <a:pt x="165426" y="312868"/>
                    </a:lnTo>
                    <a:lnTo>
                      <a:pt x="155919" y="318574"/>
                    </a:lnTo>
                    <a:lnTo>
                      <a:pt x="146412" y="324280"/>
                    </a:lnTo>
                    <a:lnTo>
                      <a:pt x="58945" y="268172"/>
                    </a:lnTo>
                    <a:lnTo>
                      <a:pt x="0" y="306211"/>
                    </a:lnTo>
                    <a:lnTo>
                      <a:pt x="0" y="188291"/>
                    </a:lnTo>
                    <a:lnTo>
                      <a:pt x="289972" y="0"/>
                    </a:lnTo>
                    <a:close/>
                  </a:path>
                </a:pathLst>
              </a:custGeom>
              <a:grpFill/>
              <a:ln w="0" cap="flat">
                <a:noFill/>
                <a:prstDash val="solid"/>
                <a:miter/>
              </a:ln>
            </p:spPr>
            <p:txBody>
              <a:bodyPr rtlCol="0" anchor="ctr"/>
              <a:lstStyle/>
              <a:p>
                <a:endParaRPr lang="en-US"/>
              </a:p>
            </p:txBody>
          </p:sp>
        </p:grpSp>
        <p:sp>
          <p:nvSpPr>
            <p:cNvPr id="69" name="Freeform 68">
              <a:extLst>
                <a:ext uri="{FF2B5EF4-FFF2-40B4-BE49-F238E27FC236}">
                  <a16:creationId xmlns:a16="http://schemas.microsoft.com/office/drawing/2014/main" id="{756CC6E4-32A1-B36D-2E07-E585E3D1124A}"/>
                </a:ext>
              </a:extLst>
            </p:cNvPr>
            <p:cNvSpPr/>
            <p:nvPr/>
          </p:nvSpPr>
          <p:spPr>
            <a:xfrm>
              <a:off x="4499536" y="5081537"/>
              <a:ext cx="469658" cy="334740"/>
            </a:xfrm>
            <a:custGeom>
              <a:avLst/>
              <a:gdLst>
                <a:gd name="connsiteX0" fmla="*/ 178737 w 469658"/>
                <a:gd name="connsiteY0" fmla="*/ 148351 h 334740"/>
                <a:gd name="connsiteX1" fmla="*/ 0 w 469658"/>
                <a:gd name="connsiteY1" fmla="*/ 262467 h 334740"/>
                <a:gd name="connsiteX2" fmla="*/ 0 w 469658"/>
                <a:gd name="connsiteY2" fmla="*/ 188291 h 334740"/>
                <a:gd name="connsiteX3" fmla="*/ 36128 w 469658"/>
                <a:gd name="connsiteY3" fmla="*/ 165468 h 334740"/>
                <a:gd name="connsiteX4" fmla="*/ 77960 w 469658"/>
                <a:gd name="connsiteY4" fmla="*/ 137890 h 334740"/>
                <a:gd name="connsiteX5" fmla="*/ 290922 w 469658"/>
                <a:gd name="connsiteY5" fmla="*/ 0 h 334740"/>
                <a:gd name="connsiteX6" fmla="*/ 469659 w 469658"/>
                <a:gd name="connsiteY6" fmla="*/ 115067 h 334740"/>
                <a:gd name="connsiteX7" fmla="*/ 469659 w 469658"/>
                <a:gd name="connsiteY7" fmla="*/ 334740 h 334740"/>
                <a:gd name="connsiteX8" fmla="*/ 411665 w 469658"/>
                <a:gd name="connsiteY8" fmla="*/ 296702 h 334740"/>
                <a:gd name="connsiteX9" fmla="*/ 411665 w 469658"/>
                <a:gd name="connsiteY9" fmla="*/ 193046 h 334740"/>
                <a:gd name="connsiteX10" fmla="*/ 344163 w 469658"/>
                <a:gd name="connsiteY10" fmla="*/ 193046 h 334740"/>
                <a:gd name="connsiteX11" fmla="*/ 344163 w 469658"/>
                <a:gd name="connsiteY11" fmla="*/ 253908 h 334740"/>
                <a:gd name="connsiteX12" fmla="*/ 178737 w 469658"/>
                <a:gd name="connsiteY12" fmla="*/ 148351 h 334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9658" h="334740">
                  <a:moveTo>
                    <a:pt x="178737" y="148351"/>
                  </a:moveTo>
                  <a:lnTo>
                    <a:pt x="0" y="262467"/>
                  </a:lnTo>
                  <a:lnTo>
                    <a:pt x="0" y="188291"/>
                  </a:lnTo>
                  <a:lnTo>
                    <a:pt x="36128" y="165468"/>
                  </a:lnTo>
                  <a:lnTo>
                    <a:pt x="77960" y="137890"/>
                  </a:lnTo>
                  <a:lnTo>
                    <a:pt x="290922" y="0"/>
                  </a:lnTo>
                  <a:lnTo>
                    <a:pt x="469659" y="115067"/>
                  </a:lnTo>
                  <a:lnTo>
                    <a:pt x="469659" y="334740"/>
                  </a:lnTo>
                  <a:lnTo>
                    <a:pt x="411665" y="296702"/>
                  </a:lnTo>
                  <a:lnTo>
                    <a:pt x="411665" y="193046"/>
                  </a:lnTo>
                  <a:lnTo>
                    <a:pt x="344163" y="193046"/>
                  </a:lnTo>
                  <a:lnTo>
                    <a:pt x="344163" y="253908"/>
                  </a:lnTo>
                  <a:lnTo>
                    <a:pt x="178737" y="148351"/>
                  </a:lnTo>
                  <a:close/>
                </a:path>
              </a:pathLst>
            </a:custGeom>
            <a:grpFill/>
            <a:ln w="0" cap="flat">
              <a:noFill/>
              <a:prstDash val="solid"/>
              <a:miter/>
            </a:ln>
          </p:spPr>
          <p:txBody>
            <a:bodyPr rtlCol="0" anchor="ctr"/>
            <a:lstStyle/>
            <a:p>
              <a:endParaRPr lang="en-US"/>
            </a:p>
          </p:txBody>
        </p:sp>
        <p:grpSp>
          <p:nvGrpSpPr>
            <p:cNvPr id="70" name="Graphic 7">
              <a:extLst>
                <a:ext uri="{FF2B5EF4-FFF2-40B4-BE49-F238E27FC236}">
                  <a16:creationId xmlns:a16="http://schemas.microsoft.com/office/drawing/2014/main" id="{224BC4BC-88A1-3026-DE35-D394CD533410}"/>
                </a:ext>
              </a:extLst>
            </p:cNvPr>
            <p:cNvGrpSpPr/>
            <p:nvPr/>
          </p:nvGrpSpPr>
          <p:grpSpPr>
            <a:xfrm>
              <a:off x="4387351" y="5189947"/>
              <a:ext cx="580893" cy="583893"/>
              <a:chOff x="4387351" y="5189947"/>
              <a:chExt cx="580893" cy="583893"/>
            </a:xfrm>
            <a:grpFill/>
          </p:grpSpPr>
          <p:sp>
            <p:nvSpPr>
              <p:cNvPr id="71" name="Freeform 70">
                <a:extLst>
                  <a:ext uri="{FF2B5EF4-FFF2-40B4-BE49-F238E27FC236}">
                    <a16:creationId xmlns:a16="http://schemas.microsoft.com/office/drawing/2014/main" id="{F100D749-3F47-C728-51D1-B9E885A05A31}"/>
                  </a:ext>
                </a:extLst>
              </p:cNvPr>
              <p:cNvSpPr/>
              <p:nvPr/>
            </p:nvSpPr>
            <p:spPr>
              <a:xfrm>
                <a:off x="4388301" y="5189947"/>
                <a:ext cx="103629" cy="226329"/>
              </a:xfrm>
              <a:custGeom>
                <a:avLst/>
                <a:gdLst>
                  <a:gd name="connsiteX0" fmla="*/ 48487 w 103629"/>
                  <a:gd name="connsiteY0" fmla="*/ 194948 h 226329"/>
                  <a:gd name="connsiteX1" fmla="*/ 0 w 103629"/>
                  <a:gd name="connsiteY1" fmla="*/ 226330 h 226329"/>
                  <a:gd name="connsiteX2" fmla="*/ 0 w 103629"/>
                  <a:gd name="connsiteY2" fmla="*/ 38990 h 226329"/>
                  <a:gd name="connsiteX3" fmla="*/ 58945 w 103629"/>
                  <a:gd name="connsiteY3" fmla="*/ 0 h 226329"/>
                  <a:gd name="connsiteX4" fmla="*/ 103629 w 103629"/>
                  <a:gd name="connsiteY4" fmla="*/ 29480 h 226329"/>
                  <a:gd name="connsiteX5" fmla="*/ 65600 w 103629"/>
                  <a:gd name="connsiteY5" fmla="*/ 54205 h 226329"/>
                  <a:gd name="connsiteX6" fmla="*/ 65600 w 103629"/>
                  <a:gd name="connsiteY6" fmla="*/ 183537 h 226329"/>
                  <a:gd name="connsiteX7" fmla="*/ 48487 w 103629"/>
                  <a:gd name="connsiteY7" fmla="*/ 194948 h 226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3629" h="226329">
                    <a:moveTo>
                      <a:pt x="48487" y="194948"/>
                    </a:moveTo>
                    <a:lnTo>
                      <a:pt x="0" y="226330"/>
                    </a:lnTo>
                    <a:lnTo>
                      <a:pt x="0" y="38990"/>
                    </a:lnTo>
                    <a:lnTo>
                      <a:pt x="58945" y="0"/>
                    </a:lnTo>
                    <a:lnTo>
                      <a:pt x="103629" y="29480"/>
                    </a:lnTo>
                    <a:lnTo>
                      <a:pt x="65600" y="54205"/>
                    </a:lnTo>
                    <a:lnTo>
                      <a:pt x="65600" y="183537"/>
                    </a:lnTo>
                    <a:lnTo>
                      <a:pt x="48487" y="194948"/>
                    </a:lnTo>
                    <a:close/>
                  </a:path>
                </a:pathLst>
              </a:custGeom>
              <a:grpFill/>
              <a:ln w="0" cap="flat">
                <a:noFill/>
                <a:prstDash val="solid"/>
                <a:miter/>
              </a:ln>
            </p:spPr>
            <p:txBody>
              <a:bodyPr rtlCol="0" anchor="ctr"/>
              <a:lstStyle/>
              <a:p>
                <a:endParaRPr lang="en-US"/>
              </a:p>
            </p:txBody>
          </p:sp>
          <p:sp>
            <p:nvSpPr>
              <p:cNvPr id="72" name="Freeform 71">
                <a:extLst>
                  <a:ext uri="{FF2B5EF4-FFF2-40B4-BE49-F238E27FC236}">
                    <a16:creationId xmlns:a16="http://schemas.microsoft.com/office/drawing/2014/main" id="{4C766BA9-0555-7791-A7BB-92DD059595F7}"/>
                  </a:ext>
                </a:extLst>
              </p:cNvPr>
              <p:cNvSpPr/>
              <p:nvPr/>
            </p:nvSpPr>
            <p:spPr>
              <a:xfrm>
                <a:off x="4387351" y="5282191"/>
                <a:ext cx="580893" cy="491649"/>
              </a:xfrm>
              <a:custGeom>
                <a:avLst/>
                <a:gdLst>
                  <a:gd name="connsiteX0" fmla="*/ 951 w 580893"/>
                  <a:gd name="connsiteY0" fmla="*/ 189242 h 491649"/>
                  <a:gd name="connsiteX1" fmla="*/ 951 w 580893"/>
                  <a:gd name="connsiteY1" fmla="*/ 286241 h 491649"/>
                  <a:gd name="connsiteX2" fmla="*/ 290922 w 580893"/>
                  <a:gd name="connsiteY2" fmla="*/ 286241 h 491649"/>
                  <a:gd name="connsiteX3" fmla="*/ 290922 w 580893"/>
                  <a:gd name="connsiteY3" fmla="*/ 491650 h 491649"/>
                  <a:gd name="connsiteX4" fmla="*/ 580894 w 580893"/>
                  <a:gd name="connsiteY4" fmla="*/ 286241 h 491649"/>
                  <a:gd name="connsiteX5" fmla="*/ 580894 w 580893"/>
                  <a:gd name="connsiteY5" fmla="*/ 189242 h 491649"/>
                  <a:gd name="connsiteX6" fmla="*/ 289972 w 580893"/>
                  <a:gd name="connsiteY6" fmla="*/ 0 h 491649"/>
                  <a:gd name="connsiteX7" fmla="*/ 112186 w 580893"/>
                  <a:gd name="connsiteY7" fmla="*/ 116018 h 491649"/>
                  <a:gd name="connsiteX8" fmla="*/ 95073 w 580893"/>
                  <a:gd name="connsiteY8" fmla="*/ 127429 h 491649"/>
                  <a:gd name="connsiteX9" fmla="*/ 65600 w 580893"/>
                  <a:gd name="connsiteY9" fmla="*/ 146449 h 491649"/>
                  <a:gd name="connsiteX10" fmla="*/ 48487 w 580893"/>
                  <a:gd name="connsiteY10" fmla="*/ 157860 h 491649"/>
                  <a:gd name="connsiteX11" fmla="*/ 0 w 580893"/>
                  <a:gd name="connsiteY11" fmla="*/ 189242 h 491649"/>
                  <a:gd name="connsiteX12" fmla="*/ 354621 w 580893"/>
                  <a:gd name="connsiteY12" fmla="*/ 153106 h 491649"/>
                  <a:gd name="connsiteX13" fmla="*/ 419270 w 580893"/>
                  <a:gd name="connsiteY13" fmla="*/ 153106 h 491649"/>
                  <a:gd name="connsiteX14" fmla="*/ 419270 w 580893"/>
                  <a:gd name="connsiteY14" fmla="*/ 217771 h 491649"/>
                  <a:gd name="connsiteX15" fmla="*/ 354621 w 580893"/>
                  <a:gd name="connsiteY15" fmla="*/ 217771 h 491649"/>
                  <a:gd name="connsiteX16" fmla="*/ 354621 w 580893"/>
                  <a:gd name="connsiteY16" fmla="*/ 153106 h 491649"/>
                  <a:gd name="connsiteX17" fmla="*/ 258598 w 580893"/>
                  <a:gd name="connsiteY17" fmla="*/ 153106 h 491649"/>
                  <a:gd name="connsiteX18" fmla="*/ 323247 w 580893"/>
                  <a:gd name="connsiteY18" fmla="*/ 153106 h 491649"/>
                  <a:gd name="connsiteX19" fmla="*/ 323247 w 580893"/>
                  <a:gd name="connsiteY19" fmla="*/ 217771 h 491649"/>
                  <a:gd name="connsiteX20" fmla="*/ 258598 w 580893"/>
                  <a:gd name="connsiteY20" fmla="*/ 217771 h 491649"/>
                  <a:gd name="connsiteX21" fmla="*/ 258598 w 580893"/>
                  <a:gd name="connsiteY21" fmla="*/ 153106 h 491649"/>
                  <a:gd name="connsiteX22" fmla="*/ 162574 w 580893"/>
                  <a:gd name="connsiteY22" fmla="*/ 153106 h 491649"/>
                  <a:gd name="connsiteX23" fmla="*/ 227224 w 580893"/>
                  <a:gd name="connsiteY23" fmla="*/ 153106 h 491649"/>
                  <a:gd name="connsiteX24" fmla="*/ 227224 w 580893"/>
                  <a:gd name="connsiteY24" fmla="*/ 217771 h 491649"/>
                  <a:gd name="connsiteX25" fmla="*/ 162574 w 580893"/>
                  <a:gd name="connsiteY25" fmla="*/ 217771 h 491649"/>
                  <a:gd name="connsiteX26" fmla="*/ 162574 w 580893"/>
                  <a:gd name="connsiteY26" fmla="*/ 153106 h 491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80893" h="491649">
                    <a:moveTo>
                      <a:pt x="951" y="189242"/>
                    </a:moveTo>
                    <a:lnTo>
                      <a:pt x="951" y="286241"/>
                    </a:lnTo>
                    <a:cubicBezTo>
                      <a:pt x="951" y="286241"/>
                      <a:pt x="290922" y="286241"/>
                      <a:pt x="290922" y="286241"/>
                    </a:cubicBezTo>
                    <a:lnTo>
                      <a:pt x="290922" y="491650"/>
                    </a:lnTo>
                    <a:cubicBezTo>
                      <a:pt x="290922" y="491650"/>
                      <a:pt x="580894" y="286241"/>
                      <a:pt x="580894" y="286241"/>
                    </a:cubicBezTo>
                    <a:lnTo>
                      <a:pt x="580894" y="189242"/>
                    </a:lnTo>
                    <a:cubicBezTo>
                      <a:pt x="580894" y="189242"/>
                      <a:pt x="289972" y="0"/>
                      <a:pt x="289972" y="0"/>
                    </a:cubicBezTo>
                    <a:lnTo>
                      <a:pt x="112186" y="116018"/>
                    </a:lnTo>
                    <a:lnTo>
                      <a:pt x="95073" y="127429"/>
                    </a:lnTo>
                    <a:lnTo>
                      <a:pt x="65600" y="146449"/>
                    </a:lnTo>
                    <a:lnTo>
                      <a:pt x="48487" y="157860"/>
                    </a:lnTo>
                    <a:lnTo>
                      <a:pt x="0" y="189242"/>
                    </a:lnTo>
                    <a:close/>
                    <a:moveTo>
                      <a:pt x="354621" y="153106"/>
                    </a:moveTo>
                    <a:lnTo>
                      <a:pt x="419270" y="153106"/>
                    </a:lnTo>
                    <a:lnTo>
                      <a:pt x="419270" y="217771"/>
                    </a:lnTo>
                    <a:lnTo>
                      <a:pt x="354621" y="217771"/>
                    </a:lnTo>
                    <a:lnTo>
                      <a:pt x="354621" y="153106"/>
                    </a:lnTo>
                    <a:close/>
                    <a:moveTo>
                      <a:pt x="258598" y="153106"/>
                    </a:moveTo>
                    <a:lnTo>
                      <a:pt x="323247" y="153106"/>
                    </a:lnTo>
                    <a:lnTo>
                      <a:pt x="323247" y="217771"/>
                    </a:lnTo>
                    <a:lnTo>
                      <a:pt x="258598" y="217771"/>
                    </a:lnTo>
                    <a:lnTo>
                      <a:pt x="258598" y="153106"/>
                    </a:lnTo>
                    <a:close/>
                    <a:moveTo>
                      <a:pt x="162574" y="153106"/>
                    </a:moveTo>
                    <a:lnTo>
                      <a:pt x="227224" y="153106"/>
                    </a:lnTo>
                    <a:lnTo>
                      <a:pt x="227224" y="217771"/>
                    </a:lnTo>
                    <a:lnTo>
                      <a:pt x="162574" y="217771"/>
                    </a:lnTo>
                    <a:lnTo>
                      <a:pt x="162574" y="153106"/>
                    </a:lnTo>
                    <a:close/>
                  </a:path>
                </a:pathLst>
              </a:custGeom>
              <a:grpFill/>
              <a:ln w="0" cap="flat">
                <a:noFill/>
                <a:prstDash val="solid"/>
                <a:miter/>
              </a:ln>
            </p:spPr>
            <p:txBody>
              <a:bodyPr rtlCol="0" anchor="ctr"/>
              <a:lstStyle/>
              <a:p>
                <a:endParaRPr lang="en-US"/>
              </a:p>
            </p:txBody>
          </p:sp>
        </p:grpSp>
      </p:grpSp>
      <p:sp>
        <p:nvSpPr>
          <p:cNvPr id="79" name="Slide Number Placeholder 17">
            <a:extLst>
              <a:ext uri="{FF2B5EF4-FFF2-40B4-BE49-F238E27FC236}">
                <a16:creationId xmlns:a16="http://schemas.microsoft.com/office/drawing/2014/main" id="{B423201C-2BC8-5239-5C42-B9F981F5D4A5}"/>
              </a:ext>
            </a:extLst>
          </p:cNvPr>
          <p:cNvSpPr>
            <a:spLocks noGrp="1"/>
          </p:cNvSpPr>
          <p:nvPr>
            <p:ph type="sldNum" sz="quarter" idx="4"/>
          </p:nvPr>
        </p:nvSpPr>
        <p:spPr>
          <a:xfrm>
            <a:off x="7023147" y="10286333"/>
            <a:ext cx="300672" cy="266594"/>
          </a:xfrm>
        </p:spPr>
        <p:txBody>
          <a:bodyPr/>
          <a:lstStyle/>
          <a:p>
            <a:fld id="{CB2079F2-58AF-ED44-82D7-E04B2F6FD686}" type="slidenum">
              <a:rPr lang="en-US" smtClean="0"/>
              <a:pPr/>
              <a:t>6</a:t>
            </a:fld>
            <a:endParaRPr lang="en-US" dirty="0"/>
          </a:p>
        </p:txBody>
      </p:sp>
    </p:spTree>
    <p:extLst>
      <p:ext uri="{BB962C8B-B14F-4D97-AF65-F5344CB8AC3E}">
        <p14:creationId xmlns:p14="http://schemas.microsoft.com/office/powerpoint/2010/main" val="421237404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981F13-6EAC-53D1-13D8-B068DD96BA6D}"/>
            </a:ext>
          </a:extLst>
        </p:cNvPr>
        <p:cNvGrpSpPr/>
        <p:nvPr/>
      </p:nvGrpSpPr>
      <p:grpSpPr>
        <a:xfrm>
          <a:off x="0" y="0"/>
          <a:ext cx="0" cy="0"/>
          <a:chOff x="0" y="0"/>
          <a:chExt cx="0" cy="0"/>
        </a:xfrm>
      </p:grpSpPr>
      <p:grpSp>
        <p:nvGrpSpPr>
          <p:cNvPr id="41" name="Group 40">
            <a:extLst>
              <a:ext uri="{FF2B5EF4-FFF2-40B4-BE49-F238E27FC236}">
                <a16:creationId xmlns:a16="http://schemas.microsoft.com/office/drawing/2014/main" id="{FB55D7E0-F9EC-3DC9-DC24-BD3BF88AA4B5}"/>
              </a:ext>
            </a:extLst>
          </p:cNvPr>
          <p:cNvGrpSpPr/>
          <p:nvPr/>
        </p:nvGrpSpPr>
        <p:grpSpPr>
          <a:xfrm>
            <a:off x="5155701" y="6577635"/>
            <a:ext cx="2403974" cy="3744394"/>
            <a:chOff x="4387351" y="4867570"/>
            <a:chExt cx="581843" cy="906270"/>
          </a:xfrm>
          <a:solidFill>
            <a:schemeClr val="bg1">
              <a:alpha val="44000"/>
            </a:schemeClr>
          </a:solidFill>
        </p:grpSpPr>
        <p:grpSp>
          <p:nvGrpSpPr>
            <p:cNvPr id="42" name="Graphic 7">
              <a:extLst>
                <a:ext uri="{FF2B5EF4-FFF2-40B4-BE49-F238E27FC236}">
                  <a16:creationId xmlns:a16="http://schemas.microsoft.com/office/drawing/2014/main" id="{78F1DE4B-7536-E56B-AE87-AC13DD68724A}"/>
                </a:ext>
              </a:extLst>
            </p:cNvPr>
            <p:cNvGrpSpPr/>
            <p:nvPr/>
          </p:nvGrpSpPr>
          <p:grpSpPr>
            <a:xfrm>
              <a:off x="4388301" y="4867570"/>
              <a:ext cx="580893" cy="324279"/>
              <a:chOff x="4388301" y="4867570"/>
              <a:chExt cx="580893" cy="324279"/>
            </a:xfrm>
            <a:grpFill/>
          </p:grpSpPr>
          <p:sp>
            <p:nvSpPr>
              <p:cNvPr id="47" name="Freeform 46">
                <a:extLst>
                  <a:ext uri="{FF2B5EF4-FFF2-40B4-BE49-F238E27FC236}">
                    <a16:creationId xmlns:a16="http://schemas.microsoft.com/office/drawing/2014/main" id="{9F9D4805-4BC5-5C77-0414-AB6DF65BB83A}"/>
                  </a:ext>
                </a:extLst>
              </p:cNvPr>
              <p:cNvSpPr/>
              <p:nvPr/>
            </p:nvSpPr>
            <p:spPr>
              <a:xfrm>
                <a:off x="4837044" y="4872324"/>
                <a:ext cx="66550" cy="105557"/>
              </a:xfrm>
              <a:custGeom>
                <a:avLst/>
                <a:gdLst>
                  <a:gd name="connsiteX0" fmla="*/ 0 w 66550"/>
                  <a:gd name="connsiteY0" fmla="*/ 0 h 105557"/>
                  <a:gd name="connsiteX1" fmla="*/ 66551 w 66550"/>
                  <a:gd name="connsiteY1" fmla="*/ 0 h 105557"/>
                  <a:gd name="connsiteX2" fmla="*/ 66551 w 66550"/>
                  <a:gd name="connsiteY2" fmla="*/ 105557 h 105557"/>
                  <a:gd name="connsiteX3" fmla="*/ 0 w 66550"/>
                  <a:gd name="connsiteY3" fmla="*/ 62764 h 105557"/>
                  <a:gd name="connsiteX4" fmla="*/ 0 w 66550"/>
                  <a:gd name="connsiteY4" fmla="*/ 0 h 1055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550" h="105557">
                    <a:moveTo>
                      <a:pt x="0" y="0"/>
                    </a:moveTo>
                    <a:lnTo>
                      <a:pt x="66551" y="0"/>
                    </a:lnTo>
                    <a:lnTo>
                      <a:pt x="66551" y="105557"/>
                    </a:lnTo>
                    <a:lnTo>
                      <a:pt x="0" y="62764"/>
                    </a:lnTo>
                    <a:lnTo>
                      <a:pt x="0" y="0"/>
                    </a:lnTo>
                    <a:close/>
                  </a:path>
                </a:pathLst>
              </a:custGeom>
              <a:grpFill/>
              <a:ln w="0" cap="flat">
                <a:noFill/>
                <a:prstDash val="solid"/>
                <a:miter/>
              </a:ln>
            </p:spPr>
            <p:txBody>
              <a:bodyPr rtlCol="0" anchor="ctr"/>
              <a:lstStyle/>
              <a:p>
                <a:endParaRPr lang="en-US"/>
              </a:p>
            </p:txBody>
          </p:sp>
          <p:sp>
            <p:nvSpPr>
              <p:cNvPr id="48" name="Freeform 47">
                <a:extLst>
                  <a:ext uri="{FF2B5EF4-FFF2-40B4-BE49-F238E27FC236}">
                    <a16:creationId xmlns:a16="http://schemas.microsoft.com/office/drawing/2014/main" id="{E2C9EDFB-2D2C-79D1-EEC0-123DDC61AC3A}"/>
                  </a:ext>
                </a:extLst>
              </p:cNvPr>
              <p:cNvSpPr/>
              <p:nvPr/>
            </p:nvSpPr>
            <p:spPr>
              <a:xfrm>
                <a:off x="4388301" y="4867570"/>
                <a:ext cx="580893" cy="324279"/>
              </a:xfrm>
              <a:custGeom>
                <a:avLst/>
                <a:gdLst>
                  <a:gd name="connsiteX0" fmla="*/ 289972 w 580893"/>
                  <a:gd name="connsiteY0" fmla="*/ 0 h 324279"/>
                  <a:gd name="connsiteX1" fmla="*/ 580894 w 580893"/>
                  <a:gd name="connsiteY1" fmla="*/ 189242 h 324279"/>
                  <a:gd name="connsiteX2" fmla="*/ 580894 w 580893"/>
                  <a:gd name="connsiteY2" fmla="*/ 273878 h 324279"/>
                  <a:gd name="connsiteX3" fmla="*/ 402157 w 580893"/>
                  <a:gd name="connsiteY3" fmla="*/ 159762 h 324279"/>
                  <a:gd name="connsiteX4" fmla="*/ 241484 w 580893"/>
                  <a:gd name="connsiteY4" fmla="*/ 263418 h 324279"/>
                  <a:gd name="connsiteX5" fmla="*/ 231977 w 580893"/>
                  <a:gd name="connsiteY5" fmla="*/ 269123 h 324279"/>
                  <a:gd name="connsiteX6" fmla="*/ 231977 w 580893"/>
                  <a:gd name="connsiteY6" fmla="*/ 208262 h 324279"/>
                  <a:gd name="connsiteX7" fmla="*/ 165426 w 580893"/>
                  <a:gd name="connsiteY7" fmla="*/ 208262 h 324279"/>
                  <a:gd name="connsiteX8" fmla="*/ 165426 w 580893"/>
                  <a:gd name="connsiteY8" fmla="*/ 312868 h 324279"/>
                  <a:gd name="connsiteX9" fmla="*/ 155919 w 580893"/>
                  <a:gd name="connsiteY9" fmla="*/ 318574 h 324279"/>
                  <a:gd name="connsiteX10" fmla="*/ 146412 w 580893"/>
                  <a:gd name="connsiteY10" fmla="*/ 324280 h 324279"/>
                  <a:gd name="connsiteX11" fmla="*/ 58945 w 580893"/>
                  <a:gd name="connsiteY11" fmla="*/ 268172 h 324279"/>
                  <a:gd name="connsiteX12" fmla="*/ 0 w 580893"/>
                  <a:gd name="connsiteY12" fmla="*/ 306211 h 324279"/>
                  <a:gd name="connsiteX13" fmla="*/ 0 w 580893"/>
                  <a:gd name="connsiteY13" fmla="*/ 188291 h 324279"/>
                  <a:gd name="connsiteX14" fmla="*/ 289972 w 580893"/>
                  <a:gd name="connsiteY14" fmla="*/ 0 h 324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80893" h="324279">
                    <a:moveTo>
                      <a:pt x="289972" y="0"/>
                    </a:moveTo>
                    <a:lnTo>
                      <a:pt x="580894" y="189242"/>
                    </a:lnTo>
                    <a:lnTo>
                      <a:pt x="580894" y="273878"/>
                    </a:lnTo>
                    <a:lnTo>
                      <a:pt x="402157" y="159762"/>
                    </a:lnTo>
                    <a:lnTo>
                      <a:pt x="241484" y="263418"/>
                    </a:lnTo>
                    <a:lnTo>
                      <a:pt x="231977" y="269123"/>
                    </a:lnTo>
                    <a:lnTo>
                      <a:pt x="231977" y="208262"/>
                    </a:lnTo>
                    <a:lnTo>
                      <a:pt x="165426" y="208262"/>
                    </a:lnTo>
                    <a:lnTo>
                      <a:pt x="165426" y="312868"/>
                    </a:lnTo>
                    <a:lnTo>
                      <a:pt x="155919" y="318574"/>
                    </a:lnTo>
                    <a:lnTo>
                      <a:pt x="146412" y="324280"/>
                    </a:lnTo>
                    <a:lnTo>
                      <a:pt x="58945" y="268172"/>
                    </a:lnTo>
                    <a:lnTo>
                      <a:pt x="0" y="306211"/>
                    </a:lnTo>
                    <a:lnTo>
                      <a:pt x="0" y="188291"/>
                    </a:lnTo>
                    <a:lnTo>
                      <a:pt x="289972" y="0"/>
                    </a:lnTo>
                    <a:close/>
                  </a:path>
                </a:pathLst>
              </a:custGeom>
              <a:grpFill/>
              <a:ln w="0" cap="flat">
                <a:noFill/>
                <a:prstDash val="solid"/>
                <a:miter/>
              </a:ln>
            </p:spPr>
            <p:txBody>
              <a:bodyPr rtlCol="0" anchor="ctr"/>
              <a:lstStyle/>
              <a:p>
                <a:endParaRPr lang="en-US"/>
              </a:p>
            </p:txBody>
          </p:sp>
        </p:grpSp>
        <p:sp>
          <p:nvSpPr>
            <p:cNvPr id="43" name="Freeform 42">
              <a:extLst>
                <a:ext uri="{FF2B5EF4-FFF2-40B4-BE49-F238E27FC236}">
                  <a16:creationId xmlns:a16="http://schemas.microsoft.com/office/drawing/2014/main" id="{72DD1F32-95F2-1BF7-EF9A-14BE3044A96C}"/>
                </a:ext>
              </a:extLst>
            </p:cNvPr>
            <p:cNvSpPr/>
            <p:nvPr/>
          </p:nvSpPr>
          <p:spPr>
            <a:xfrm>
              <a:off x="4499536" y="5081537"/>
              <a:ext cx="469658" cy="334740"/>
            </a:xfrm>
            <a:custGeom>
              <a:avLst/>
              <a:gdLst>
                <a:gd name="connsiteX0" fmla="*/ 178737 w 469658"/>
                <a:gd name="connsiteY0" fmla="*/ 148351 h 334740"/>
                <a:gd name="connsiteX1" fmla="*/ 0 w 469658"/>
                <a:gd name="connsiteY1" fmla="*/ 262467 h 334740"/>
                <a:gd name="connsiteX2" fmla="*/ 0 w 469658"/>
                <a:gd name="connsiteY2" fmla="*/ 188291 h 334740"/>
                <a:gd name="connsiteX3" fmla="*/ 36128 w 469658"/>
                <a:gd name="connsiteY3" fmla="*/ 165468 h 334740"/>
                <a:gd name="connsiteX4" fmla="*/ 77960 w 469658"/>
                <a:gd name="connsiteY4" fmla="*/ 137890 h 334740"/>
                <a:gd name="connsiteX5" fmla="*/ 290922 w 469658"/>
                <a:gd name="connsiteY5" fmla="*/ 0 h 334740"/>
                <a:gd name="connsiteX6" fmla="*/ 469659 w 469658"/>
                <a:gd name="connsiteY6" fmla="*/ 115067 h 334740"/>
                <a:gd name="connsiteX7" fmla="*/ 469659 w 469658"/>
                <a:gd name="connsiteY7" fmla="*/ 334740 h 334740"/>
                <a:gd name="connsiteX8" fmla="*/ 411665 w 469658"/>
                <a:gd name="connsiteY8" fmla="*/ 296702 h 334740"/>
                <a:gd name="connsiteX9" fmla="*/ 411665 w 469658"/>
                <a:gd name="connsiteY9" fmla="*/ 193046 h 334740"/>
                <a:gd name="connsiteX10" fmla="*/ 344163 w 469658"/>
                <a:gd name="connsiteY10" fmla="*/ 193046 h 334740"/>
                <a:gd name="connsiteX11" fmla="*/ 344163 w 469658"/>
                <a:gd name="connsiteY11" fmla="*/ 253908 h 334740"/>
                <a:gd name="connsiteX12" fmla="*/ 178737 w 469658"/>
                <a:gd name="connsiteY12" fmla="*/ 148351 h 334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9658" h="334740">
                  <a:moveTo>
                    <a:pt x="178737" y="148351"/>
                  </a:moveTo>
                  <a:lnTo>
                    <a:pt x="0" y="262467"/>
                  </a:lnTo>
                  <a:lnTo>
                    <a:pt x="0" y="188291"/>
                  </a:lnTo>
                  <a:lnTo>
                    <a:pt x="36128" y="165468"/>
                  </a:lnTo>
                  <a:lnTo>
                    <a:pt x="77960" y="137890"/>
                  </a:lnTo>
                  <a:lnTo>
                    <a:pt x="290922" y="0"/>
                  </a:lnTo>
                  <a:lnTo>
                    <a:pt x="469659" y="115067"/>
                  </a:lnTo>
                  <a:lnTo>
                    <a:pt x="469659" y="334740"/>
                  </a:lnTo>
                  <a:lnTo>
                    <a:pt x="411665" y="296702"/>
                  </a:lnTo>
                  <a:lnTo>
                    <a:pt x="411665" y="193046"/>
                  </a:lnTo>
                  <a:lnTo>
                    <a:pt x="344163" y="193046"/>
                  </a:lnTo>
                  <a:lnTo>
                    <a:pt x="344163" y="253908"/>
                  </a:lnTo>
                  <a:lnTo>
                    <a:pt x="178737" y="148351"/>
                  </a:lnTo>
                  <a:close/>
                </a:path>
              </a:pathLst>
            </a:custGeom>
            <a:grpFill/>
            <a:ln w="0" cap="flat">
              <a:noFill/>
              <a:prstDash val="solid"/>
              <a:miter/>
            </a:ln>
          </p:spPr>
          <p:txBody>
            <a:bodyPr rtlCol="0" anchor="ctr"/>
            <a:lstStyle/>
            <a:p>
              <a:endParaRPr lang="en-US"/>
            </a:p>
          </p:txBody>
        </p:sp>
        <p:grpSp>
          <p:nvGrpSpPr>
            <p:cNvPr id="44" name="Graphic 7">
              <a:extLst>
                <a:ext uri="{FF2B5EF4-FFF2-40B4-BE49-F238E27FC236}">
                  <a16:creationId xmlns:a16="http://schemas.microsoft.com/office/drawing/2014/main" id="{7BD4EBB0-DD71-CDD0-2B52-ABB1DBCC5D3B}"/>
                </a:ext>
              </a:extLst>
            </p:cNvPr>
            <p:cNvGrpSpPr/>
            <p:nvPr/>
          </p:nvGrpSpPr>
          <p:grpSpPr>
            <a:xfrm>
              <a:off x="4387351" y="5189947"/>
              <a:ext cx="580893" cy="583893"/>
              <a:chOff x="4387351" y="5189947"/>
              <a:chExt cx="580893" cy="583893"/>
            </a:xfrm>
            <a:grpFill/>
          </p:grpSpPr>
          <p:sp>
            <p:nvSpPr>
              <p:cNvPr id="45" name="Freeform 44">
                <a:extLst>
                  <a:ext uri="{FF2B5EF4-FFF2-40B4-BE49-F238E27FC236}">
                    <a16:creationId xmlns:a16="http://schemas.microsoft.com/office/drawing/2014/main" id="{C697D797-1A18-9D5E-A884-DB4D6974F640}"/>
                  </a:ext>
                </a:extLst>
              </p:cNvPr>
              <p:cNvSpPr/>
              <p:nvPr/>
            </p:nvSpPr>
            <p:spPr>
              <a:xfrm>
                <a:off x="4388301" y="5189947"/>
                <a:ext cx="103629" cy="226329"/>
              </a:xfrm>
              <a:custGeom>
                <a:avLst/>
                <a:gdLst>
                  <a:gd name="connsiteX0" fmla="*/ 48487 w 103629"/>
                  <a:gd name="connsiteY0" fmla="*/ 194948 h 226329"/>
                  <a:gd name="connsiteX1" fmla="*/ 0 w 103629"/>
                  <a:gd name="connsiteY1" fmla="*/ 226330 h 226329"/>
                  <a:gd name="connsiteX2" fmla="*/ 0 w 103629"/>
                  <a:gd name="connsiteY2" fmla="*/ 38990 h 226329"/>
                  <a:gd name="connsiteX3" fmla="*/ 58945 w 103629"/>
                  <a:gd name="connsiteY3" fmla="*/ 0 h 226329"/>
                  <a:gd name="connsiteX4" fmla="*/ 103629 w 103629"/>
                  <a:gd name="connsiteY4" fmla="*/ 29480 h 226329"/>
                  <a:gd name="connsiteX5" fmla="*/ 65600 w 103629"/>
                  <a:gd name="connsiteY5" fmla="*/ 54205 h 226329"/>
                  <a:gd name="connsiteX6" fmla="*/ 65600 w 103629"/>
                  <a:gd name="connsiteY6" fmla="*/ 183537 h 226329"/>
                  <a:gd name="connsiteX7" fmla="*/ 48487 w 103629"/>
                  <a:gd name="connsiteY7" fmla="*/ 194948 h 226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3629" h="226329">
                    <a:moveTo>
                      <a:pt x="48487" y="194948"/>
                    </a:moveTo>
                    <a:lnTo>
                      <a:pt x="0" y="226330"/>
                    </a:lnTo>
                    <a:lnTo>
                      <a:pt x="0" y="38990"/>
                    </a:lnTo>
                    <a:lnTo>
                      <a:pt x="58945" y="0"/>
                    </a:lnTo>
                    <a:lnTo>
                      <a:pt x="103629" y="29480"/>
                    </a:lnTo>
                    <a:lnTo>
                      <a:pt x="65600" y="54205"/>
                    </a:lnTo>
                    <a:lnTo>
                      <a:pt x="65600" y="183537"/>
                    </a:lnTo>
                    <a:lnTo>
                      <a:pt x="48487" y="194948"/>
                    </a:lnTo>
                    <a:close/>
                  </a:path>
                </a:pathLst>
              </a:custGeom>
              <a:grpFill/>
              <a:ln w="0" cap="flat">
                <a:noFill/>
                <a:prstDash val="solid"/>
                <a:miter/>
              </a:ln>
            </p:spPr>
            <p:txBody>
              <a:bodyPr rtlCol="0" anchor="ctr"/>
              <a:lstStyle/>
              <a:p>
                <a:endParaRPr lang="en-US"/>
              </a:p>
            </p:txBody>
          </p:sp>
          <p:sp>
            <p:nvSpPr>
              <p:cNvPr id="46" name="Freeform 45">
                <a:extLst>
                  <a:ext uri="{FF2B5EF4-FFF2-40B4-BE49-F238E27FC236}">
                    <a16:creationId xmlns:a16="http://schemas.microsoft.com/office/drawing/2014/main" id="{547AE9F1-A802-9696-3044-934498ABCA62}"/>
                  </a:ext>
                </a:extLst>
              </p:cNvPr>
              <p:cNvSpPr/>
              <p:nvPr/>
            </p:nvSpPr>
            <p:spPr>
              <a:xfrm>
                <a:off x="4387351" y="5282191"/>
                <a:ext cx="580893" cy="491649"/>
              </a:xfrm>
              <a:custGeom>
                <a:avLst/>
                <a:gdLst>
                  <a:gd name="connsiteX0" fmla="*/ 951 w 580893"/>
                  <a:gd name="connsiteY0" fmla="*/ 189242 h 491649"/>
                  <a:gd name="connsiteX1" fmla="*/ 951 w 580893"/>
                  <a:gd name="connsiteY1" fmla="*/ 286241 h 491649"/>
                  <a:gd name="connsiteX2" fmla="*/ 290922 w 580893"/>
                  <a:gd name="connsiteY2" fmla="*/ 286241 h 491649"/>
                  <a:gd name="connsiteX3" fmla="*/ 290922 w 580893"/>
                  <a:gd name="connsiteY3" fmla="*/ 491650 h 491649"/>
                  <a:gd name="connsiteX4" fmla="*/ 580894 w 580893"/>
                  <a:gd name="connsiteY4" fmla="*/ 286241 h 491649"/>
                  <a:gd name="connsiteX5" fmla="*/ 580894 w 580893"/>
                  <a:gd name="connsiteY5" fmla="*/ 189242 h 491649"/>
                  <a:gd name="connsiteX6" fmla="*/ 289972 w 580893"/>
                  <a:gd name="connsiteY6" fmla="*/ 0 h 491649"/>
                  <a:gd name="connsiteX7" fmla="*/ 112186 w 580893"/>
                  <a:gd name="connsiteY7" fmla="*/ 116018 h 491649"/>
                  <a:gd name="connsiteX8" fmla="*/ 95073 w 580893"/>
                  <a:gd name="connsiteY8" fmla="*/ 127429 h 491649"/>
                  <a:gd name="connsiteX9" fmla="*/ 65600 w 580893"/>
                  <a:gd name="connsiteY9" fmla="*/ 146449 h 491649"/>
                  <a:gd name="connsiteX10" fmla="*/ 48487 w 580893"/>
                  <a:gd name="connsiteY10" fmla="*/ 157860 h 491649"/>
                  <a:gd name="connsiteX11" fmla="*/ 0 w 580893"/>
                  <a:gd name="connsiteY11" fmla="*/ 189242 h 491649"/>
                  <a:gd name="connsiteX12" fmla="*/ 354621 w 580893"/>
                  <a:gd name="connsiteY12" fmla="*/ 153106 h 491649"/>
                  <a:gd name="connsiteX13" fmla="*/ 419270 w 580893"/>
                  <a:gd name="connsiteY13" fmla="*/ 153106 h 491649"/>
                  <a:gd name="connsiteX14" fmla="*/ 419270 w 580893"/>
                  <a:gd name="connsiteY14" fmla="*/ 217771 h 491649"/>
                  <a:gd name="connsiteX15" fmla="*/ 354621 w 580893"/>
                  <a:gd name="connsiteY15" fmla="*/ 217771 h 491649"/>
                  <a:gd name="connsiteX16" fmla="*/ 354621 w 580893"/>
                  <a:gd name="connsiteY16" fmla="*/ 153106 h 491649"/>
                  <a:gd name="connsiteX17" fmla="*/ 258598 w 580893"/>
                  <a:gd name="connsiteY17" fmla="*/ 153106 h 491649"/>
                  <a:gd name="connsiteX18" fmla="*/ 323247 w 580893"/>
                  <a:gd name="connsiteY18" fmla="*/ 153106 h 491649"/>
                  <a:gd name="connsiteX19" fmla="*/ 323247 w 580893"/>
                  <a:gd name="connsiteY19" fmla="*/ 217771 h 491649"/>
                  <a:gd name="connsiteX20" fmla="*/ 258598 w 580893"/>
                  <a:gd name="connsiteY20" fmla="*/ 217771 h 491649"/>
                  <a:gd name="connsiteX21" fmla="*/ 258598 w 580893"/>
                  <a:gd name="connsiteY21" fmla="*/ 153106 h 491649"/>
                  <a:gd name="connsiteX22" fmla="*/ 162574 w 580893"/>
                  <a:gd name="connsiteY22" fmla="*/ 153106 h 491649"/>
                  <a:gd name="connsiteX23" fmla="*/ 227224 w 580893"/>
                  <a:gd name="connsiteY23" fmla="*/ 153106 h 491649"/>
                  <a:gd name="connsiteX24" fmla="*/ 227224 w 580893"/>
                  <a:gd name="connsiteY24" fmla="*/ 217771 h 491649"/>
                  <a:gd name="connsiteX25" fmla="*/ 162574 w 580893"/>
                  <a:gd name="connsiteY25" fmla="*/ 217771 h 491649"/>
                  <a:gd name="connsiteX26" fmla="*/ 162574 w 580893"/>
                  <a:gd name="connsiteY26" fmla="*/ 153106 h 491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80893" h="491649">
                    <a:moveTo>
                      <a:pt x="951" y="189242"/>
                    </a:moveTo>
                    <a:lnTo>
                      <a:pt x="951" y="286241"/>
                    </a:lnTo>
                    <a:cubicBezTo>
                      <a:pt x="951" y="286241"/>
                      <a:pt x="290922" y="286241"/>
                      <a:pt x="290922" y="286241"/>
                    </a:cubicBezTo>
                    <a:lnTo>
                      <a:pt x="290922" y="491650"/>
                    </a:lnTo>
                    <a:cubicBezTo>
                      <a:pt x="290922" y="491650"/>
                      <a:pt x="580894" y="286241"/>
                      <a:pt x="580894" y="286241"/>
                    </a:cubicBezTo>
                    <a:lnTo>
                      <a:pt x="580894" y="189242"/>
                    </a:lnTo>
                    <a:cubicBezTo>
                      <a:pt x="580894" y="189242"/>
                      <a:pt x="289972" y="0"/>
                      <a:pt x="289972" y="0"/>
                    </a:cubicBezTo>
                    <a:lnTo>
                      <a:pt x="112186" y="116018"/>
                    </a:lnTo>
                    <a:lnTo>
                      <a:pt x="95073" y="127429"/>
                    </a:lnTo>
                    <a:lnTo>
                      <a:pt x="65600" y="146449"/>
                    </a:lnTo>
                    <a:lnTo>
                      <a:pt x="48487" y="157860"/>
                    </a:lnTo>
                    <a:lnTo>
                      <a:pt x="0" y="189242"/>
                    </a:lnTo>
                    <a:close/>
                    <a:moveTo>
                      <a:pt x="354621" y="153106"/>
                    </a:moveTo>
                    <a:lnTo>
                      <a:pt x="419270" y="153106"/>
                    </a:lnTo>
                    <a:lnTo>
                      <a:pt x="419270" y="217771"/>
                    </a:lnTo>
                    <a:lnTo>
                      <a:pt x="354621" y="217771"/>
                    </a:lnTo>
                    <a:lnTo>
                      <a:pt x="354621" y="153106"/>
                    </a:lnTo>
                    <a:close/>
                    <a:moveTo>
                      <a:pt x="258598" y="153106"/>
                    </a:moveTo>
                    <a:lnTo>
                      <a:pt x="323247" y="153106"/>
                    </a:lnTo>
                    <a:lnTo>
                      <a:pt x="323247" y="217771"/>
                    </a:lnTo>
                    <a:lnTo>
                      <a:pt x="258598" y="217771"/>
                    </a:lnTo>
                    <a:lnTo>
                      <a:pt x="258598" y="153106"/>
                    </a:lnTo>
                    <a:close/>
                    <a:moveTo>
                      <a:pt x="162574" y="153106"/>
                    </a:moveTo>
                    <a:lnTo>
                      <a:pt x="227224" y="153106"/>
                    </a:lnTo>
                    <a:lnTo>
                      <a:pt x="227224" y="217771"/>
                    </a:lnTo>
                    <a:lnTo>
                      <a:pt x="162574" y="217771"/>
                    </a:lnTo>
                    <a:lnTo>
                      <a:pt x="162574" y="153106"/>
                    </a:lnTo>
                    <a:close/>
                  </a:path>
                </a:pathLst>
              </a:custGeom>
              <a:grpFill/>
              <a:ln w="0" cap="flat">
                <a:noFill/>
                <a:prstDash val="solid"/>
                <a:miter/>
              </a:ln>
            </p:spPr>
            <p:txBody>
              <a:bodyPr rtlCol="0" anchor="ctr"/>
              <a:lstStyle/>
              <a:p>
                <a:endParaRPr lang="en-US"/>
              </a:p>
            </p:txBody>
          </p:sp>
        </p:grpSp>
      </p:grpSp>
      <p:sp>
        <p:nvSpPr>
          <p:cNvPr id="8" name="Text Placeholder 7">
            <a:extLst>
              <a:ext uri="{FF2B5EF4-FFF2-40B4-BE49-F238E27FC236}">
                <a16:creationId xmlns:a16="http://schemas.microsoft.com/office/drawing/2014/main" id="{589CC63C-3DF8-F499-F633-87398784A4F6}"/>
              </a:ext>
            </a:extLst>
          </p:cNvPr>
          <p:cNvSpPr>
            <a:spLocks noGrp="1"/>
          </p:cNvSpPr>
          <p:nvPr>
            <p:ph type="body" sz="quarter" idx="47"/>
          </p:nvPr>
        </p:nvSpPr>
        <p:spPr>
          <a:xfrm>
            <a:off x="1424403" y="636248"/>
            <a:ext cx="5589274" cy="428623"/>
          </a:xfrm>
        </p:spPr>
        <p:txBody>
          <a:bodyPr/>
          <a:lstStyle/>
          <a:p>
            <a:pPr>
              <a:lnSpc>
                <a:spcPts val="2340"/>
              </a:lnSpc>
              <a:spcBef>
                <a:spcPts val="0"/>
              </a:spcBef>
            </a:pPr>
            <a:r>
              <a:rPr lang="en-GB" sz="2200" dirty="0" err="1">
                <a:solidFill>
                  <a:srgbClr val="EF3E23"/>
                </a:solidFill>
              </a:rPr>
              <a:t>Realizar</a:t>
            </a:r>
            <a:r>
              <a:rPr lang="en-GB" sz="2200" dirty="0">
                <a:solidFill>
                  <a:srgbClr val="EF3E23"/>
                </a:solidFill>
              </a:rPr>
              <a:t> </a:t>
            </a:r>
            <a:r>
              <a:rPr lang="en-GB" sz="2200" dirty="0" err="1">
                <a:solidFill>
                  <a:srgbClr val="EF3E23"/>
                </a:solidFill>
              </a:rPr>
              <a:t>seguimiento</a:t>
            </a:r>
            <a:r>
              <a:rPr lang="en-GB" sz="2200" dirty="0">
                <a:solidFill>
                  <a:srgbClr val="EF3E23"/>
                </a:solidFill>
              </a:rPr>
              <a:t>, </a:t>
            </a:r>
            <a:r>
              <a:rPr lang="en-GB" sz="2200" dirty="0" err="1">
                <a:solidFill>
                  <a:srgbClr val="EF3E23"/>
                </a:solidFill>
              </a:rPr>
              <a:t>ayudar</a:t>
            </a:r>
            <a:r>
              <a:rPr lang="en-GB" sz="2200" dirty="0">
                <a:solidFill>
                  <a:srgbClr val="EF3E23"/>
                </a:solidFill>
              </a:rPr>
              <a:t> y </a:t>
            </a:r>
            <a:r>
              <a:rPr lang="en-GB" sz="2200" dirty="0" err="1">
                <a:solidFill>
                  <a:srgbClr val="EF3E23"/>
                </a:solidFill>
              </a:rPr>
              <a:t>ampliar</a:t>
            </a:r>
            <a:endParaRPr lang="en-GB" sz="2200" dirty="0">
              <a:solidFill>
                <a:srgbClr val="EF3E23"/>
              </a:solidFill>
            </a:endParaRPr>
          </a:p>
        </p:txBody>
      </p:sp>
      <p:cxnSp>
        <p:nvCxnSpPr>
          <p:cNvPr id="9" name="Straight Connector 8">
            <a:extLst>
              <a:ext uri="{FF2B5EF4-FFF2-40B4-BE49-F238E27FC236}">
                <a16:creationId xmlns:a16="http://schemas.microsoft.com/office/drawing/2014/main" id="{A5F66412-C532-E1A3-0FF8-0C148BB3145B}"/>
              </a:ext>
            </a:extLst>
          </p:cNvPr>
          <p:cNvCxnSpPr>
            <a:cxnSpLocks/>
          </p:cNvCxnSpPr>
          <p:nvPr/>
        </p:nvCxnSpPr>
        <p:spPr>
          <a:xfrm flipH="1">
            <a:off x="0" y="830063"/>
            <a:ext cx="924046"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12" name="Group 11">
            <a:extLst>
              <a:ext uri="{FF2B5EF4-FFF2-40B4-BE49-F238E27FC236}">
                <a16:creationId xmlns:a16="http://schemas.microsoft.com/office/drawing/2014/main" id="{49452007-273A-DF21-F9F6-0BCCCBBE5C0B}"/>
              </a:ext>
            </a:extLst>
          </p:cNvPr>
          <p:cNvGrpSpPr/>
          <p:nvPr/>
        </p:nvGrpSpPr>
        <p:grpSpPr>
          <a:xfrm>
            <a:off x="735063" y="520860"/>
            <a:ext cx="780507" cy="533005"/>
            <a:chOff x="558011" y="5595711"/>
            <a:chExt cx="824234" cy="562866"/>
          </a:xfrm>
        </p:grpSpPr>
        <p:sp>
          <p:nvSpPr>
            <p:cNvPr id="13" name="Oval 12">
              <a:extLst>
                <a:ext uri="{FF2B5EF4-FFF2-40B4-BE49-F238E27FC236}">
                  <a16:creationId xmlns:a16="http://schemas.microsoft.com/office/drawing/2014/main" id="{710D8821-340B-B005-FF84-2D22E9689148}"/>
                </a:ext>
              </a:extLst>
            </p:cNvPr>
            <p:cNvSpPr/>
            <p:nvPr/>
          </p:nvSpPr>
          <p:spPr>
            <a:xfrm>
              <a:off x="558011" y="5595711"/>
              <a:ext cx="562866" cy="562866"/>
            </a:xfrm>
            <a:prstGeom prst="ellipse">
              <a:avLst/>
            </a:prstGeom>
            <a:solidFill>
              <a:srgbClr val="EF3E2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extBox 13">
              <a:extLst>
                <a:ext uri="{FF2B5EF4-FFF2-40B4-BE49-F238E27FC236}">
                  <a16:creationId xmlns:a16="http://schemas.microsoft.com/office/drawing/2014/main" id="{882641F5-8FED-906E-9F98-CB18F65C7468}"/>
                </a:ext>
              </a:extLst>
            </p:cNvPr>
            <p:cNvSpPr txBox="1"/>
            <p:nvPr/>
          </p:nvSpPr>
          <p:spPr>
            <a:xfrm>
              <a:off x="570386" y="5605461"/>
              <a:ext cx="811859" cy="532903"/>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04</a:t>
              </a:r>
            </a:p>
          </p:txBody>
        </p:sp>
      </p:grpSp>
      <p:sp>
        <p:nvSpPr>
          <p:cNvPr id="36" name="Rectangle 35">
            <a:extLst>
              <a:ext uri="{FF2B5EF4-FFF2-40B4-BE49-F238E27FC236}">
                <a16:creationId xmlns:a16="http://schemas.microsoft.com/office/drawing/2014/main" id="{7769D833-A3D9-49F5-EC03-1412F5AF1E6D}"/>
              </a:ext>
            </a:extLst>
          </p:cNvPr>
          <p:cNvSpPr/>
          <p:nvPr/>
        </p:nvSpPr>
        <p:spPr>
          <a:xfrm>
            <a:off x="0" y="0"/>
            <a:ext cx="408562" cy="7920000"/>
          </a:xfrm>
          <a:prstGeom prst="rect">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 Placeholder 3">
            <a:extLst>
              <a:ext uri="{FF2B5EF4-FFF2-40B4-BE49-F238E27FC236}">
                <a16:creationId xmlns:a16="http://schemas.microsoft.com/office/drawing/2014/main" id="{6984E148-BA12-04BB-D55F-14AAC1E47C82}"/>
              </a:ext>
            </a:extLst>
          </p:cNvPr>
          <p:cNvSpPr txBox="1">
            <a:spLocks/>
          </p:cNvSpPr>
          <p:nvPr/>
        </p:nvSpPr>
        <p:spPr>
          <a:xfrm>
            <a:off x="1335314" y="1260389"/>
            <a:ext cx="5806267" cy="2814703"/>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marL="171450" indent="-171450">
              <a:buClr>
                <a:srgbClr val="5DC7D0"/>
              </a:buClr>
              <a:buFont typeface="Arial" panose="020B0604020202020204" pitchFamily="34" charset="0"/>
              <a:buChar char="•"/>
            </a:pPr>
            <a:r>
              <a:rPr lang="es-ES" sz="1250" dirty="0"/>
              <a:t>Crear un sistema de seguimiento para supervisar el progreso de las personas refugiadas en la búsqueda de empleo, la formación y la obtención de certificaciones.</a:t>
            </a:r>
          </a:p>
          <a:p>
            <a:pPr marL="171450" indent="-171450">
              <a:buClr>
                <a:srgbClr val="5DC7D0"/>
              </a:buClr>
              <a:buFont typeface="Arial" panose="020B0604020202020204" pitchFamily="34" charset="0"/>
              <a:buChar char="•"/>
            </a:pPr>
            <a:r>
              <a:rPr lang="es-ES" sz="1250" dirty="0"/>
              <a:t>Recabar opiniones tanto de las empresas como de quienes participan en el programa para perfeccionar el proceso de evaluación y mapeo de competencias.</a:t>
            </a:r>
          </a:p>
          <a:p>
            <a:pPr marL="171450" indent="-171450">
              <a:buClr>
                <a:srgbClr val="5DC7D0"/>
              </a:buClr>
              <a:buFont typeface="Arial" panose="020B0604020202020204" pitchFamily="34" charset="0"/>
              <a:buChar char="•"/>
            </a:pPr>
            <a:r>
              <a:rPr lang="es-ES" sz="1250" dirty="0"/>
              <a:t>Ampliar las alianzas con nuevas empresas, centros de formación y organismos del sector para hacer crecer la iniciativa.</a:t>
            </a:r>
            <a:endParaRPr lang="en-GB" sz="1250" dirty="0"/>
          </a:p>
          <a:p>
            <a:pPr marL="171450" indent="-171450">
              <a:buClr>
                <a:srgbClr val="5DC7D0"/>
              </a:buClr>
              <a:buFont typeface="Arial" panose="020B0604020202020204" pitchFamily="34" charset="0"/>
              <a:buChar char="•"/>
            </a:pPr>
            <a:endParaRPr lang="en-GB" sz="1250" dirty="0"/>
          </a:p>
          <a:p>
            <a:endParaRPr lang="en-GB" dirty="0"/>
          </a:p>
        </p:txBody>
      </p:sp>
      <p:grpSp>
        <p:nvGrpSpPr>
          <p:cNvPr id="3" name="Graphic 71">
            <a:extLst>
              <a:ext uri="{FF2B5EF4-FFF2-40B4-BE49-F238E27FC236}">
                <a16:creationId xmlns:a16="http://schemas.microsoft.com/office/drawing/2014/main" id="{32174284-5C57-7185-DC7F-FE61936B054F}"/>
              </a:ext>
            </a:extLst>
          </p:cNvPr>
          <p:cNvGrpSpPr/>
          <p:nvPr/>
        </p:nvGrpSpPr>
        <p:grpSpPr>
          <a:xfrm>
            <a:off x="5304676" y="2982641"/>
            <a:ext cx="772041" cy="1123223"/>
            <a:chOff x="1807933" y="8828375"/>
            <a:chExt cx="276856" cy="402791"/>
          </a:xfrm>
          <a:solidFill>
            <a:srgbClr val="404040"/>
          </a:solidFill>
        </p:grpSpPr>
        <p:sp>
          <p:nvSpPr>
            <p:cNvPr id="6" name="Freeform 5">
              <a:extLst>
                <a:ext uri="{FF2B5EF4-FFF2-40B4-BE49-F238E27FC236}">
                  <a16:creationId xmlns:a16="http://schemas.microsoft.com/office/drawing/2014/main" id="{09DCC3F9-108E-27C9-E8DE-D19F48B97EBE}"/>
                </a:ext>
              </a:extLst>
            </p:cNvPr>
            <p:cNvSpPr/>
            <p:nvPr/>
          </p:nvSpPr>
          <p:spPr>
            <a:xfrm>
              <a:off x="2056401" y="9200348"/>
              <a:ext cx="19490" cy="30818"/>
            </a:xfrm>
            <a:custGeom>
              <a:avLst/>
              <a:gdLst>
                <a:gd name="connsiteX0" fmla="*/ 14280 w 19490"/>
                <a:gd name="connsiteY0" fmla="*/ 30818 h 30818"/>
                <a:gd name="connsiteX1" fmla="*/ 10012 w 19490"/>
                <a:gd name="connsiteY1" fmla="*/ 28151 h 30818"/>
                <a:gd name="connsiteX2" fmla="*/ 409 w 19490"/>
                <a:gd name="connsiteY2" fmla="*/ 6811 h 30818"/>
                <a:gd name="connsiteX3" fmla="*/ 3076 w 19490"/>
                <a:gd name="connsiteY3" fmla="*/ 409 h 30818"/>
                <a:gd name="connsiteX4" fmla="*/ 9478 w 19490"/>
                <a:gd name="connsiteY4" fmla="*/ 3076 h 30818"/>
                <a:gd name="connsiteX5" fmla="*/ 19081 w 19490"/>
                <a:gd name="connsiteY5" fmla="*/ 24416 h 30818"/>
                <a:gd name="connsiteX6" fmla="*/ 16414 w 19490"/>
                <a:gd name="connsiteY6" fmla="*/ 30818 h 30818"/>
                <a:gd name="connsiteX7" fmla="*/ 14280 w 19490"/>
                <a:gd name="connsiteY7" fmla="*/ 30818 h 308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490" h="30818">
                  <a:moveTo>
                    <a:pt x="14280" y="30818"/>
                  </a:moveTo>
                  <a:cubicBezTo>
                    <a:pt x="12679" y="30818"/>
                    <a:pt x="10545" y="29751"/>
                    <a:pt x="10012" y="28151"/>
                  </a:cubicBezTo>
                  <a:lnTo>
                    <a:pt x="409" y="6811"/>
                  </a:lnTo>
                  <a:cubicBezTo>
                    <a:pt x="-658" y="4143"/>
                    <a:pt x="409" y="1476"/>
                    <a:pt x="3076" y="409"/>
                  </a:cubicBezTo>
                  <a:cubicBezTo>
                    <a:pt x="5744" y="-658"/>
                    <a:pt x="8411" y="409"/>
                    <a:pt x="9478" y="3076"/>
                  </a:cubicBezTo>
                  <a:lnTo>
                    <a:pt x="19081" y="24416"/>
                  </a:lnTo>
                  <a:cubicBezTo>
                    <a:pt x="20148" y="27084"/>
                    <a:pt x="19081" y="29751"/>
                    <a:pt x="16414" y="30818"/>
                  </a:cubicBezTo>
                  <a:cubicBezTo>
                    <a:pt x="15880" y="30818"/>
                    <a:pt x="15347" y="30818"/>
                    <a:pt x="14280" y="30818"/>
                  </a:cubicBezTo>
                  <a:close/>
                </a:path>
              </a:pathLst>
            </a:custGeom>
            <a:grpFill/>
            <a:ln w="5331" cap="flat">
              <a:noFill/>
              <a:prstDash val="solid"/>
              <a:miter/>
            </a:ln>
          </p:spPr>
          <p:txBody>
            <a:bodyPr rtlCol="0" anchor="ctr"/>
            <a:lstStyle/>
            <a:p>
              <a:endParaRPr lang="en-US"/>
            </a:p>
          </p:txBody>
        </p:sp>
        <p:sp>
          <p:nvSpPr>
            <p:cNvPr id="7" name="Freeform 6">
              <a:extLst>
                <a:ext uri="{FF2B5EF4-FFF2-40B4-BE49-F238E27FC236}">
                  <a16:creationId xmlns:a16="http://schemas.microsoft.com/office/drawing/2014/main" id="{2F3DFDB3-26B7-F45F-C12C-51012741AEA4}"/>
                </a:ext>
              </a:extLst>
            </p:cNvPr>
            <p:cNvSpPr/>
            <p:nvPr/>
          </p:nvSpPr>
          <p:spPr>
            <a:xfrm>
              <a:off x="1875954" y="9099392"/>
              <a:ext cx="141377" cy="9602"/>
            </a:xfrm>
            <a:custGeom>
              <a:avLst/>
              <a:gdLst>
                <a:gd name="connsiteX0" fmla="*/ 136576 w 141377"/>
                <a:gd name="connsiteY0" fmla="*/ 9603 h 9602"/>
                <a:gd name="connsiteX1" fmla="*/ 4801 w 141377"/>
                <a:gd name="connsiteY1" fmla="*/ 9603 h 9602"/>
                <a:gd name="connsiteX2" fmla="*/ 0 w 141377"/>
                <a:gd name="connsiteY2" fmla="*/ 4802 h 9602"/>
                <a:gd name="connsiteX3" fmla="*/ 4801 w 141377"/>
                <a:gd name="connsiteY3" fmla="*/ 0 h 9602"/>
                <a:gd name="connsiteX4" fmla="*/ 136576 w 141377"/>
                <a:gd name="connsiteY4" fmla="*/ 0 h 9602"/>
                <a:gd name="connsiteX5" fmla="*/ 141377 w 141377"/>
                <a:gd name="connsiteY5" fmla="*/ 4802 h 9602"/>
                <a:gd name="connsiteX6" fmla="*/ 136576 w 141377"/>
                <a:gd name="connsiteY6" fmla="*/ 9603 h 9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1377" h="9602">
                  <a:moveTo>
                    <a:pt x="136576" y="9603"/>
                  </a:moveTo>
                  <a:lnTo>
                    <a:pt x="4801" y="9603"/>
                  </a:lnTo>
                  <a:cubicBezTo>
                    <a:pt x="2134" y="9603"/>
                    <a:pt x="0" y="7469"/>
                    <a:pt x="0" y="4802"/>
                  </a:cubicBezTo>
                  <a:cubicBezTo>
                    <a:pt x="0" y="2134"/>
                    <a:pt x="2134" y="0"/>
                    <a:pt x="4801" y="0"/>
                  </a:cubicBezTo>
                  <a:lnTo>
                    <a:pt x="136576" y="0"/>
                  </a:lnTo>
                  <a:cubicBezTo>
                    <a:pt x="139243" y="0"/>
                    <a:pt x="141377" y="2134"/>
                    <a:pt x="141377" y="4802"/>
                  </a:cubicBezTo>
                  <a:cubicBezTo>
                    <a:pt x="141377" y="7469"/>
                    <a:pt x="139243" y="9603"/>
                    <a:pt x="136576" y="9603"/>
                  </a:cubicBezTo>
                  <a:close/>
                </a:path>
              </a:pathLst>
            </a:custGeom>
            <a:grpFill/>
            <a:ln w="5331" cap="flat">
              <a:noFill/>
              <a:prstDash val="solid"/>
              <a:miter/>
            </a:ln>
          </p:spPr>
          <p:txBody>
            <a:bodyPr rtlCol="0" anchor="ctr"/>
            <a:lstStyle/>
            <a:p>
              <a:endParaRPr lang="en-US"/>
            </a:p>
          </p:txBody>
        </p:sp>
        <p:sp>
          <p:nvSpPr>
            <p:cNvPr id="11" name="Freeform 10">
              <a:extLst>
                <a:ext uri="{FF2B5EF4-FFF2-40B4-BE49-F238E27FC236}">
                  <a16:creationId xmlns:a16="http://schemas.microsoft.com/office/drawing/2014/main" id="{5AFB6F78-C1C8-C69E-A48B-9A221F2B8707}"/>
                </a:ext>
              </a:extLst>
            </p:cNvPr>
            <p:cNvSpPr/>
            <p:nvPr/>
          </p:nvSpPr>
          <p:spPr>
            <a:xfrm>
              <a:off x="1942108" y="9067916"/>
              <a:ext cx="9602" cy="72555"/>
            </a:xfrm>
            <a:custGeom>
              <a:avLst/>
              <a:gdLst>
                <a:gd name="connsiteX0" fmla="*/ 4801 w 9602"/>
                <a:gd name="connsiteY0" fmla="*/ 72556 h 72555"/>
                <a:gd name="connsiteX1" fmla="*/ 0 w 9602"/>
                <a:gd name="connsiteY1" fmla="*/ 67754 h 72555"/>
                <a:gd name="connsiteX2" fmla="*/ 0 w 9602"/>
                <a:gd name="connsiteY2" fmla="*/ 4801 h 72555"/>
                <a:gd name="connsiteX3" fmla="*/ 4801 w 9602"/>
                <a:gd name="connsiteY3" fmla="*/ 0 h 72555"/>
                <a:gd name="connsiteX4" fmla="*/ 9603 w 9602"/>
                <a:gd name="connsiteY4" fmla="*/ 4801 h 72555"/>
                <a:gd name="connsiteX5" fmla="*/ 9603 w 9602"/>
                <a:gd name="connsiteY5" fmla="*/ 67754 h 72555"/>
                <a:gd name="connsiteX6" fmla="*/ 4801 w 9602"/>
                <a:gd name="connsiteY6" fmla="*/ 72556 h 725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602" h="72555">
                  <a:moveTo>
                    <a:pt x="4801" y="72556"/>
                  </a:moveTo>
                  <a:cubicBezTo>
                    <a:pt x="2134" y="72556"/>
                    <a:pt x="0" y="70422"/>
                    <a:pt x="0" y="67754"/>
                  </a:cubicBezTo>
                  <a:lnTo>
                    <a:pt x="0" y="4801"/>
                  </a:lnTo>
                  <a:cubicBezTo>
                    <a:pt x="0" y="2134"/>
                    <a:pt x="2134" y="0"/>
                    <a:pt x="4801" y="0"/>
                  </a:cubicBezTo>
                  <a:cubicBezTo>
                    <a:pt x="7469" y="0"/>
                    <a:pt x="9603" y="2134"/>
                    <a:pt x="9603" y="4801"/>
                  </a:cubicBezTo>
                  <a:lnTo>
                    <a:pt x="9603" y="67754"/>
                  </a:lnTo>
                  <a:cubicBezTo>
                    <a:pt x="9603" y="70422"/>
                    <a:pt x="7469" y="72556"/>
                    <a:pt x="4801" y="72556"/>
                  </a:cubicBezTo>
                  <a:close/>
                </a:path>
              </a:pathLst>
            </a:custGeom>
            <a:grpFill/>
            <a:ln w="5331" cap="flat">
              <a:noFill/>
              <a:prstDash val="solid"/>
              <a:miter/>
            </a:ln>
          </p:spPr>
          <p:txBody>
            <a:bodyPr rtlCol="0" anchor="ctr"/>
            <a:lstStyle/>
            <a:p>
              <a:endParaRPr lang="en-US"/>
            </a:p>
          </p:txBody>
        </p:sp>
        <p:sp>
          <p:nvSpPr>
            <p:cNvPr id="15" name="Freeform 14">
              <a:extLst>
                <a:ext uri="{FF2B5EF4-FFF2-40B4-BE49-F238E27FC236}">
                  <a16:creationId xmlns:a16="http://schemas.microsoft.com/office/drawing/2014/main" id="{45D97894-9ECD-81DA-14A2-86F9A8D81652}"/>
                </a:ext>
              </a:extLst>
            </p:cNvPr>
            <p:cNvSpPr/>
            <p:nvPr/>
          </p:nvSpPr>
          <p:spPr>
            <a:xfrm>
              <a:off x="1921301" y="8828375"/>
              <a:ext cx="50148" cy="89094"/>
            </a:xfrm>
            <a:custGeom>
              <a:avLst/>
              <a:gdLst>
                <a:gd name="connsiteX0" fmla="*/ 45881 w 50148"/>
                <a:gd name="connsiteY0" fmla="*/ 89094 h 89094"/>
                <a:gd name="connsiteX1" fmla="*/ 41079 w 50148"/>
                <a:gd name="connsiteY1" fmla="*/ 84293 h 89094"/>
                <a:gd name="connsiteX2" fmla="*/ 41079 w 50148"/>
                <a:gd name="connsiteY2" fmla="*/ 9603 h 89094"/>
                <a:gd name="connsiteX3" fmla="*/ 9603 w 50148"/>
                <a:gd name="connsiteY3" fmla="*/ 9603 h 89094"/>
                <a:gd name="connsiteX4" fmla="*/ 9603 w 50148"/>
                <a:gd name="connsiteY4" fmla="*/ 84293 h 89094"/>
                <a:gd name="connsiteX5" fmla="*/ 4801 w 50148"/>
                <a:gd name="connsiteY5" fmla="*/ 89094 h 89094"/>
                <a:gd name="connsiteX6" fmla="*/ 4801 w 50148"/>
                <a:gd name="connsiteY6" fmla="*/ 89094 h 89094"/>
                <a:gd name="connsiteX7" fmla="*/ 0 w 50148"/>
                <a:gd name="connsiteY7" fmla="*/ 84293 h 89094"/>
                <a:gd name="connsiteX8" fmla="*/ 0 w 50148"/>
                <a:gd name="connsiteY8" fmla="*/ 4802 h 89094"/>
                <a:gd name="connsiteX9" fmla="*/ 1067 w 50148"/>
                <a:gd name="connsiteY9" fmla="*/ 1600 h 89094"/>
                <a:gd name="connsiteX10" fmla="*/ 4268 w 50148"/>
                <a:gd name="connsiteY10" fmla="*/ 0 h 89094"/>
                <a:gd name="connsiteX11" fmla="*/ 45347 w 50148"/>
                <a:gd name="connsiteY11" fmla="*/ 0 h 89094"/>
                <a:gd name="connsiteX12" fmla="*/ 50149 w 50148"/>
                <a:gd name="connsiteY12" fmla="*/ 4802 h 89094"/>
                <a:gd name="connsiteX13" fmla="*/ 50149 w 50148"/>
                <a:gd name="connsiteY13" fmla="*/ 84293 h 89094"/>
                <a:gd name="connsiteX14" fmla="*/ 45347 w 50148"/>
                <a:gd name="connsiteY14" fmla="*/ 89094 h 89094"/>
                <a:gd name="connsiteX15" fmla="*/ 45347 w 50148"/>
                <a:gd name="connsiteY15" fmla="*/ 89094 h 89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148" h="89094">
                  <a:moveTo>
                    <a:pt x="45881" y="89094"/>
                  </a:moveTo>
                  <a:cubicBezTo>
                    <a:pt x="43213" y="89094"/>
                    <a:pt x="41079" y="86960"/>
                    <a:pt x="41079" y="84293"/>
                  </a:cubicBezTo>
                  <a:lnTo>
                    <a:pt x="41079" y="9603"/>
                  </a:lnTo>
                  <a:lnTo>
                    <a:pt x="9603" y="9603"/>
                  </a:lnTo>
                  <a:lnTo>
                    <a:pt x="9603" y="84293"/>
                  </a:lnTo>
                  <a:cubicBezTo>
                    <a:pt x="9603" y="86960"/>
                    <a:pt x="7469" y="89094"/>
                    <a:pt x="4801" y="89094"/>
                  </a:cubicBezTo>
                  <a:lnTo>
                    <a:pt x="4801" y="89094"/>
                  </a:lnTo>
                  <a:cubicBezTo>
                    <a:pt x="2134" y="89094"/>
                    <a:pt x="0" y="86960"/>
                    <a:pt x="0" y="84293"/>
                  </a:cubicBezTo>
                  <a:lnTo>
                    <a:pt x="0" y="4802"/>
                  </a:lnTo>
                  <a:cubicBezTo>
                    <a:pt x="0" y="3735"/>
                    <a:pt x="0" y="2134"/>
                    <a:pt x="1067" y="1600"/>
                  </a:cubicBezTo>
                  <a:cubicBezTo>
                    <a:pt x="2134" y="533"/>
                    <a:pt x="3201" y="0"/>
                    <a:pt x="4268" y="0"/>
                  </a:cubicBezTo>
                  <a:lnTo>
                    <a:pt x="45347" y="0"/>
                  </a:lnTo>
                  <a:cubicBezTo>
                    <a:pt x="48015" y="0"/>
                    <a:pt x="50149" y="2134"/>
                    <a:pt x="50149" y="4802"/>
                  </a:cubicBezTo>
                  <a:lnTo>
                    <a:pt x="50149" y="84293"/>
                  </a:lnTo>
                  <a:cubicBezTo>
                    <a:pt x="50149" y="86960"/>
                    <a:pt x="48015" y="89094"/>
                    <a:pt x="45347" y="89094"/>
                  </a:cubicBezTo>
                  <a:lnTo>
                    <a:pt x="45347" y="89094"/>
                  </a:lnTo>
                  <a:close/>
                </a:path>
              </a:pathLst>
            </a:custGeom>
            <a:grpFill/>
            <a:ln w="5331" cap="flat">
              <a:noFill/>
              <a:prstDash val="solid"/>
              <a:miter/>
            </a:ln>
          </p:spPr>
          <p:txBody>
            <a:bodyPr rtlCol="0" anchor="ctr"/>
            <a:lstStyle/>
            <a:p>
              <a:endParaRPr lang="en-US"/>
            </a:p>
          </p:txBody>
        </p:sp>
        <p:sp>
          <p:nvSpPr>
            <p:cNvPr id="35" name="Freeform 34">
              <a:extLst>
                <a:ext uri="{FF2B5EF4-FFF2-40B4-BE49-F238E27FC236}">
                  <a16:creationId xmlns:a16="http://schemas.microsoft.com/office/drawing/2014/main" id="{51741A2F-9186-3357-34CB-3250381F347B}"/>
                </a:ext>
              </a:extLst>
            </p:cNvPr>
            <p:cNvSpPr/>
            <p:nvPr/>
          </p:nvSpPr>
          <p:spPr>
            <a:xfrm>
              <a:off x="1946909" y="8931340"/>
              <a:ext cx="132841" cy="253945"/>
            </a:xfrm>
            <a:custGeom>
              <a:avLst/>
              <a:gdLst>
                <a:gd name="connsiteX0" fmla="*/ 132841 w 132841"/>
                <a:gd name="connsiteY0" fmla="*/ 215534 h 253945"/>
                <a:gd name="connsiteX1" fmla="*/ 105633 w 132841"/>
                <a:gd name="connsiteY1" fmla="*/ 253946 h 253945"/>
                <a:gd name="connsiteX2" fmla="*/ 0 w 132841"/>
                <a:gd name="connsiteY2" fmla="*/ 14405 h 253945"/>
                <a:gd name="connsiteX3" fmla="*/ 37878 w 132841"/>
                <a:gd name="connsiteY3" fmla="*/ 0 h 253945"/>
                <a:gd name="connsiteX4" fmla="*/ 132841 w 132841"/>
                <a:gd name="connsiteY4" fmla="*/ 215534 h 2539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2841" h="253945">
                  <a:moveTo>
                    <a:pt x="132841" y="215534"/>
                  </a:moveTo>
                  <a:lnTo>
                    <a:pt x="105633" y="253946"/>
                  </a:lnTo>
                  <a:lnTo>
                    <a:pt x="0" y="14405"/>
                  </a:lnTo>
                  <a:lnTo>
                    <a:pt x="37878" y="0"/>
                  </a:lnTo>
                  <a:lnTo>
                    <a:pt x="132841" y="215534"/>
                  </a:lnTo>
                  <a:close/>
                </a:path>
              </a:pathLst>
            </a:custGeom>
            <a:solidFill>
              <a:srgbClr val="EF3E23"/>
            </a:solidFill>
            <a:ln w="5331" cap="flat">
              <a:noFill/>
              <a:prstDash val="solid"/>
              <a:miter/>
            </a:ln>
          </p:spPr>
          <p:txBody>
            <a:bodyPr rtlCol="0" anchor="ctr"/>
            <a:lstStyle/>
            <a:p>
              <a:endParaRPr lang="en-US"/>
            </a:p>
          </p:txBody>
        </p:sp>
        <p:sp>
          <p:nvSpPr>
            <p:cNvPr id="38" name="Freeform 37">
              <a:extLst>
                <a:ext uri="{FF2B5EF4-FFF2-40B4-BE49-F238E27FC236}">
                  <a16:creationId xmlns:a16="http://schemas.microsoft.com/office/drawing/2014/main" id="{4F32AA5F-4B38-72F9-C595-57D95EF407F9}"/>
                </a:ext>
              </a:extLst>
            </p:cNvPr>
            <p:cNvSpPr/>
            <p:nvPr/>
          </p:nvSpPr>
          <p:spPr>
            <a:xfrm>
              <a:off x="1812467" y="8931340"/>
              <a:ext cx="134441" cy="257146"/>
            </a:xfrm>
            <a:custGeom>
              <a:avLst/>
              <a:gdLst>
                <a:gd name="connsiteX0" fmla="*/ 0 w 134441"/>
                <a:gd name="connsiteY0" fmla="*/ 218734 h 257146"/>
                <a:gd name="connsiteX1" fmla="*/ 27208 w 134441"/>
                <a:gd name="connsiteY1" fmla="*/ 257146 h 257146"/>
                <a:gd name="connsiteX2" fmla="*/ 134442 w 134441"/>
                <a:gd name="connsiteY2" fmla="*/ 14405 h 257146"/>
                <a:gd name="connsiteX3" fmla="*/ 96563 w 134441"/>
                <a:gd name="connsiteY3" fmla="*/ 0 h 257146"/>
                <a:gd name="connsiteX4" fmla="*/ 0 w 134441"/>
                <a:gd name="connsiteY4" fmla="*/ 218734 h 2571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4441" h="257146">
                  <a:moveTo>
                    <a:pt x="0" y="218734"/>
                  </a:moveTo>
                  <a:lnTo>
                    <a:pt x="27208" y="257146"/>
                  </a:lnTo>
                  <a:lnTo>
                    <a:pt x="134442" y="14405"/>
                  </a:lnTo>
                  <a:lnTo>
                    <a:pt x="96563" y="0"/>
                  </a:lnTo>
                  <a:lnTo>
                    <a:pt x="0" y="218734"/>
                  </a:lnTo>
                  <a:close/>
                </a:path>
              </a:pathLst>
            </a:custGeom>
            <a:solidFill>
              <a:srgbClr val="EF3E23"/>
            </a:solidFill>
            <a:ln w="5331" cap="flat">
              <a:noFill/>
              <a:prstDash val="solid"/>
              <a:miter/>
            </a:ln>
          </p:spPr>
          <p:txBody>
            <a:bodyPr rtlCol="0" anchor="ctr"/>
            <a:lstStyle/>
            <a:p>
              <a:endParaRPr lang="en-US"/>
            </a:p>
          </p:txBody>
        </p:sp>
        <p:sp>
          <p:nvSpPr>
            <p:cNvPr id="39" name="Freeform 38">
              <a:extLst>
                <a:ext uri="{FF2B5EF4-FFF2-40B4-BE49-F238E27FC236}">
                  <a16:creationId xmlns:a16="http://schemas.microsoft.com/office/drawing/2014/main" id="{143776E9-E77E-CA0F-F083-FDF7FCF8EAE3}"/>
                </a:ext>
              </a:extLst>
            </p:cNvPr>
            <p:cNvSpPr/>
            <p:nvPr/>
          </p:nvSpPr>
          <p:spPr>
            <a:xfrm>
              <a:off x="1942937" y="8926664"/>
              <a:ext cx="141851" cy="263957"/>
            </a:xfrm>
            <a:custGeom>
              <a:avLst/>
              <a:gdLst>
                <a:gd name="connsiteX0" fmla="*/ 109604 w 141851"/>
                <a:gd name="connsiteY0" fmla="*/ 263424 h 263957"/>
                <a:gd name="connsiteX1" fmla="*/ 109604 w 141851"/>
                <a:gd name="connsiteY1" fmla="*/ 263424 h 263957"/>
                <a:gd name="connsiteX2" fmla="*/ 105870 w 141851"/>
                <a:gd name="connsiteY2" fmla="*/ 260756 h 263957"/>
                <a:gd name="connsiteX3" fmla="*/ 237 w 141851"/>
                <a:gd name="connsiteY3" fmla="*/ 21749 h 263957"/>
                <a:gd name="connsiteX4" fmla="*/ 237 w 141851"/>
                <a:gd name="connsiteY4" fmla="*/ 18014 h 263957"/>
                <a:gd name="connsiteX5" fmla="*/ 2905 w 141851"/>
                <a:gd name="connsiteY5" fmla="*/ 15347 h 263957"/>
                <a:gd name="connsiteX6" fmla="*/ 40783 w 141851"/>
                <a:gd name="connsiteY6" fmla="*/ 409 h 263957"/>
                <a:gd name="connsiteX7" fmla="*/ 46651 w 141851"/>
                <a:gd name="connsiteY7" fmla="*/ 3076 h 263957"/>
                <a:gd name="connsiteX8" fmla="*/ 141614 w 141851"/>
                <a:gd name="connsiteY8" fmla="*/ 218610 h 263957"/>
                <a:gd name="connsiteX9" fmla="*/ 141614 w 141851"/>
                <a:gd name="connsiteY9" fmla="*/ 223411 h 263957"/>
                <a:gd name="connsiteX10" fmla="*/ 114406 w 141851"/>
                <a:gd name="connsiteY10" fmla="*/ 261823 h 263957"/>
                <a:gd name="connsiteX11" fmla="*/ 110671 w 141851"/>
                <a:gd name="connsiteY11" fmla="*/ 263957 h 263957"/>
                <a:gd name="connsiteX12" fmla="*/ 10374 w 141851"/>
                <a:gd name="connsiteY12" fmla="*/ 21749 h 263957"/>
                <a:gd name="connsiteX13" fmla="*/ 110671 w 141851"/>
                <a:gd name="connsiteY13" fmla="*/ 248486 h 263957"/>
                <a:gd name="connsiteX14" fmla="*/ 131478 w 141851"/>
                <a:gd name="connsiteY14" fmla="*/ 219143 h 263957"/>
                <a:gd name="connsiteX15" fmla="*/ 39183 w 141851"/>
                <a:gd name="connsiteY15" fmla="*/ 10546 h 263957"/>
                <a:gd name="connsiteX16" fmla="*/ 10374 w 141851"/>
                <a:gd name="connsiteY16" fmla="*/ 21749 h 263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1851" h="263957">
                  <a:moveTo>
                    <a:pt x="109604" y="263424"/>
                  </a:moveTo>
                  <a:cubicBezTo>
                    <a:pt x="109604" y="263424"/>
                    <a:pt x="109604" y="263424"/>
                    <a:pt x="109604" y="263424"/>
                  </a:cubicBezTo>
                  <a:cubicBezTo>
                    <a:pt x="108004" y="263424"/>
                    <a:pt x="106403" y="262357"/>
                    <a:pt x="105870" y="260756"/>
                  </a:cubicBezTo>
                  <a:lnTo>
                    <a:pt x="237" y="21749"/>
                  </a:lnTo>
                  <a:cubicBezTo>
                    <a:pt x="237" y="20682"/>
                    <a:pt x="-296" y="19081"/>
                    <a:pt x="237" y="18014"/>
                  </a:cubicBezTo>
                  <a:cubicBezTo>
                    <a:pt x="237" y="16947"/>
                    <a:pt x="1838" y="15880"/>
                    <a:pt x="2905" y="15347"/>
                  </a:cubicBezTo>
                  <a:lnTo>
                    <a:pt x="40783" y="409"/>
                  </a:lnTo>
                  <a:cubicBezTo>
                    <a:pt x="42917" y="-658"/>
                    <a:pt x="46118" y="409"/>
                    <a:pt x="46651" y="3076"/>
                  </a:cubicBezTo>
                  <a:lnTo>
                    <a:pt x="141614" y="218610"/>
                  </a:lnTo>
                  <a:cubicBezTo>
                    <a:pt x="142148" y="220210"/>
                    <a:pt x="141614" y="221811"/>
                    <a:pt x="141614" y="223411"/>
                  </a:cubicBezTo>
                  <a:lnTo>
                    <a:pt x="114406" y="261823"/>
                  </a:lnTo>
                  <a:cubicBezTo>
                    <a:pt x="113339" y="262890"/>
                    <a:pt x="112272" y="263957"/>
                    <a:pt x="110671" y="263957"/>
                  </a:cubicBezTo>
                  <a:close/>
                  <a:moveTo>
                    <a:pt x="10374" y="21749"/>
                  </a:moveTo>
                  <a:lnTo>
                    <a:pt x="110671" y="248486"/>
                  </a:lnTo>
                  <a:lnTo>
                    <a:pt x="131478" y="219143"/>
                  </a:lnTo>
                  <a:lnTo>
                    <a:pt x="39183" y="10546"/>
                  </a:lnTo>
                  <a:lnTo>
                    <a:pt x="10374" y="21749"/>
                  </a:lnTo>
                  <a:close/>
                </a:path>
              </a:pathLst>
            </a:custGeom>
            <a:grpFill/>
            <a:ln w="5331" cap="flat">
              <a:noFill/>
              <a:prstDash val="solid"/>
              <a:miter/>
            </a:ln>
          </p:spPr>
          <p:txBody>
            <a:bodyPr rtlCol="0" anchor="ctr"/>
            <a:lstStyle/>
            <a:p>
              <a:endParaRPr lang="en-US"/>
            </a:p>
          </p:txBody>
        </p:sp>
        <p:sp>
          <p:nvSpPr>
            <p:cNvPr id="51" name="Freeform 50">
              <a:extLst>
                <a:ext uri="{FF2B5EF4-FFF2-40B4-BE49-F238E27FC236}">
                  <a16:creationId xmlns:a16="http://schemas.microsoft.com/office/drawing/2014/main" id="{BC6DAACA-E60A-90C2-0380-E356AF7D397F}"/>
                </a:ext>
              </a:extLst>
            </p:cNvPr>
            <p:cNvSpPr/>
            <p:nvPr/>
          </p:nvSpPr>
          <p:spPr>
            <a:xfrm>
              <a:off x="1807933" y="8926403"/>
              <a:ext cx="143777" cy="266885"/>
            </a:xfrm>
            <a:custGeom>
              <a:avLst/>
              <a:gdLst>
                <a:gd name="connsiteX0" fmla="*/ 31743 w 143777"/>
                <a:gd name="connsiteY0" fmla="*/ 266885 h 266885"/>
                <a:gd name="connsiteX1" fmla="*/ 28009 w 143777"/>
                <a:gd name="connsiteY1" fmla="*/ 264751 h 266885"/>
                <a:gd name="connsiteX2" fmla="*/ 800 w 143777"/>
                <a:gd name="connsiteY2" fmla="*/ 226339 h 266885"/>
                <a:gd name="connsiteX3" fmla="*/ 800 w 143777"/>
                <a:gd name="connsiteY3" fmla="*/ 221538 h 266885"/>
                <a:gd name="connsiteX4" fmla="*/ 97364 w 143777"/>
                <a:gd name="connsiteY4" fmla="*/ 2804 h 266885"/>
                <a:gd name="connsiteX5" fmla="*/ 103232 w 143777"/>
                <a:gd name="connsiteY5" fmla="*/ 136 h 266885"/>
                <a:gd name="connsiteX6" fmla="*/ 141110 w 143777"/>
                <a:gd name="connsiteY6" fmla="*/ 15074 h 266885"/>
                <a:gd name="connsiteX7" fmla="*/ 143778 w 143777"/>
                <a:gd name="connsiteY7" fmla="*/ 17741 h 266885"/>
                <a:gd name="connsiteX8" fmla="*/ 143778 w 143777"/>
                <a:gd name="connsiteY8" fmla="*/ 21476 h 266885"/>
                <a:gd name="connsiteX9" fmla="*/ 36545 w 143777"/>
                <a:gd name="connsiteY9" fmla="*/ 264218 h 266885"/>
                <a:gd name="connsiteX10" fmla="*/ 32810 w 143777"/>
                <a:gd name="connsiteY10" fmla="*/ 266885 h 266885"/>
                <a:gd name="connsiteX11" fmla="*/ 32810 w 143777"/>
                <a:gd name="connsiteY11" fmla="*/ 266885 h 266885"/>
                <a:gd name="connsiteX12" fmla="*/ 9870 w 143777"/>
                <a:gd name="connsiteY12" fmla="*/ 223138 h 266885"/>
                <a:gd name="connsiteX13" fmla="*/ 30676 w 143777"/>
                <a:gd name="connsiteY13" fmla="*/ 252481 h 266885"/>
                <a:gd name="connsiteX14" fmla="*/ 132574 w 143777"/>
                <a:gd name="connsiteY14" fmla="*/ 22543 h 266885"/>
                <a:gd name="connsiteX15" fmla="*/ 103765 w 143777"/>
                <a:gd name="connsiteY15" fmla="*/ 11339 h 266885"/>
                <a:gd name="connsiteX16" fmla="*/ 9870 w 143777"/>
                <a:gd name="connsiteY16" fmla="*/ 223672 h 266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3777" h="266885">
                  <a:moveTo>
                    <a:pt x="31743" y="266885"/>
                  </a:moveTo>
                  <a:cubicBezTo>
                    <a:pt x="30143" y="266885"/>
                    <a:pt x="28542" y="266352"/>
                    <a:pt x="28009" y="264751"/>
                  </a:cubicBezTo>
                  <a:lnTo>
                    <a:pt x="800" y="226339"/>
                  </a:lnTo>
                  <a:cubicBezTo>
                    <a:pt x="-267" y="224739"/>
                    <a:pt x="-267" y="223138"/>
                    <a:pt x="800" y="221538"/>
                  </a:cubicBezTo>
                  <a:lnTo>
                    <a:pt x="97364" y="2804"/>
                  </a:lnTo>
                  <a:cubicBezTo>
                    <a:pt x="98430" y="669"/>
                    <a:pt x="101098" y="-398"/>
                    <a:pt x="103232" y="136"/>
                  </a:cubicBezTo>
                  <a:lnTo>
                    <a:pt x="141110" y="15074"/>
                  </a:lnTo>
                  <a:cubicBezTo>
                    <a:pt x="142177" y="15074"/>
                    <a:pt x="143244" y="16674"/>
                    <a:pt x="143778" y="17741"/>
                  </a:cubicBezTo>
                  <a:cubicBezTo>
                    <a:pt x="143778" y="18808"/>
                    <a:pt x="143778" y="20409"/>
                    <a:pt x="143778" y="21476"/>
                  </a:cubicBezTo>
                  <a:lnTo>
                    <a:pt x="36545" y="264218"/>
                  </a:lnTo>
                  <a:cubicBezTo>
                    <a:pt x="36011" y="265818"/>
                    <a:pt x="34411" y="266885"/>
                    <a:pt x="32810" y="266885"/>
                  </a:cubicBezTo>
                  <a:cubicBezTo>
                    <a:pt x="32810" y="266885"/>
                    <a:pt x="32810" y="266885"/>
                    <a:pt x="32810" y="266885"/>
                  </a:cubicBezTo>
                  <a:close/>
                  <a:moveTo>
                    <a:pt x="9870" y="223138"/>
                  </a:moveTo>
                  <a:lnTo>
                    <a:pt x="30676" y="252481"/>
                  </a:lnTo>
                  <a:lnTo>
                    <a:pt x="132574" y="22543"/>
                  </a:lnTo>
                  <a:lnTo>
                    <a:pt x="103765" y="11339"/>
                  </a:lnTo>
                  <a:lnTo>
                    <a:pt x="9870" y="223672"/>
                  </a:lnTo>
                  <a:close/>
                </a:path>
              </a:pathLst>
            </a:custGeom>
            <a:grpFill/>
            <a:ln w="5331" cap="flat">
              <a:noFill/>
              <a:prstDash val="solid"/>
              <a:miter/>
            </a:ln>
          </p:spPr>
          <p:txBody>
            <a:bodyPr rtlCol="0" anchor="ctr"/>
            <a:lstStyle/>
            <a:p>
              <a:endParaRPr lang="en-US"/>
            </a:p>
          </p:txBody>
        </p:sp>
        <p:sp>
          <p:nvSpPr>
            <p:cNvPr id="52" name="Freeform 51">
              <a:extLst>
                <a:ext uri="{FF2B5EF4-FFF2-40B4-BE49-F238E27FC236}">
                  <a16:creationId xmlns:a16="http://schemas.microsoft.com/office/drawing/2014/main" id="{90AA3CC9-8E63-8B2F-EAB0-31B64A573431}"/>
                </a:ext>
              </a:extLst>
            </p:cNvPr>
            <p:cNvSpPr/>
            <p:nvPr/>
          </p:nvSpPr>
          <p:spPr>
            <a:xfrm>
              <a:off x="1909564" y="8903065"/>
              <a:ext cx="74689" cy="74689"/>
            </a:xfrm>
            <a:custGeom>
              <a:avLst/>
              <a:gdLst>
                <a:gd name="connsiteX0" fmla="*/ 74690 w 74689"/>
                <a:gd name="connsiteY0" fmla="*/ 37345 h 74689"/>
                <a:gd name="connsiteX1" fmla="*/ 37345 w 74689"/>
                <a:gd name="connsiteY1" fmla="*/ 74690 h 74689"/>
                <a:gd name="connsiteX2" fmla="*/ 0 w 74689"/>
                <a:gd name="connsiteY2" fmla="*/ 37345 h 74689"/>
                <a:gd name="connsiteX3" fmla="*/ 37345 w 74689"/>
                <a:gd name="connsiteY3" fmla="*/ 0 h 74689"/>
                <a:gd name="connsiteX4" fmla="*/ 74690 w 74689"/>
                <a:gd name="connsiteY4" fmla="*/ 37345 h 746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689" h="74689">
                  <a:moveTo>
                    <a:pt x="74690" y="37345"/>
                  </a:moveTo>
                  <a:cubicBezTo>
                    <a:pt x="74690" y="57970"/>
                    <a:pt x="57970" y="74690"/>
                    <a:pt x="37345" y="74690"/>
                  </a:cubicBezTo>
                  <a:cubicBezTo>
                    <a:pt x="16720" y="74690"/>
                    <a:pt x="0" y="57970"/>
                    <a:pt x="0" y="37345"/>
                  </a:cubicBezTo>
                  <a:cubicBezTo>
                    <a:pt x="0" y="16720"/>
                    <a:pt x="16720" y="0"/>
                    <a:pt x="37345" y="0"/>
                  </a:cubicBezTo>
                  <a:cubicBezTo>
                    <a:pt x="57970" y="0"/>
                    <a:pt x="74690" y="16720"/>
                    <a:pt x="74690" y="37345"/>
                  </a:cubicBezTo>
                  <a:close/>
                </a:path>
              </a:pathLst>
            </a:custGeom>
            <a:solidFill>
              <a:srgbClr val="FFFFFF"/>
            </a:solidFill>
            <a:ln w="5331" cap="flat">
              <a:noFill/>
              <a:prstDash val="solid"/>
              <a:miter/>
            </a:ln>
          </p:spPr>
          <p:txBody>
            <a:bodyPr rtlCol="0" anchor="ctr"/>
            <a:lstStyle/>
            <a:p>
              <a:endParaRPr lang="en-US"/>
            </a:p>
          </p:txBody>
        </p:sp>
        <p:sp>
          <p:nvSpPr>
            <p:cNvPr id="53" name="Freeform 52">
              <a:extLst>
                <a:ext uri="{FF2B5EF4-FFF2-40B4-BE49-F238E27FC236}">
                  <a16:creationId xmlns:a16="http://schemas.microsoft.com/office/drawing/2014/main" id="{A80F1A2C-D838-1732-1412-94CFBB32009E}"/>
                </a:ext>
              </a:extLst>
            </p:cNvPr>
            <p:cNvSpPr/>
            <p:nvPr/>
          </p:nvSpPr>
          <p:spPr>
            <a:xfrm>
              <a:off x="1904763" y="8898220"/>
              <a:ext cx="84292" cy="84336"/>
            </a:xfrm>
            <a:custGeom>
              <a:avLst/>
              <a:gdLst>
                <a:gd name="connsiteX0" fmla="*/ 42146 w 84292"/>
                <a:gd name="connsiteY0" fmla="*/ 84337 h 84336"/>
                <a:gd name="connsiteX1" fmla="*/ 26141 w 84292"/>
                <a:gd name="connsiteY1" fmla="*/ 81136 h 84336"/>
                <a:gd name="connsiteX2" fmla="*/ 3201 w 84292"/>
                <a:gd name="connsiteY2" fmla="*/ 58195 h 84336"/>
                <a:gd name="connsiteX3" fmla="*/ 3201 w 84292"/>
                <a:gd name="connsiteY3" fmla="*/ 26185 h 84336"/>
                <a:gd name="connsiteX4" fmla="*/ 26141 w 84292"/>
                <a:gd name="connsiteY4" fmla="*/ 3245 h 84336"/>
                <a:gd name="connsiteX5" fmla="*/ 81092 w 84292"/>
                <a:gd name="connsiteY5" fmla="*/ 26185 h 84336"/>
                <a:gd name="connsiteX6" fmla="*/ 81092 w 84292"/>
                <a:gd name="connsiteY6" fmla="*/ 26185 h 84336"/>
                <a:gd name="connsiteX7" fmla="*/ 81092 w 84292"/>
                <a:gd name="connsiteY7" fmla="*/ 58195 h 84336"/>
                <a:gd name="connsiteX8" fmla="*/ 58151 w 84292"/>
                <a:gd name="connsiteY8" fmla="*/ 81136 h 84336"/>
                <a:gd name="connsiteX9" fmla="*/ 42146 w 84292"/>
                <a:gd name="connsiteY9" fmla="*/ 84337 h 84336"/>
                <a:gd name="connsiteX10" fmla="*/ 42146 w 84292"/>
                <a:gd name="connsiteY10" fmla="*/ 9647 h 84336"/>
                <a:gd name="connsiteX11" fmla="*/ 29876 w 84292"/>
                <a:gd name="connsiteY11" fmla="*/ 12315 h 84336"/>
                <a:gd name="connsiteX12" fmla="*/ 12270 w 84292"/>
                <a:gd name="connsiteY12" fmla="*/ 29920 h 84336"/>
                <a:gd name="connsiteX13" fmla="*/ 12270 w 84292"/>
                <a:gd name="connsiteY13" fmla="*/ 54994 h 84336"/>
                <a:gd name="connsiteX14" fmla="*/ 29876 w 84292"/>
                <a:gd name="connsiteY14" fmla="*/ 72600 h 84336"/>
                <a:gd name="connsiteX15" fmla="*/ 54950 w 84292"/>
                <a:gd name="connsiteY15" fmla="*/ 72600 h 84336"/>
                <a:gd name="connsiteX16" fmla="*/ 72556 w 84292"/>
                <a:gd name="connsiteY16" fmla="*/ 29920 h 84336"/>
                <a:gd name="connsiteX17" fmla="*/ 72556 w 84292"/>
                <a:gd name="connsiteY17" fmla="*/ 29920 h 84336"/>
                <a:gd name="connsiteX18" fmla="*/ 42680 w 84292"/>
                <a:gd name="connsiteY18" fmla="*/ 9647 h 843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84292" h="84336">
                  <a:moveTo>
                    <a:pt x="42146" y="84337"/>
                  </a:moveTo>
                  <a:cubicBezTo>
                    <a:pt x="36811" y="84337"/>
                    <a:pt x="31476" y="83270"/>
                    <a:pt x="26141" y="81136"/>
                  </a:cubicBezTo>
                  <a:cubicBezTo>
                    <a:pt x="16005" y="76868"/>
                    <a:pt x="7469" y="68865"/>
                    <a:pt x="3201" y="58195"/>
                  </a:cubicBezTo>
                  <a:cubicBezTo>
                    <a:pt x="-1067" y="48059"/>
                    <a:pt x="-1067" y="36322"/>
                    <a:pt x="3201" y="26185"/>
                  </a:cubicBezTo>
                  <a:cubicBezTo>
                    <a:pt x="7469" y="16049"/>
                    <a:pt x="15471" y="7513"/>
                    <a:pt x="26141" y="3245"/>
                  </a:cubicBezTo>
                  <a:cubicBezTo>
                    <a:pt x="47481" y="-5824"/>
                    <a:pt x="72556" y="4845"/>
                    <a:pt x="81092" y="26185"/>
                  </a:cubicBezTo>
                  <a:lnTo>
                    <a:pt x="81092" y="26185"/>
                  </a:lnTo>
                  <a:cubicBezTo>
                    <a:pt x="85360" y="36322"/>
                    <a:pt x="85360" y="48059"/>
                    <a:pt x="81092" y="58195"/>
                  </a:cubicBezTo>
                  <a:cubicBezTo>
                    <a:pt x="76824" y="68332"/>
                    <a:pt x="68821" y="76868"/>
                    <a:pt x="58151" y="81136"/>
                  </a:cubicBezTo>
                  <a:cubicBezTo>
                    <a:pt x="52816" y="83270"/>
                    <a:pt x="47481" y="84337"/>
                    <a:pt x="42146" y="84337"/>
                  </a:cubicBezTo>
                  <a:close/>
                  <a:moveTo>
                    <a:pt x="42146" y="9647"/>
                  </a:moveTo>
                  <a:cubicBezTo>
                    <a:pt x="37878" y="9647"/>
                    <a:pt x="33610" y="10180"/>
                    <a:pt x="29876" y="12315"/>
                  </a:cubicBezTo>
                  <a:cubicBezTo>
                    <a:pt x="21873" y="15515"/>
                    <a:pt x="15471" y="21917"/>
                    <a:pt x="12270" y="29920"/>
                  </a:cubicBezTo>
                  <a:cubicBezTo>
                    <a:pt x="9069" y="37922"/>
                    <a:pt x="9069" y="46992"/>
                    <a:pt x="12270" y="54994"/>
                  </a:cubicBezTo>
                  <a:cubicBezTo>
                    <a:pt x="15471" y="62997"/>
                    <a:pt x="21873" y="69399"/>
                    <a:pt x="29876" y="72600"/>
                  </a:cubicBezTo>
                  <a:cubicBezTo>
                    <a:pt x="37878" y="75801"/>
                    <a:pt x="46948" y="75801"/>
                    <a:pt x="54950" y="72600"/>
                  </a:cubicBezTo>
                  <a:cubicBezTo>
                    <a:pt x="71489" y="65664"/>
                    <a:pt x="79491" y="46458"/>
                    <a:pt x="72556" y="29920"/>
                  </a:cubicBezTo>
                  <a:lnTo>
                    <a:pt x="72556" y="29920"/>
                  </a:lnTo>
                  <a:cubicBezTo>
                    <a:pt x="67221" y="17650"/>
                    <a:pt x="55484" y="9647"/>
                    <a:pt x="42680" y="9647"/>
                  </a:cubicBezTo>
                  <a:close/>
                </a:path>
              </a:pathLst>
            </a:custGeom>
            <a:grpFill/>
            <a:ln w="5331" cap="flat">
              <a:noFill/>
              <a:prstDash val="solid"/>
              <a:miter/>
            </a:ln>
          </p:spPr>
          <p:txBody>
            <a:bodyPr rtlCol="0" anchor="ctr"/>
            <a:lstStyle/>
            <a:p>
              <a:endParaRPr lang="en-US"/>
            </a:p>
          </p:txBody>
        </p:sp>
        <p:sp>
          <p:nvSpPr>
            <p:cNvPr id="54" name="Freeform 53">
              <a:extLst>
                <a:ext uri="{FF2B5EF4-FFF2-40B4-BE49-F238E27FC236}">
                  <a16:creationId xmlns:a16="http://schemas.microsoft.com/office/drawing/2014/main" id="{FF1BC70F-3D8E-B300-4666-C2B16F5CF78F}"/>
                </a:ext>
              </a:extLst>
            </p:cNvPr>
            <p:cNvSpPr/>
            <p:nvPr/>
          </p:nvSpPr>
          <p:spPr>
            <a:xfrm>
              <a:off x="1817927" y="9200348"/>
              <a:ext cx="19490" cy="30818"/>
            </a:xfrm>
            <a:custGeom>
              <a:avLst/>
              <a:gdLst>
                <a:gd name="connsiteX0" fmla="*/ 5210 w 19490"/>
                <a:gd name="connsiteY0" fmla="*/ 30818 h 30818"/>
                <a:gd name="connsiteX1" fmla="*/ 3076 w 19490"/>
                <a:gd name="connsiteY1" fmla="*/ 30818 h 30818"/>
                <a:gd name="connsiteX2" fmla="*/ 409 w 19490"/>
                <a:gd name="connsiteY2" fmla="*/ 24416 h 30818"/>
                <a:gd name="connsiteX3" fmla="*/ 10012 w 19490"/>
                <a:gd name="connsiteY3" fmla="*/ 3076 h 30818"/>
                <a:gd name="connsiteX4" fmla="*/ 16414 w 19490"/>
                <a:gd name="connsiteY4" fmla="*/ 409 h 30818"/>
                <a:gd name="connsiteX5" fmla="*/ 19081 w 19490"/>
                <a:gd name="connsiteY5" fmla="*/ 6811 h 30818"/>
                <a:gd name="connsiteX6" fmla="*/ 9478 w 19490"/>
                <a:gd name="connsiteY6" fmla="*/ 28151 h 30818"/>
                <a:gd name="connsiteX7" fmla="*/ 5210 w 19490"/>
                <a:gd name="connsiteY7" fmla="*/ 30818 h 308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490" h="30818">
                  <a:moveTo>
                    <a:pt x="5210" y="30818"/>
                  </a:moveTo>
                  <a:cubicBezTo>
                    <a:pt x="4677" y="30818"/>
                    <a:pt x="4143" y="30818"/>
                    <a:pt x="3076" y="30818"/>
                  </a:cubicBezTo>
                  <a:cubicBezTo>
                    <a:pt x="409" y="29751"/>
                    <a:pt x="-658" y="27084"/>
                    <a:pt x="409" y="24416"/>
                  </a:cubicBezTo>
                  <a:lnTo>
                    <a:pt x="10012" y="3076"/>
                  </a:lnTo>
                  <a:cubicBezTo>
                    <a:pt x="11079" y="409"/>
                    <a:pt x="13746" y="-658"/>
                    <a:pt x="16414" y="409"/>
                  </a:cubicBezTo>
                  <a:cubicBezTo>
                    <a:pt x="19081" y="1476"/>
                    <a:pt x="20148" y="4143"/>
                    <a:pt x="19081" y="6811"/>
                  </a:cubicBezTo>
                  <a:lnTo>
                    <a:pt x="9478" y="28151"/>
                  </a:lnTo>
                  <a:cubicBezTo>
                    <a:pt x="8945" y="29751"/>
                    <a:pt x="6811" y="30818"/>
                    <a:pt x="5210" y="30818"/>
                  </a:cubicBezTo>
                  <a:close/>
                </a:path>
              </a:pathLst>
            </a:custGeom>
            <a:grpFill/>
            <a:ln w="5331" cap="flat">
              <a:noFill/>
              <a:prstDash val="solid"/>
              <a:miter/>
            </a:ln>
          </p:spPr>
          <p:txBody>
            <a:bodyPr rtlCol="0" anchor="ctr"/>
            <a:lstStyle/>
            <a:p>
              <a:endParaRPr lang="en-US"/>
            </a:p>
          </p:txBody>
        </p:sp>
      </p:grpSp>
      <p:sp>
        <p:nvSpPr>
          <p:cNvPr id="61" name="Slide Number Placeholder 17">
            <a:extLst>
              <a:ext uri="{FF2B5EF4-FFF2-40B4-BE49-F238E27FC236}">
                <a16:creationId xmlns:a16="http://schemas.microsoft.com/office/drawing/2014/main" id="{A259FA37-8BC0-8578-FE76-C15B64126EBF}"/>
              </a:ext>
            </a:extLst>
          </p:cNvPr>
          <p:cNvSpPr>
            <a:spLocks noGrp="1"/>
          </p:cNvSpPr>
          <p:nvPr>
            <p:ph type="sldNum" sz="quarter" idx="4"/>
          </p:nvPr>
        </p:nvSpPr>
        <p:spPr>
          <a:xfrm>
            <a:off x="7023147" y="10286333"/>
            <a:ext cx="300672" cy="266594"/>
          </a:xfrm>
        </p:spPr>
        <p:txBody>
          <a:bodyPr/>
          <a:lstStyle/>
          <a:p>
            <a:fld id="{CB2079F2-58AF-ED44-82D7-E04B2F6FD686}" type="slidenum">
              <a:rPr lang="en-US" smtClean="0"/>
              <a:pPr/>
              <a:t>7</a:t>
            </a:fld>
            <a:endParaRPr lang="en-US" dirty="0"/>
          </a:p>
        </p:txBody>
      </p:sp>
      <p:pic>
        <p:nvPicPr>
          <p:cNvPr id="63" name="Picture 62">
            <a:extLst>
              <a:ext uri="{FF2B5EF4-FFF2-40B4-BE49-F238E27FC236}">
                <a16:creationId xmlns:a16="http://schemas.microsoft.com/office/drawing/2014/main" id="{93627201-AA40-72C2-460A-40F78CE67953}"/>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t="1596" b="1596"/>
          <a:stretch/>
        </p:blipFill>
        <p:spPr>
          <a:xfrm>
            <a:off x="0" y="4448432"/>
            <a:ext cx="7559675" cy="4885350"/>
          </a:xfrm>
          <a:prstGeom prst="rect">
            <a:avLst/>
          </a:prstGeom>
        </p:spPr>
      </p:pic>
      <p:sp>
        <p:nvSpPr>
          <p:cNvPr id="64" name="Rectangle 63">
            <a:extLst>
              <a:ext uri="{FF2B5EF4-FFF2-40B4-BE49-F238E27FC236}">
                <a16:creationId xmlns:a16="http://schemas.microsoft.com/office/drawing/2014/main" id="{F6B03741-91E2-8CCA-A17F-568D3949015A}"/>
              </a:ext>
            </a:extLst>
          </p:cNvPr>
          <p:cNvSpPr/>
          <p:nvPr/>
        </p:nvSpPr>
        <p:spPr>
          <a:xfrm>
            <a:off x="6602564" y="8811140"/>
            <a:ext cx="957111" cy="957111"/>
          </a:xfrm>
          <a:prstGeom prst="rect">
            <a:avLst/>
          </a:prstGeom>
          <a:solidFill>
            <a:srgbClr val="EF3E23">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65" name="Group 64">
            <a:extLst>
              <a:ext uri="{FF2B5EF4-FFF2-40B4-BE49-F238E27FC236}">
                <a16:creationId xmlns:a16="http://schemas.microsoft.com/office/drawing/2014/main" id="{9F7DCD72-276A-9769-E7CB-C91356E861AC}"/>
              </a:ext>
            </a:extLst>
          </p:cNvPr>
          <p:cNvGrpSpPr/>
          <p:nvPr/>
        </p:nvGrpSpPr>
        <p:grpSpPr>
          <a:xfrm>
            <a:off x="6007364" y="4098299"/>
            <a:ext cx="2403974" cy="3744394"/>
            <a:chOff x="4387351" y="4867570"/>
            <a:chExt cx="581843" cy="906270"/>
          </a:xfrm>
          <a:solidFill>
            <a:schemeClr val="bg1">
              <a:alpha val="44000"/>
            </a:schemeClr>
          </a:solidFill>
        </p:grpSpPr>
        <p:grpSp>
          <p:nvGrpSpPr>
            <p:cNvPr id="66" name="Graphic 7">
              <a:extLst>
                <a:ext uri="{FF2B5EF4-FFF2-40B4-BE49-F238E27FC236}">
                  <a16:creationId xmlns:a16="http://schemas.microsoft.com/office/drawing/2014/main" id="{BAB910C0-1516-CA06-50B9-C6DD98C17CA4}"/>
                </a:ext>
              </a:extLst>
            </p:cNvPr>
            <p:cNvGrpSpPr/>
            <p:nvPr/>
          </p:nvGrpSpPr>
          <p:grpSpPr>
            <a:xfrm>
              <a:off x="4388301" y="4867570"/>
              <a:ext cx="580893" cy="324279"/>
              <a:chOff x="4388301" y="4867570"/>
              <a:chExt cx="580893" cy="324279"/>
            </a:xfrm>
            <a:grpFill/>
          </p:grpSpPr>
          <p:sp>
            <p:nvSpPr>
              <p:cNvPr id="71" name="Freeform 70">
                <a:extLst>
                  <a:ext uri="{FF2B5EF4-FFF2-40B4-BE49-F238E27FC236}">
                    <a16:creationId xmlns:a16="http://schemas.microsoft.com/office/drawing/2014/main" id="{B010ACD4-1A4F-6E4F-E99C-8A080CAF0609}"/>
                  </a:ext>
                </a:extLst>
              </p:cNvPr>
              <p:cNvSpPr/>
              <p:nvPr/>
            </p:nvSpPr>
            <p:spPr>
              <a:xfrm>
                <a:off x="4837044" y="4872324"/>
                <a:ext cx="66550" cy="105557"/>
              </a:xfrm>
              <a:custGeom>
                <a:avLst/>
                <a:gdLst>
                  <a:gd name="connsiteX0" fmla="*/ 0 w 66550"/>
                  <a:gd name="connsiteY0" fmla="*/ 0 h 105557"/>
                  <a:gd name="connsiteX1" fmla="*/ 66551 w 66550"/>
                  <a:gd name="connsiteY1" fmla="*/ 0 h 105557"/>
                  <a:gd name="connsiteX2" fmla="*/ 66551 w 66550"/>
                  <a:gd name="connsiteY2" fmla="*/ 105557 h 105557"/>
                  <a:gd name="connsiteX3" fmla="*/ 0 w 66550"/>
                  <a:gd name="connsiteY3" fmla="*/ 62764 h 105557"/>
                  <a:gd name="connsiteX4" fmla="*/ 0 w 66550"/>
                  <a:gd name="connsiteY4" fmla="*/ 0 h 1055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550" h="105557">
                    <a:moveTo>
                      <a:pt x="0" y="0"/>
                    </a:moveTo>
                    <a:lnTo>
                      <a:pt x="66551" y="0"/>
                    </a:lnTo>
                    <a:lnTo>
                      <a:pt x="66551" y="105557"/>
                    </a:lnTo>
                    <a:lnTo>
                      <a:pt x="0" y="62764"/>
                    </a:lnTo>
                    <a:lnTo>
                      <a:pt x="0" y="0"/>
                    </a:lnTo>
                    <a:close/>
                  </a:path>
                </a:pathLst>
              </a:custGeom>
              <a:grpFill/>
              <a:ln w="0" cap="flat">
                <a:noFill/>
                <a:prstDash val="solid"/>
                <a:miter/>
              </a:ln>
            </p:spPr>
            <p:txBody>
              <a:bodyPr rtlCol="0" anchor="ctr"/>
              <a:lstStyle/>
              <a:p>
                <a:endParaRPr lang="en-US"/>
              </a:p>
            </p:txBody>
          </p:sp>
          <p:sp>
            <p:nvSpPr>
              <p:cNvPr id="72" name="Freeform 71">
                <a:extLst>
                  <a:ext uri="{FF2B5EF4-FFF2-40B4-BE49-F238E27FC236}">
                    <a16:creationId xmlns:a16="http://schemas.microsoft.com/office/drawing/2014/main" id="{41F94DDC-0852-0DC9-3AF8-A7D9D963972C}"/>
                  </a:ext>
                </a:extLst>
              </p:cNvPr>
              <p:cNvSpPr/>
              <p:nvPr/>
            </p:nvSpPr>
            <p:spPr>
              <a:xfrm>
                <a:off x="4388301" y="4867570"/>
                <a:ext cx="580893" cy="324279"/>
              </a:xfrm>
              <a:custGeom>
                <a:avLst/>
                <a:gdLst>
                  <a:gd name="connsiteX0" fmla="*/ 289972 w 580893"/>
                  <a:gd name="connsiteY0" fmla="*/ 0 h 324279"/>
                  <a:gd name="connsiteX1" fmla="*/ 580894 w 580893"/>
                  <a:gd name="connsiteY1" fmla="*/ 189242 h 324279"/>
                  <a:gd name="connsiteX2" fmla="*/ 580894 w 580893"/>
                  <a:gd name="connsiteY2" fmla="*/ 273878 h 324279"/>
                  <a:gd name="connsiteX3" fmla="*/ 402157 w 580893"/>
                  <a:gd name="connsiteY3" fmla="*/ 159762 h 324279"/>
                  <a:gd name="connsiteX4" fmla="*/ 241484 w 580893"/>
                  <a:gd name="connsiteY4" fmla="*/ 263418 h 324279"/>
                  <a:gd name="connsiteX5" fmla="*/ 231977 w 580893"/>
                  <a:gd name="connsiteY5" fmla="*/ 269123 h 324279"/>
                  <a:gd name="connsiteX6" fmla="*/ 231977 w 580893"/>
                  <a:gd name="connsiteY6" fmla="*/ 208262 h 324279"/>
                  <a:gd name="connsiteX7" fmla="*/ 165426 w 580893"/>
                  <a:gd name="connsiteY7" fmla="*/ 208262 h 324279"/>
                  <a:gd name="connsiteX8" fmla="*/ 165426 w 580893"/>
                  <a:gd name="connsiteY8" fmla="*/ 312868 h 324279"/>
                  <a:gd name="connsiteX9" fmla="*/ 155919 w 580893"/>
                  <a:gd name="connsiteY9" fmla="*/ 318574 h 324279"/>
                  <a:gd name="connsiteX10" fmla="*/ 146412 w 580893"/>
                  <a:gd name="connsiteY10" fmla="*/ 324280 h 324279"/>
                  <a:gd name="connsiteX11" fmla="*/ 58945 w 580893"/>
                  <a:gd name="connsiteY11" fmla="*/ 268172 h 324279"/>
                  <a:gd name="connsiteX12" fmla="*/ 0 w 580893"/>
                  <a:gd name="connsiteY12" fmla="*/ 306211 h 324279"/>
                  <a:gd name="connsiteX13" fmla="*/ 0 w 580893"/>
                  <a:gd name="connsiteY13" fmla="*/ 188291 h 324279"/>
                  <a:gd name="connsiteX14" fmla="*/ 289972 w 580893"/>
                  <a:gd name="connsiteY14" fmla="*/ 0 h 324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80893" h="324279">
                    <a:moveTo>
                      <a:pt x="289972" y="0"/>
                    </a:moveTo>
                    <a:lnTo>
                      <a:pt x="580894" y="189242"/>
                    </a:lnTo>
                    <a:lnTo>
                      <a:pt x="580894" y="273878"/>
                    </a:lnTo>
                    <a:lnTo>
                      <a:pt x="402157" y="159762"/>
                    </a:lnTo>
                    <a:lnTo>
                      <a:pt x="241484" y="263418"/>
                    </a:lnTo>
                    <a:lnTo>
                      <a:pt x="231977" y="269123"/>
                    </a:lnTo>
                    <a:lnTo>
                      <a:pt x="231977" y="208262"/>
                    </a:lnTo>
                    <a:lnTo>
                      <a:pt x="165426" y="208262"/>
                    </a:lnTo>
                    <a:lnTo>
                      <a:pt x="165426" y="312868"/>
                    </a:lnTo>
                    <a:lnTo>
                      <a:pt x="155919" y="318574"/>
                    </a:lnTo>
                    <a:lnTo>
                      <a:pt x="146412" y="324280"/>
                    </a:lnTo>
                    <a:lnTo>
                      <a:pt x="58945" y="268172"/>
                    </a:lnTo>
                    <a:lnTo>
                      <a:pt x="0" y="306211"/>
                    </a:lnTo>
                    <a:lnTo>
                      <a:pt x="0" y="188291"/>
                    </a:lnTo>
                    <a:lnTo>
                      <a:pt x="289972" y="0"/>
                    </a:lnTo>
                    <a:close/>
                  </a:path>
                </a:pathLst>
              </a:custGeom>
              <a:grpFill/>
              <a:ln w="0" cap="flat">
                <a:noFill/>
                <a:prstDash val="solid"/>
                <a:miter/>
              </a:ln>
            </p:spPr>
            <p:txBody>
              <a:bodyPr rtlCol="0" anchor="ctr"/>
              <a:lstStyle/>
              <a:p>
                <a:endParaRPr lang="en-US"/>
              </a:p>
            </p:txBody>
          </p:sp>
        </p:grpSp>
        <p:sp>
          <p:nvSpPr>
            <p:cNvPr id="67" name="Freeform 66">
              <a:extLst>
                <a:ext uri="{FF2B5EF4-FFF2-40B4-BE49-F238E27FC236}">
                  <a16:creationId xmlns:a16="http://schemas.microsoft.com/office/drawing/2014/main" id="{6A063055-C796-7057-823E-2EC453167FFB}"/>
                </a:ext>
              </a:extLst>
            </p:cNvPr>
            <p:cNvSpPr/>
            <p:nvPr/>
          </p:nvSpPr>
          <p:spPr>
            <a:xfrm>
              <a:off x="4499536" y="5081537"/>
              <a:ext cx="469658" cy="334740"/>
            </a:xfrm>
            <a:custGeom>
              <a:avLst/>
              <a:gdLst>
                <a:gd name="connsiteX0" fmla="*/ 178737 w 469658"/>
                <a:gd name="connsiteY0" fmla="*/ 148351 h 334740"/>
                <a:gd name="connsiteX1" fmla="*/ 0 w 469658"/>
                <a:gd name="connsiteY1" fmla="*/ 262467 h 334740"/>
                <a:gd name="connsiteX2" fmla="*/ 0 w 469658"/>
                <a:gd name="connsiteY2" fmla="*/ 188291 h 334740"/>
                <a:gd name="connsiteX3" fmla="*/ 36128 w 469658"/>
                <a:gd name="connsiteY3" fmla="*/ 165468 h 334740"/>
                <a:gd name="connsiteX4" fmla="*/ 77960 w 469658"/>
                <a:gd name="connsiteY4" fmla="*/ 137890 h 334740"/>
                <a:gd name="connsiteX5" fmla="*/ 290922 w 469658"/>
                <a:gd name="connsiteY5" fmla="*/ 0 h 334740"/>
                <a:gd name="connsiteX6" fmla="*/ 469659 w 469658"/>
                <a:gd name="connsiteY6" fmla="*/ 115067 h 334740"/>
                <a:gd name="connsiteX7" fmla="*/ 469659 w 469658"/>
                <a:gd name="connsiteY7" fmla="*/ 334740 h 334740"/>
                <a:gd name="connsiteX8" fmla="*/ 411665 w 469658"/>
                <a:gd name="connsiteY8" fmla="*/ 296702 h 334740"/>
                <a:gd name="connsiteX9" fmla="*/ 411665 w 469658"/>
                <a:gd name="connsiteY9" fmla="*/ 193046 h 334740"/>
                <a:gd name="connsiteX10" fmla="*/ 344163 w 469658"/>
                <a:gd name="connsiteY10" fmla="*/ 193046 h 334740"/>
                <a:gd name="connsiteX11" fmla="*/ 344163 w 469658"/>
                <a:gd name="connsiteY11" fmla="*/ 253908 h 334740"/>
                <a:gd name="connsiteX12" fmla="*/ 178737 w 469658"/>
                <a:gd name="connsiteY12" fmla="*/ 148351 h 334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9658" h="334740">
                  <a:moveTo>
                    <a:pt x="178737" y="148351"/>
                  </a:moveTo>
                  <a:lnTo>
                    <a:pt x="0" y="262467"/>
                  </a:lnTo>
                  <a:lnTo>
                    <a:pt x="0" y="188291"/>
                  </a:lnTo>
                  <a:lnTo>
                    <a:pt x="36128" y="165468"/>
                  </a:lnTo>
                  <a:lnTo>
                    <a:pt x="77960" y="137890"/>
                  </a:lnTo>
                  <a:lnTo>
                    <a:pt x="290922" y="0"/>
                  </a:lnTo>
                  <a:lnTo>
                    <a:pt x="469659" y="115067"/>
                  </a:lnTo>
                  <a:lnTo>
                    <a:pt x="469659" y="334740"/>
                  </a:lnTo>
                  <a:lnTo>
                    <a:pt x="411665" y="296702"/>
                  </a:lnTo>
                  <a:lnTo>
                    <a:pt x="411665" y="193046"/>
                  </a:lnTo>
                  <a:lnTo>
                    <a:pt x="344163" y="193046"/>
                  </a:lnTo>
                  <a:lnTo>
                    <a:pt x="344163" y="253908"/>
                  </a:lnTo>
                  <a:lnTo>
                    <a:pt x="178737" y="148351"/>
                  </a:lnTo>
                  <a:close/>
                </a:path>
              </a:pathLst>
            </a:custGeom>
            <a:grpFill/>
            <a:ln w="0" cap="flat">
              <a:noFill/>
              <a:prstDash val="solid"/>
              <a:miter/>
            </a:ln>
          </p:spPr>
          <p:txBody>
            <a:bodyPr rtlCol="0" anchor="ctr"/>
            <a:lstStyle/>
            <a:p>
              <a:endParaRPr lang="en-US"/>
            </a:p>
          </p:txBody>
        </p:sp>
        <p:grpSp>
          <p:nvGrpSpPr>
            <p:cNvPr id="68" name="Graphic 7">
              <a:extLst>
                <a:ext uri="{FF2B5EF4-FFF2-40B4-BE49-F238E27FC236}">
                  <a16:creationId xmlns:a16="http://schemas.microsoft.com/office/drawing/2014/main" id="{B604667F-F063-D46E-022F-E04923BB4B10}"/>
                </a:ext>
              </a:extLst>
            </p:cNvPr>
            <p:cNvGrpSpPr/>
            <p:nvPr/>
          </p:nvGrpSpPr>
          <p:grpSpPr>
            <a:xfrm>
              <a:off x="4387351" y="5189947"/>
              <a:ext cx="580893" cy="583893"/>
              <a:chOff x="4387351" y="5189947"/>
              <a:chExt cx="580893" cy="583893"/>
            </a:xfrm>
            <a:grpFill/>
          </p:grpSpPr>
          <p:sp>
            <p:nvSpPr>
              <p:cNvPr id="69" name="Freeform 68">
                <a:extLst>
                  <a:ext uri="{FF2B5EF4-FFF2-40B4-BE49-F238E27FC236}">
                    <a16:creationId xmlns:a16="http://schemas.microsoft.com/office/drawing/2014/main" id="{554F3734-18A4-5126-507A-1EF83CADE4A0}"/>
                  </a:ext>
                </a:extLst>
              </p:cNvPr>
              <p:cNvSpPr/>
              <p:nvPr/>
            </p:nvSpPr>
            <p:spPr>
              <a:xfrm>
                <a:off x="4388301" y="5189947"/>
                <a:ext cx="103629" cy="226329"/>
              </a:xfrm>
              <a:custGeom>
                <a:avLst/>
                <a:gdLst>
                  <a:gd name="connsiteX0" fmla="*/ 48487 w 103629"/>
                  <a:gd name="connsiteY0" fmla="*/ 194948 h 226329"/>
                  <a:gd name="connsiteX1" fmla="*/ 0 w 103629"/>
                  <a:gd name="connsiteY1" fmla="*/ 226330 h 226329"/>
                  <a:gd name="connsiteX2" fmla="*/ 0 w 103629"/>
                  <a:gd name="connsiteY2" fmla="*/ 38990 h 226329"/>
                  <a:gd name="connsiteX3" fmla="*/ 58945 w 103629"/>
                  <a:gd name="connsiteY3" fmla="*/ 0 h 226329"/>
                  <a:gd name="connsiteX4" fmla="*/ 103629 w 103629"/>
                  <a:gd name="connsiteY4" fmla="*/ 29480 h 226329"/>
                  <a:gd name="connsiteX5" fmla="*/ 65600 w 103629"/>
                  <a:gd name="connsiteY5" fmla="*/ 54205 h 226329"/>
                  <a:gd name="connsiteX6" fmla="*/ 65600 w 103629"/>
                  <a:gd name="connsiteY6" fmla="*/ 183537 h 226329"/>
                  <a:gd name="connsiteX7" fmla="*/ 48487 w 103629"/>
                  <a:gd name="connsiteY7" fmla="*/ 194948 h 226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3629" h="226329">
                    <a:moveTo>
                      <a:pt x="48487" y="194948"/>
                    </a:moveTo>
                    <a:lnTo>
                      <a:pt x="0" y="226330"/>
                    </a:lnTo>
                    <a:lnTo>
                      <a:pt x="0" y="38990"/>
                    </a:lnTo>
                    <a:lnTo>
                      <a:pt x="58945" y="0"/>
                    </a:lnTo>
                    <a:lnTo>
                      <a:pt x="103629" y="29480"/>
                    </a:lnTo>
                    <a:lnTo>
                      <a:pt x="65600" y="54205"/>
                    </a:lnTo>
                    <a:lnTo>
                      <a:pt x="65600" y="183537"/>
                    </a:lnTo>
                    <a:lnTo>
                      <a:pt x="48487" y="194948"/>
                    </a:lnTo>
                    <a:close/>
                  </a:path>
                </a:pathLst>
              </a:custGeom>
              <a:grpFill/>
              <a:ln w="0" cap="flat">
                <a:noFill/>
                <a:prstDash val="solid"/>
                <a:miter/>
              </a:ln>
            </p:spPr>
            <p:txBody>
              <a:bodyPr rtlCol="0" anchor="ctr"/>
              <a:lstStyle/>
              <a:p>
                <a:endParaRPr lang="en-US"/>
              </a:p>
            </p:txBody>
          </p:sp>
          <p:sp>
            <p:nvSpPr>
              <p:cNvPr id="70" name="Freeform 69">
                <a:extLst>
                  <a:ext uri="{FF2B5EF4-FFF2-40B4-BE49-F238E27FC236}">
                    <a16:creationId xmlns:a16="http://schemas.microsoft.com/office/drawing/2014/main" id="{7BD0FD8E-295E-903A-7559-17D92A6AA2C2}"/>
                  </a:ext>
                </a:extLst>
              </p:cNvPr>
              <p:cNvSpPr/>
              <p:nvPr/>
            </p:nvSpPr>
            <p:spPr>
              <a:xfrm>
                <a:off x="4387351" y="5282191"/>
                <a:ext cx="580893" cy="491649"/>
              </a:xfrm>
              <a:custGeom>
                <a:avLst/>
                <a:gdLst>
                  <a:gd name="connsiteX0" fmla="*/ 951 w 580893"/>
                  <a:gd name="connsiteY0" fmla="*/ 189242 h 491649"/>
                  <a:gd name="connsiteX1" fmla="*/ 951 w 580893"/>
                  <a:gd name="connsiteY1" fmla="*/ 286241 h 491649"/>
                  <a:gd name="connsiteX2" fmla="*/ 290922 w 580893"/>
                  <a:gd name="connsiteY2" fmla="*/ 286241 h 491649"/>
                  <a:gd name="connsiteX3" fmla="*/ 290922 w 580893"/>
                  <a:gd name="connsiteY3" fmla="*/ 491650 h 491649"/>
                  <a:gd name="connsiteX4" fmla="*/ 580894 w 580893"/>
                  <a:gd name="connsiteY4" fmla="*/ 286241 h 491649"/>
                  <a:gd name="connsiteX5" fmla="*/ 580894 w 580893"/>
                  <a:gd name="connsiteY5" fmla="*/ 189242 h 491649"/>
                  <a:gd name="connsiteX6" fmla="*/ 289972 w 580893"/>
                  <a:gd name="connsiteY6" fmla="*/ 0 h 491649"/>
                  <a:gd name="connsiteX7" fmla="*/ 112186 w 580893"/>
                  <a:gd name="connsiteY7" fmla="*/ 116018 h 491649"/>
                  <a:gd name="connsiteX8" fmla="*/ 95073 w 580893"/>
                  <a:gd name="connsiteY8" fmla="*/ 127429 h 491649"/>
                  <a:gd name="connsiteX9" fmla="*/ 65600 w 580893"/>
                  <a:gd name="connsiteY9" fmla="*/ 146449 h 491649"/>
                  <a:gd name="connsiteX10" fmla="*/ 48487 w 580893"/>
                  <a:gd name="connsiteY10" fmla="*/ 157860 h 491649"/>
                  <a:gd name="connsiteX11" fmla="*/ 0 w 580893"/>
                  <a:gd name="connsiteY11" fmla="*/ 189242 h 491649"/>
                  <a:gd name="connsiteX12" fmla="*/ 354621 w 580893"/>
                  <a:gd name="connsiteY12" fmla="*/ 153106 h 491649"/>
                  <a:gd name="connsiteX13" fmla="*/ 419270 w 580893"/>
                  <a:gd name="connsiteY13" fmla="*/ 153106 h 491649"/>
                  <a:gd name="connsiteX14" fmla="*/ 419270 w 580893"/>
                  <a:gd name="connsiteY14" fmla="*/ 217771 h 491649"/>
                  <a:gd name="connsiteX15" fmla="*/ 354621 w 580893"/>
                  <a:gd name="connsiteY15" fmla="*/ 217771 h 491649"/>
                  <a:gd name="connsiteX16" fmla="*/ 354621 w 580893"/>
                  <a:gd name="connsiteY16" fmla="*/ 153106 h 491649"/>
                  <a:gd name="connsiteX17" fmla="*/ 258598 w 580893"/>
                  <a:gd name="connsiteY17" fmla="*/ 153106 h 491649"/>
                  <a:gd name="connsiteX18" fmla="*/ 323247 w 580893"/>
                  <a:gd name="connsiteY18" fmla="*/ 153106 h 491649"/>
                  <a:gd name="connsiteX19" fmla="*/ 323247 w 580893"/>
                  <a:gd name="connsiteY19" fmla="*/ 217771 h 491649"/>
                  <a:gd name="connsiteX20" fmla="*/ 258598 w 580893"/>
                  <a:gd name="connsiteY20" fmla="*/ 217771 h 491649"/>
                  <a:gd name="connsiteX21" fmla="*/ 258598 w 580893"/>
                  <a:gd name="connsiteY21" fmla="*/ 153106 h 491649"/>
                  <a:gd name="connsiteX22" fmla="*/ 162574 w 580893"/>
                  <a:gd name="connsiteY22" fmla="*/ 153106 h 491649"/>
                  <a:gd name="connsiteX23" fmla="*/ 227224 w 580893"/>
                  <a:gd name="connsiteY23" fmla="*/ 153106 h 491649"/>
                  <a:gd name="connsiteX24" fmla="*/ 227224 w 580893"/>
                  <a:gd name="connsiteY24" fmla="*/ 217771 h 491649"/>
                  <a:gd name="connsiteX25" fmla="*/ 162574 w 580893"/>
                  <a:gd name="connsiteY25" fmla="*/ 217771 h 491649"/>
                  <a:gd name="connsiteX26" fmla="*/ 162574 w 580893"/>
                  <a:gd name="connsiteY26" fmla="*/ 153106 h 491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80893" h="491649">
                    <a:moveTo>
                      <a:pt x="951" y="189242"/>
                    </a:moveTo>
                    <a:lnTo>
                      <a:pt x="951" y="286241"/>
                    </a:lnTo>
                    <a:cubicBezTo>
                      <a:pt x="951" y="286241"/>
                      <a:pt x="290922" y="286241"/>
                      <a:pt x="290922" y="286241"/>
                    </a:cubicBezTo>
                    <a:lnTo>
                      <a:pt x="290922" y="491650"/>
                    </a:lnTo>
                    <a:cubicBezTo>
                      <a:pt x="290922" y="491650"/>
                      <a:pt x="580894" y="286241"/>
                      <a:pt x="580894" y="286241"/>
                    </a:cubicBezTo>
                    <a:lnTo>
                      <a:pt x="580894" y="189242"/>
                    </a:lnTo>
                    <a:cubicBezTo>
                      <a:pt x="580894" y="189242"/>
                      <a:pt x="289972" y="0"/>
                      <a:pt x="289972" y="0"/>
                    </a:cubicBezTo>
                    <a:lnTo>
                      <a:pt x="112186" y="116018"/>
                    </a:lnTo>
                    <a:lnTo>
                      <a:pt x="95073" y="127429"/>
                    </a:lnTo>
                    <a:lnTo>
                      <a:pt x="65600" y="146449"/>
                    </a:lnTo>
                    <a:lnTo>
                      <a:pt x="48487" y="157860"/>
                    </a:lnTo>
                    <a:lnTo>
                      <a:pt x="0" y="189242"/>
                    </a:lnTo>
                    <a:close/>
                    <a:moveTo>
                      <a:pt x="354621" y="153106"/>
                    </a:moveTo>
                    <a:lnTo>
                      <a:pt x="419270" y="153106"/>
                    </a:lnTo>
                    <a:lnTo>
                      <a:pt x="419270" y="217771"/>
                    </a:lnTo>
                    <a:lnTo>
                      <a:pt x="354621" y="217771"/>
                    </a:lnTo>
                    <a:lnTo>
                      <a:pt x="354621" y="153106"/>
                    </a:lnTo>
                    <a:close/>
                    <a:moveTo>
                      <a:pt x="258598" y="153106"/>
                    </a:moveTo>
                    <a:lnTo>
                      <a:pt x="323247" y="153106"/>
                    </a:lnTo>
                    <a:lnTo>
                      <a:pt x="323247" y="217771"/>
                    </a:lnTo>
                    <a:lnTo>
                      <a:pt x="258598" y="217771"/>
                    </a:lnTo>
                    <a:lnTo>
                      <a:pt x="258598" y="153106"/>
                    </a:lnTo>
                    <a:close/>
                    <a:moveTo>
                      <a:pt x="162574" y="153106"/>
                    </a:moveTo>
                    <a:lnTo>
                      <a:pt x="227224" y="153106"/>
                    </a:lnTo>
                    <a:lnTo>
                      <a:pt x="227224" y="217771"/>
                    </a:lnTo>
                    <a:lnTo>
                      <a:pt x="162574" y="217771"/>
                    </a:lnTo>
                    <a:lnTo>
                      <a:pt x="162574" y="153106"/>
                    </a:lnTo>
                    <a:close/>
                  </a:path>
                </a:pathLst>
              </a:custGeom>
              <a:grpFill/>
              <a:ln w="0" cap="flat">
                <a:noFill/>
                <a:prstDash val="solid"/>
                <a:miter/>
              </a:ln>
            </p:spPr>
            <p:txBody>
              <a:bodyPr rtlCol="0" anchor="ctr"/>
              <a:lstStyle/>
              <a:p>
                <a:endParaRPr lang="en-US"/>
              </a:p>
            </p:txBody>
          </p:sp>
        </p:grpSp>
      </p:grpSp>
    </p:spTree>
    <p:extLst>
      <p:ext uri="{BB962C8B-B14F-4D97-AF65-F5344CB8AC3E}">
        <p14:creationId xmlns:p14="http://schemas.microsoft.com/office/powerpoint/2010/main" val="201782088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711B8A-BD45-3328-ED05-EE30BCB98B8E}"/>
            </a:ext>
          </a:extLst>
        </p:cNvPr>
        <p:cNvGrpSpPr/>
        <p:nvPr/>
      </p:nvGrpSpPr>
      <p:grpSpPr>
        <a:xfrm>
          <a:off x="0" y="0"/>
          <a:ext cx="0" cy="0"/>
          <a:chOff x="0" y="0"/>
          <a:chExt cx="0" cy="0"/>
        </a:xfrm>
      </p:grpSpPr>
      <p:grpSp>
        <p:nvGrpSpPr>
          <p:cNvPr id="41" name="Group 40">
            <a:extLst>
              <a:ext uri="{FF2B5EF4-FFF2-40B4-BE49-F238E27FC236}">
                <a16:creationId xmlns:a16="http://schemas.microsoft.com/office/drawing/2014/main" id="{B2A910B1-7D14-6AA0-7CAB-7B8AE12FAF1A}"/>
              </a:ext>
            </a:extLst>
          </p:cNvPr>
          <p:cNvGrpSpPr/>
          <p:nvPr/>
        </p:nvGrpSpPr>
        <p:grpSpPr>
          <a:xfrm>
            <a:off x="5155701" y="6577635"/>
            <a:ext cx="2403974" cy="3744394"/>
            <a:chOff x="4387351" y="4867570"/>
            <a:chExt cx="581843" cy="906270"/>
          </a:xfrm>
          <a:solidFill>
            <a:schemeClr val="bg1">
              <a:alpha val="44000"/>
            </a:schemeClr>
          </a:solidFill>
        </p:grpSpPr>
        <p:grpSp>
          <p:nvGrpSpPr>
            <p:cNvPr id="42" name="Graphic 7">
              <a:extLst>
                <a:ext uri="{FF2B5EF4-FFF2-40B4-BE49-F238E27FC236}">
                  <a16:creationId xmlns:a16="http://schemas.microsoft.com/office/drawing/2014/main" id="{3F7FA0C7-2280-026F-ECBA-5B7AFEB4378B}"/>
                </a:ext>
              </a:extLst>
            </p:cNvPr>
            <p:cNvGrpSpPr/>
            <p:nvPr/>
          </p:nvGrpSpPr>
          <p:grpSpPr>
            <a:xfrm>
              <a:off x="4388301" y="4867570"/>
              <a:ext cx="580893" cy="324279"/>
              <a:chOff x="4388301" y="4867570"/>
              <a:chExt cx="580893" cy="324279"/>
            </a:xfrm>
            <a:grpFill/>
          </p:grpSpPr>
          <p:sp>
            <p:nvSpPr>
              <p:cNvPr id="47" name="Freeform 46">
                <a:extLst>
                  <a:ext uri="{FF2B5EF4-FFF2-40B4-BE49-F238E27FC236}">
                    <a16:creationId xmlns:a16="http://schemas.microsoft.com/office/drawing/2014/main" id="{02243C3E-FBF2-B031-ED6C-E72A9E499F28}"/>
                  </a:ext>
                </a:extLst>
              </p:cNvPr>
              <p:cNvSpPr/>
              <p:nvPr/>
            </p:nvSpPr>
            <p:spPr>
              <a:xfrm>
                <a:off x="4837044" y="4872324"/>
                <a:ext cx="66550" cy="105557"/>
              </a:xfrm>
              <a:custGeom>
                <a:avLst/>
                <a:gdLst>
                  <a:gd name="connsiteX0" fmla="*/ 0 w 66550"/>
                  <a:gd name="connsiteY0" fmla="*/ 0 h 105557"/>
                  <a:gd name="connsiteX1" fmla="*/ 66551 w 66550"/>
                  <a:gd name="connsiteY1" fmla="*/ 0 h 105557"/>
                  <a:gd name="connsiteX2" fmla="*/ 66551 w 66550"/>
                  <a:gd name="connsiteY2" fmla="*/ 105557 h 105557"/>
                  <a:gd name="connsiteX3" fmla="*/ 0 w 66550"/>
                  <a:gd name="connsiteY3" fmla="*/ 62764 h 105557"/>
                  <a:gd name="connsiteX4" fmla="*/ 0 w 66550"/>
                  <a:gd name="connsiteY4" fmla="*/ 0 h 1055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550" h="105557">
                    <a:moveTo>
                      <a:pt x="0" y="0"/>
                    </a:moveTo>
                    <a:lnTo>
                      <a:pt x="66551" y="0"/>
                    </a:lnTo>
                    <a:lnTo>
                      <a:pt x="66551" y="105557"/>
                    </a:lnTo>
                    <a:lnTo>
                      <a:pt x="0" y="62764"/>
                    </a:lnTo>
                    <a:lnTo>
                      <a:pt x="0" y="0"/>
                    </a:lnTo>
                    <a:close/>
                  </a:path>
                </a:pathLst>
              </a:custGeom>
              <a:grpFill/>
              <a:ln w="0" cap="flat">
                <a:noFill/>
                <a:prstDash val="solid"/>
                <a:miter/>
              </a:ln>
            </p:spPr>
            <p:txBody>
              <a:bodyPr rtlCol="0" anchor="ctr"/>
              <a:lstStyle/>
              <a:p>
                <a:endParaRPr lang="en-US"/>
              </a:p>
            </p:txBody>
          </p:sp>
          <p:sp>
            <p:nvSpPr>
              <p:cNvPr id="48" name="Freeform 47">
                <a:extLst>
                  <a:ext uri="{FF2B5EF4-FFF2-40B4-BE49-F238E27FC236}">
                    <a16:creationId xmlns:a16="http://schemas.microsoft.com/office/drawing/2014/main" id="{EFDE9F1C-1D7D-7E21-5843-A23BF64D643A}"/>
                  </a:ext>
                </a:extLst>
              </p:cNvPr>
              <p:cNvSpPr/>
              <p:nvPr/>
            </p:nvSpPr>
            <p:spPr>
              <a:xfrm>
                <a:off x="4388301" y="4867570"/>
                <a:ext cx="580893" cy="324279"/>
              </a:xfrm>
              <a:custGeom>
                <a:avLst/>
                <a:gdLst>
                  <a:gd name="connsiteX0" fmla="*/ 289972 w 580893"/>
                  <a:gd name="connsiteY0" fmla="*/ 0 h 324279"/>
                  <a:gd name="connsiteX1" fmla="*/ 580894 w 580893"/>
                  <a:gd name="connsiteY1" fmla="*/ 189242 h 324279"/>
                  <a:gd name="connsiteX2" fmla="*/ 580894 w 580893"/>
                  <a:gd name="connsiteY2" fmla="*/ 273878 h 324279"/>
                  <a:gd name="connsiteX3" fmla="*/ 402157 w 580893"/>
                  <a:gd name="connsiteY3" fmla="*/ 159762 h 324279"/>
                  <a:gd name="connsiteX4" fmla="*/ 241484 w 580893"/>
                  <a:gd name="connsiteY4" fmla="*/ 263418 h 324279"/>
                  <a:gd name="connsiteX5" fmla="*/ 231977 w 580893"/>
                  <a:gd name="connsiteY5" fmla="*/ 269123 h 324279"/>
                  <a:gd name="connsiteX6" fmla="*/ 231977 w 580893"/>
                  <a:gd name="connsiteY6" fmla="*/ 208262 h 324279"/>
                  <a:gd name="connsiteX7" fmla="*/ 165426 w 580893"/>
                  <a:gd name="connsiteY7" fmla="*/ 208262 h 324279"/>
                  <a:gd name="connsiteX8" fmla="*/ 165426 w 580893"/>
                  <a:gd name="connsiteY8" fmla="*/ 312868 h 324279"/>
                  <a:gd name="connsiteX9" fmla="*/ 155919 w 580893"/>
                  <a:gd name="connsiteY9" fmla="*/ 318574 h 324279"/>
                  <a:gd name="connsiteX10" fmla="*/ 146412 w 580893"/>
                  <a:gd name="connsiteY10" fmla="*/ 324280 h 324279"/>
                  <a:gd name="connsiteX11" fmla="*/ 58945 w 580893"/>
                  <a:gd name="connsiteY11" fmla="*/ 268172 h 324279"/>
                  <a:gd name="connsiteX12" fmla="*/ 0 w 580893"/>
                  <a:gd name="connsiteY12" fmla="*/ 306211 h 324279"/>
                  <a:gd name="connsiteX13" fmla="*/ 0 w 580893"/>
                  <a:gd name="connsiteY13" fmla="*/ 188291 h 324279"/>
                  <a:gd name="connsiteX14" fmla="*/ 289972 w 580893"/>
                  <a:gd name="connsiteY14" fmla="*/ 0 h 324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80893" h="324279">
                    <a:moveTo>
                      <a:pt x="289972" y="0"/>
                    </a:moveTo>
                    <a:lnTo>
                      <a:pt x="580894" y="189242"/>
                    </a:lnTo>
                    <a:lnTo>
                      <a:pt x="580894" y="273878"/>
                    </a:lnTo>
                    <a:lnTo>
                      <a:pt x="402157" y="159762"/>
                    </a:lnTo>
                    <a:lnTo>
                      <a:pt x="241484" y="263418"/>
                    </a:lnTo>
                    <a:lnTo>
                      <a:pt x="231977" y="269123"/>
                    </a:lnTo>
                    <a:lnTo>
                      <a:pt x="231977" y="208262"/>
                    </a:lnTo>
                    <a:lnTo>
                      <a:pt x="165426" y="208262"/>
                    </a:lnTo>
                    <a:lnTo>
                      <a:pt x="165426" y="312868"/>
                    </a:lnTo>
                    <a:lnTo>
                      <a:pt x="155919" y="318574"/>
                    </a:lnTo>
                    <a:lnTo>
                      <a:pt x="146412" y="324280"/>
                    </a:lnTo>
                    <a:lnTo>
                      <a:pt x="58945" y="268172"/>
                    </a:lnTo>
                    <a:lnTo>
                      <a:pt x="0" y="306211"/>
                    </a:lnTo>
                    <a:lnTo>
                      <a:pt x="0" y="188291"/>
                    </a:lnTo>
                    <a:lnTo>
                      <a:pt x="289972" y="0"/>
                    </a:lnTo>
                    <a:close/>
                  </a:path>
                </a:pathLst>
              </a:custGeom>
              <a:grpFill/>
              <a:ln w="0" cap="flat">
                <a:noFill/>
                <a:prstDash val="solid"/>
                <a:miter/>
              </a:ln>
            </p:spPr>
            <p:txBody>
              <a:bodyPr rtlCol="0" anchor="ctr"/>
              <a:lstStyle/>
              <a:p>
                <a:endParaRPr lang="en-US"/>
              </a:p>
            </p:txBody>
          </p:sp>
        </p:grpSp>
        <p:sp>
          <p:nvSpPr>
            <p:cNvPr id="43" name="Freeform 42">
              <a:extLst>
                <a:ext uri="{FF2B5EF4-FFF2-40B4-BE49-F238E27FC236}">
                  <a16:creationId xmlns:a16="http://schemas.microsoft.com/office/drawing/2014/main" id="{5EB25F35-18F5-1584-C78C-BDD01E0CE220}"/>
                </a:ext>
              </a:extLst>
            </p:cNvPr>
            <p:cNvSpPr/>
            <p:nvPr/>
          </p:nvSpPr>
          <p:spPr>
            <a:xfrm>
              <a:off x="4499536" y="5081537"/>
              <a:ext cx="469658" cy="334740"/>
            </a:xfrm>
            <a:custGeom>
              <a:avLst/>
              <a:gdLst>
                <a:gd name="connsiteX0" fmla="*/ 178737 w 469658"/>
                <a:gd name="connsiteY0" fmla="*/ 148351 h 334740"/>
                <a:gd name="connsiteX1" fmla="*/ 0 w 469658"/>
                <a:gd name="connsiteY1" fmla="*/ 262467 h 334740"/>
                <a:gd name="connsiteX2" fmla="*/ 0 w 469658"/>
                <a:gd name="connsiteY2" fmla="*/ 188291 h 334740"/>
                <a:gd name="connsiteX3" fmla="*/ 36128 w 469658"/>
                <a:gd name="connsiteY3" fmla="*/ 165468 h 334740"/>
                <a:gd name="connsiteX4" fmla="*/ 77960 w 469658"/>
                <a:gd name="connsiteY4" fmla="*/ 137890 h 334740"/>
                <a:gd name="connsiteX5" fmla="*/ 290922 w 469658"/>
                <a:gd name="connsiteY5" fmla="*/ 0 h 334740"/>
                <a:gd name="connsiteX6" fmla="*/ 469659 w 469658"/>
                <a:gd name="connsiteY6" fmla="*/ 115067 h 334740"/>
                <a:gd name="connsiteX7" fmla="*/ 469659 w 469658"/>
                <a:gd name="connsiteY7" fmla="*/ 334740 h 334740"/>
                <a:gd name="connsiteX8" fmla="*/ 411665 w 469658"/>
                <a:gd name="connsiteY8" fmla="*/ 296702 h 334740"/>
                <a:gd name="connsiteX9" fmla="*/ 411665 w 469658"/>
                <a:gd name="connsiteY9" fmla="*/ 193046 h 334740"/>
                <a:gd name="connsiteX10" fmla="*/ 344163 w 469658"/>
                <a:gd name="connsiteY10" fmla="*/ 193046 h 334740"/>
                <a:gd name="connsiteX11" fmla="*/ 344163 w 469658"/>
                <a:gd name="connsiteY11" fmla="*/ 253908 h 334740"/>
                <a:gd name="connsiteX12" fmla="*/ 178737 w 469658"/>
                <a:gd name="connsiteY12" fmla="*/ 148351 h 334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9658" h="334740">
                  <a:moveTo>
                    <a:pt x="178737" y="148351"/>
                  </a:moveTo>
                  <a:lnTo>
                    <a:pt x="0" y="262467"/>
                  </a:lnTo>
                  <a:lnTo>
                    <a:pt x="0" y="188291"/>
                  </a:lnTo>
                  <a:lnTo>
                    <a:pt x="36128" y="165468"/>
                  </a:lnTo>
                  <a:lnTo>
                    <a:pt x="77960" y="137890"/>
                  </a:lnTo>
                  <a:lnTo>
                    <a:pt x="290922" y="0"/>
                  </a:lnTo>
                  <a:lnTo>
                    <a:pt x="469659" y="115067"/>
                  </a:lnTo>
                  <a:lnTo>
                    <a:pt x="469659" y="334740"/>
                  </a:lnTo>
                  <a:lnTo>
                    <a:pt x="411665" y="296702"/>
                  </a:lnTo>
                  <a:lnTo>
                    <a:pt x="411665" y="193046"/>
                  </a:lnTo>
                  <a:lnTo>
                    <a:pt x="344163" y="193046"/>
                  </a:lnTo>
                  <a:lnTo>
                    <a:pt x="344163" y="253908"/>
                  </a:lnTo>
                  <a:lnTo>
                    <a:pt x="178737" y="148351"/>
                  </a:lnTo>
                  <a:close/>
                </a:path>
              </a:pathLst>
            </a:custGeom>
            <a:grpFill/>
            <a:ln w="0" cap="flat">
              <a:noFill/>
              <a:prstDash val="solid"/>
              <a:miter/>
            </a:ln>
          </p:spPr>
          <p:txBody>
            <a:bodyPr rtlCol="0" anchor="ctr"/>
            <a:lstStyle/>
            <a:p>
              <a:endParaRPr lang="en-US"/>
            </a:p>
          </p:txBody>
        </p:sp>
        <p:grpSp>
          <p:nvGrpSpPr>
            <p:cNvPr id="44" name="Graphic 7">
              <a:extLst>
                <a:ext uri="{FF2B5EF4-FFF2-40B4-BE49-F238E27FC236}">
                  <a16:creationId xmlns:a16="http://schemas.microsoft.com/office/drawing/2014/main" id="{F87C13DF-FDFD-24BF-45B6-4ED6961BC33E}"/>
                </a:ext>
              </a:extLst>
            </p:cNvPr>
            <p:cNvGrpSpPr/>
            <p:nvPr/>
          </p:nvGrpSpPr>
          <p:grpSpPr>
            <a:xfrm>
              <a:off x="4387351" y="5189947"/>
              <a:ext cx="580893" cy="583893"/>
              <a:chOff x="4387351" y="5189947"/>
              <a:chExt cx="580893" cy="583893"/>
            </a:xfrm>
            <a:grpFill/>
          </p:grpSpPr>
          <p:sp>
            <p:nvSpPr>
              <p:cNvPr id="45" name="Freeform 44">
                <a:extLst>
                  <a:ext uri="{FF2B5EF4-FFF2-40B4-BE49-F238E27FC236}">
                    <a16:creationId xmlns:a16="http://schemas.microsoft.com/office/drawing/2014/main" id="{C63FE6A4-1907-9A77-C9DA-9699156EBEE2}"/>
                  </a:ext>
                </a:extLst>
              </p:cNvPr>
              <p:cNvSpPr/>
              <p:nvPr/>
            </p:nvSpPr>
            <p:spPr>
              <a:xfrm>
                <a:off x="4388301" y="5189947"/>
                <a:ext cx="103629" cy="226329"/>
              </a:xfrm>
              <a:custGeom>
                <a:avLst/>
                <a:gdLst>
                  <a:gd name="connsiteX0" fmla="*/ 48487 w 103629"/>
                  <a:gd name="connsiteY0" fmla="*/ 194948 h 226329"/>
                  <a:gd name="connsiteX1" fmla="*/ 0 w 103629"/>
                  <a:gd name="connsiteY1" fmla="*/ 226330 h 226329"/>
                  <a:gd name="connsiteX2" fmla="*/ 0 w 103629"/>
                  <a:gd name="connsiteY2" fmla="*/ 38990 h 226329"/>
                  <a:gd name="connsiteX3" fmla="*/ 58945 w 103629"/>
                  <a:gd name="connsiteY3" fmla="*/ 0 h 226329"/>
                  <a:gd name="connsiteX4" fmla="*/ 103629 w 103629"/>
                  <a:gd name="connsiteY4" fmla="*/ 29480 h 226329"/>
                  <a:gd name="connsiteX5" fmla="*/ 65600 w 103629"/>
                  <a:gd name="connsiteY5" fmla="*/ 54205 h 226329"/>
                  <a:gd name="connsiteX6" fmla="*/ 65600 w 103629"/>
                  <a:gd name="connsiteY6" fmla="*/ 183537 h 226329"/>
                  <a:gd name="connsiteX7" fmla="*/ 48487 w 103629"/>
                  <a:gd name="connsiteY7" fmla="*/ 194948 h 226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3629" h="226329">
                    <a:moveTo>
                      <a:pt x="48487" y="194948"/>
                    </a:moveTo>
                    <a:lnTo>
                      <a:pt x="0" y="226330"/>
                    </a:lnTo>
                    <a:lnTo>
                      <a:pt x="0" y="38990"/>
                    </a:lnTo>
                    <a:lnTo>
                      <a:pt x="58945" y="0"/>
                    </a:lnTo>
                    <a:lnTo>
                      <a:pt x="103629" y="29480"/>
                    </a:lnTo>
                    <a:lnTo>
                      <a:pt x="65600" y="54205"/>
                    </a:lnTo>
                    <a:lnTo>
                      <a:pt x="65600" y="183537"/>
                    </a:lnTo>
                    <a:lnTo>
                      <a:pt x="48487" y="194948"/>
                    </a:lnTo>
                    <a:close/>
                  </a:path>
                </a:pathLst>
              </a:custGeom>
              <a:grpFill/>
              <a:ln w="0" cap="flat">
                <a:noFill/>
                <a:prstDash val="solid"/>
                <a:miter/>
              </a:ln>
            </p:spPr>
            <p:txBody>
              <a:bodyPr rtlCol="0" anchor="ctr"/>
              <a:lstStyle/>
              <a:p>
                <a:endParaRPr lang="en-US"/>
              </a:p>
            </p:txBody>
          </p:sp>
          <p:sp>
            <p:nvSpPr>
              <p:cNvPr id="46" name="Freeform 45">
                <a:extLst>
                  <a:ext uri="{FF2B5EF4-FFF2-40B4-BE49-F238E27FC236}">
                    <a16:creationId xmlns:a16="http://schemas.microsoft.com/office/drawing/2014/main" id="{579F226D-7763-F938-0B1E-F606839B2AEB}"/>
                  </a:ext>
                </a:extLst>
              </p:cNvPr>
              <p:cNvSpPr/>
              <p:nvPr/>
            </p:nvSpPr>
            <p:spPr>
              <a:xfrm>
                <a:off x="4387351" y="5282191"/>
                <a:ext cx="580893" cy="491649"/>
              </a:xfrm>
              <a:custGeom>
                <a:avLst/>
                <a:gdLst>
                  <a:gd name="connsiteX0" fmla="*/ 951 w 580893"/>
                  <a:gd name="connsiteY0" fmla="*/ 189242 h 491649"/>
                  <a:gd name="connsiteX1" fmla="*/ 951 w 580893"/>
                  <a:gd name="connsiteY1" fmla="*/ 286241 h 491649"/>
                  <a:gd name="connsiteX2" fmla="*/ 290922 w 580893"/>
                  <a:gd name="connsiteY2" fmla="*/ 286241 h 491649"/>
                  <a:gd name="connsiteX3" fmla="*/ 290922 w 580893"/>
                  <a:gd name="connsiteY3" fmla="*/ 491650 h 491649"/>
                  <a:gd name="connsiteX4" fmla="*/ 580894 w 580893"/>
                  <a:gd name="connsiteY4" fmla="*/ 286241 h 491649"/>
                  <a:gd name="connsiteX5" fmla="*/ 580894 w 580893"/>
                  <a:gd name="connsiteY5" fmla="*/ 189242 h 491649"/>
                  <a:gd name="connsiteX6" fmla="*/ 289972 w 580893"/>
                  <a:gd name="connsiteY6" fmla="*/ 0 h 491649"/>
                  <a:gd name="connsiteX7" fmla="*/ 112186 w 580893"/>
                  <a:gd name="connsiteY7" fmla="*/ 116018 h 491649"/>
                  <a:gd name="connsiteX8" fmla="*/ 95073 w 580893"/>
                  <a:gd name="connsiteY8" fmla="*/ 127429 h 491649"/>
                  <a:gd name="connsiteX9" fmla="*/ 65600 w 580893"/>
                  <a:gd name="connsiteY9" fmla="*/ 146449 h 491649"/>
                  <a:gd name="connsiteX10" fmla="*/ 48487 w 580893"/>
                  <a:gd name="connsiteY10" fmla="*/ 157860 h 491649"/>
                  <a:gd name="connsiteX11" fmla="*/ 0 w 580893"/>
                  <a:gd name="connsiteY11" fmla="*/ 189242 h 491649"/>
                  <a:gd name="connsiteX12" fmla="*/ 354621 w 580893"/>
                  <a:gd name="connsiteY12" fmla="*/ 153106 h 491649"/>
                  <a:gd name="connsiteX13" fmla="*/ 419270 w 580893"/>
                  <a:gd name="connsiteY13" fmla="*/ 153106 h 491649"/>
                  <a:gd name="connsiteX14" fmla="*/ 419270 w 580893"/>
                  <a:gd name="connsiteY14" fmla="*/ 217771 h 491649"/>
                  <a:gd name="connsiteX15" fmla="*/ 354621 w 580893"/>
                  <a:gd name="connsiteY15" fmla="*/ 217771 h 491649"/>
                  <a:gd name="connsiteX16" fmla="*/ 354621 w 580893"/>
                  <a:gd name="connsiteY16" fmla="*/ 153106 h 491649"/>
                  <a:gd name="connsiteX17" fmla="*/ 258598 w 580893"/>
                  <a:gd name="connsiteY17" fmla="*/ 153106 h 491649"/>
                  <a:gd name="connsiteX18" fmla="*/ 323247 w 580893"/>
                  <a:gd name="connsiteY18" fmla="*/ 153106 h 491649"/>
                  <a:gd name="connsiteX19" fmla="*/ 323247 w 580893"/>
                  <a:gd name="connsiteY19" fmla="*/ 217771 h 491649"/>
                  <a:gd name="connsiteX20" fmla="*/ 258598 w 580893"/>
                  <a:gd name="connsiteY20" fmla="*/ 217771 h 491649"/>
                  <a:gd name="connsiteX21" fmla="*/ 258598 w 580893"/>
                  <a:gd name="connsiteY21" fmla="*/ 153106 h 491649"/>
                  <a:gd name="connsiteX22" fmla="*/ 162574 w 580893"/>
                  <a:gd name="connsiteY22" fmla="*/ 153106 h 491649"/>
                  <a:gd name="connsiteX23" fmla="*/ 227224 w 580893"/>
                  <a:gd name="connsiteY23" fmla="*/ 153106 h 491649"/>
                  <a:gd name="connsiteX24" fmla="*/ 227224 w 580893"/>
                  <a:gd name="connsiteY24" fmla="*/ 217771 h 491649"/>
                  <a:gd name="connsiteX25" fmla="*/ 162574 w 580893"/>
                  <a:gd name="connsiteY25" fmla="*/ 217771 h 491649"/>
                  <a:gd name="connsiteX26" fmla="*/ 162574 w 580893"/>
                  <a:gd name="connsiteY26" fmla="*/ 153106 h 491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80893" h="491649">
                    <a:moveTo>
                      <a:pt x="951" y="189242"/>
                    </a:moveTo>
                    <a:lnTo>
                      <a:pt x="951" y="286241"/>
                    </a:lnTo>
                    <a:cubicBezTo>
                      <a:pt x="951" y="286241"/>
                      <a:pt x="290922" y="286241"/>
                      <a:pt x="290922" y="286241"/>
                    </a:cubicBezTo>
                    <a:lnTo>
                      <a:pt x="290922" y="491650"/>
                    </a:lnTo>
                    <a:cubicBezTo>
                      <a:pt x="290922" y="491650"/>
                      <a:pt x="580894" y="286241"/>
                      <a:pt x="580894" y="286241"/>
                    </a:cubicBezTo>
                    <a:lnTo>
                      <a:pt x="580894" y="189242"/>
                    </a:lnTo>
                    <a:cubicBezTo>
                      <a:pt x="580894" y="189242"/>
                      <a:pt x="289972" y="0"/>
                      <a:pt x="289972" y="0"/>
                    </a:cubicBezTo>
                    <a:lnTo>
                      <a:pt x="112186" y="116018"/>
                    </a:lnTo>
                    <a:lnTo>
                      <a:pt x="95073" y="127429"/>
                    </a:lnTo>
                    <a:lnTo>
                      <a:pt x="65600" y="146449"/>
                    </a:lnTo>
                    <a:lnTo>
                      <a:pt x="48487" y="157860"/>
                    </a:lnTo>
                    <a:lnTo>
                      <a:pt x="0" y="189242"/>
                    </a:lnTo>
                    <a:close/>
                    <a:moveTo>
                      <a:pt x="354621" y="153106"/>
                    </a:moveTo>
                    <a:lnTo>
                      <a:pt x="419270" y="153106"/>
                    </a:lnTo>
                    <a:lnTo>
                      <a:pt x="419270" y="217771"/>
                    </a:lnTo>
                    <a:lnTo>
                      <a:pt x="354621" y="217771"/>
                    </a:lnTo>
                    <a:lnTo>
                      <a:pt x="354621" y="153106"/>
                    </a:lnTo>
                    <a:close/>
                    <a:moveTo>
                      <a:pt x="258598" y="153106"/>
                    </a:moveTo>
                    <a:lnTo>
                      <a:pt x="323247" y="153106"/>
                    </a:lnTo>
                    <a:lnTo>
                      <a:pt x="323247" y="217771"/>
                    </a:lnTo>
                    <a:lnTo>
                      <a:pt x="258598" y="217771"/>
                    </a:lnTo>
                    <a:lnTo>
                      <a:pt x="258598" y="153106"/>
                    </a:lnTo>
                    <a:close/>
                    <a:moveTo>
                      <a:pt x="162574" y="153106"/>
                    </a:moveTo>
                    <a:lnTo>
                      <a:pt x="227224" y="153106"/>
                    </a:lnTo>
                    <a:lnTo>
                      <a:pt x="227224" y="217771"/>
                    </a:lnTo>
                    <a:lnTo>
                      <a:pt x="162574" y="217771"/>
                    </a:lnTo>
                    <a:lnTo>
                      <a:pt x="162574" y="153106"/>
                    </a:lnTo>
                    <a:close/>
                  </a:path>
                </a:pathLst>
              </a:custGeom>
              <a:grpFill/>
              <a:ln w="0" cap="flat">
                <a:noFill/>
                <a:prstDash val="solid"/>
                <a:miter/>
              </a:ln>
            </p:spPr>
            <p:txBody>
              <a:bodyPr rtlCol="0" anchor="ctr"/>
              <a:lstStyle/>
              <a:p>
                <a:endParaRPr lang="en-US"/>
              </a:p>
            </p:txBody>
          </p:sp>
        </p:grpSp>
      </p:grpSp>
      <p:sp>
        <p:nvSpPr>
          <p:cNvPr id="8" name="Text Placeholder 7">
            <a:extLst>
              <a:ext uri="{FF2B5EF4-FFF2-40B4-BE49-F238E27FC236}">
                <a16:creationId xmlns:a16="http://schemas.microsoft.com/office/drawing/2014/main" id="{780A06B3-C294-DDC8-C097-496F21DB5DC9}"/>
              </a:ext>
            </a:extLst>
          </p:cNvPr>
          <p:cNvSpPr>
            <a:spLocks noGrp="1"/>
          </p:cNvSpPr>
          <p:nvPr>
            <p:ph type="body" sz="quarter" idx="47"/>
          </p:nvPr>
        </p:nvSpPr>
        <p:spPr>
          <a:xfrm>
            <a:off x="1350143" y="547150"/>
            <a:ext cx="5821135" cy="502872"/>
          </a:xfrm>
        </p:spPr>
        <p:txBody>
          <a:bodyPr vert="horz" lIns="91440" tIns="45720" rIns="91440" bIns="45720" rtlCol="0" anchor="t">
            <a:noAutofit/>
          </a:bodyPr>
          <a:lstStyle/>
          <a:p>
            <a:pPr>
              <a:lnSpc>
                <a:spcPts val="2340"/>
              </a:lnSpc>
              <a:spcBef>
                <a:spcPts val="0"/>
              </a:spcBef>
            </a:pPr>
            <a:r>
              <a:rPr lang="es-ES" sz="2200" dirty="0">
                <a:solidFill>
                  <a:srgbClr val="EF3E23"/>
                </a:solidFill>
                <a:latin typeface="Calibri"/>
                <a:ea typeface="Open Sans"/>
                <a:cs typeface="Calibri"/>
              </a:rPr>
              <a:t>Organizaciones responsables de la certificación</a:t>
            </a:r>
            <a:endParaRPr lang="en-GB" sz="2200" dirty="0">
              <a:solidFill>
                <a:srgbClr val="EF3E23"/>
              </a:solidFill>
            </a:endParaRPr>
          </a:p>
        </p:txBody>
      </p:sp>
      <p:cxnSp>
        <p:nvCxnSpPr>
          <p:cNvPr id="9" name="Straight Connector 8">
            <a:extLst>
              <a:ext uri="{FF2B5EF4-FFF2-40B4-BE49-F238E27FC236}">
                <a16:creationId xmlns:a16="http://schemas.microsoft.com/office/drawing/2014/main" id="{0FBE7F55-B5F3-DA2C-5804-4CDE26BE7267}"/>
              </a:ext>
            </a:extLst>
          </p:cNvPr>
          <p:cNvCxnSpPr>
            <a:cxnSpLocks/>
          </p:cNvCxnSpPr>
          <p:nvPr/>
        </p:nvCxnSpPr>
        <p:spPr>
          <a:xfrm flipH="1">
            <a:off x="0" y="830063"/>
            <a:ext cx="924046"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12" name="Group 11">
            <a:extLst>
              <a:ext uri="{FF2B5EF4-FFF2-40B4-BE49-F238E27FC236}">
                <a16:creationId xmlns:a16="http://schemas.microsoft.com/office/drawing/2014/main" id="{873DA230-E3F1-9319-4840-20DD27E53D86}"/>
              </a:ext>
            </a:extLst>
          </p:cNvPr>
          <p:cNvGrpSpPr/>
          <p:nvPr/>
        </p:nvGrpSpPr>
        <p:grpSpPr>
          <a:xfrm>
            <a:off x="735063" y="520860"/>
            <a:ext cx="780507" cy="533005"/>
            <a:chOff x="558011" y="5595711"/>
            <a:chExt cx="824234" cy="562866"/>
          </a:xfrm>
        </p:grpSpPr>
        <p:sp>
          <p:nvSpPr>
            <p:cNvPr id="13" name="Oval 12">
              <a:extLst>
                <a:ext uri="{FF2B5EF4-FFF2-40B4-BE49-F238E27FC236}">
                  <a16:creationId xmlns:a16="http://schemas.microsoft.com/office/drawing/2014/main" id="{8059A1AA-3B1A-A6C5-0FEF-4EDD44A210FB}"/>
                </a:ext>
              </a:extLst>
            </p:cNvPr>
            <p:cNvSpPr/>
            <p:nvPr/>
          </p:nvSpPr>
          <p:spPr>
            <a:xfrm>
              <a:off x="558011" y="5595711"/>
              <a:ext cx="562866" cy="562866"/>
            </a:xfrm>
            <a:prstGeom prst="ellipse">
              <a:avLst/>
            </a:prstGeom>
            <a:solidFill>
              <a:srgbClr val="EF3E2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extBox 13">
              <a:extLst>
                <a:ext uri="{FF2B5EF4-FFF2-40B4-BE49-F238E27FC236}">
                  <a16:creationId xmlns:a16="http://schemas.microsoft.com/office/drawing/2014/main" id="{735A3E1D-C5B1-2F83-8378-7F6D4173AED0}"/>
                </a:ext>
              </a:extLst>
            </p:cNvPr>
            <p:cNvSpPr txBox="1"/>
            <p:nvPr/>
          </p:nvSpPr>
          <p:spPr>
            <a:xfrm>
              <a:off x="570386" y="5605461"/>
              <a:ext cx="811859" cy="532903"/>
            </a:xfrm>
            <a:prstGeom prst="rect">
              <a:avLst/>
            </a:prstGeom>
            <a:noFill/>
          </p:spPr>
          <p:txBody>
            <a:bodyPr wrap="square" lIns="91440" tIns="45720" rIns="91440" bIns="45720" anchor="t">
              <a:spAutoFit/>
            </a:bodyPr>
            <a:lstStyle/>
            <a:p>
              <a:pPr marR="73025">
                <a:lnSpc>
                  <a:spcPct val="107000"/>
                </a:lnSpc>
                <a:spcBef>
                  <a:spcPts val="120"/>
                </a:spcBef>
              </a:pPr>
              <a:r>
                <a:rPr lang="en-US" sz="2600" b="1" dirty="0">
                  <a:solidFill>
                    <a:schemeClr val="bg1"/>
                  </a:solidFill>
                  <a:latin typeface="Calibri"/>
                  <a:ea typeface="Calibri"/>
                  <a:cs typeface="Calibri"/>
                </a:rPr>
                <a:t>05 </a:t>
              </a:r>
              <a:endParaRPr lang="en-US" sz="2600" b="1" dirty="0">
                <a:solidFill>
                  <a:schemeClr val="bg1"/>
                </a:solidFill>
                <a:latin typeface="Calibri" panose="020F0502020204030204" pitchFamily="34" charset="0"/>
                <a:ea typeface="Calibri" panose="020F0502020204030204" pitchFamily="34" charset="0"/>
              </a:endParaRPr>
            </a:p>
          </p:txBody>
        </p:sp>
      </p:grpSp>
      <p:sp>
        <p:nvSpPr>
          <p:cNvPr id="36" name="Rectangle 35">
            <a:extLst>
              <a:ext uri="{FF2B5EF4-FFF2-40B4-BE49-F238E27FC236}">
                <a16:creationId xmlns:a16="http://schemas.microsoft.com/office/drawing/2014/main" id="{500B9EE8-AE7B-3B25-11C5-576C2468B7F4}"/>
              </a:ext>
            </a:extLst>
          </p:cNvPr>
          <p:cNvSpPr/>
          <p:nvPr/>
        </p:nvSpPr>
        <p:spPr>
          <a:xfrm>
            <a:off x="0" y="0"/>
            <a:ext cx="408562" cy="7920000"/>
          </a:xfrm>
          <a:prstGeom prst="rect">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 Placeholder 3">
            <a:extLst>
              <a:ext uri="{FF2B5EF4-FFF2-40B4-BE49-F238E27FC236}">
                <a16:creationId xmlns:a16="http://schemas.microsoft.com/office/drawing/2014/main" id="{D66DE565-1555-617E-B02F-154B82A40C3E}"/>
              </a:ext>
            </a:extLst>
          </p:cNvPr>
          <p:cNvSpPr txBox="1">
            <a:spLocks/>
          </p:cNvSpPr>
          <p:nvPr/>
        </p:nvSpPr>
        <p:spPr>
          <a:xfrm>
            <a:off x="1350159" y="1067389"/>
            <a:ext cx="5821119" cy="4477873"/>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s-ES" dirty="0">
                <a:latin typeface="Calibri"/>
                <a:ea typeface="Calibri"/>
                <a:cs typeface="Calibri"/>
              </a:rPr>
              <a:t>La</a:t>
            </a:r>
            <a:r>
              <a:rPr lang="es-ES" b="1" dirty="0">
                <a:latin typeface="Calibri"/>
                <a:ea typeface="Calibri"/>
                <a:cs typeface="Calibri"/>
              </a:rPr>
              <a:t> Institución Danesa de Acreditación (AI) </a:t>
            </a:r>
            <a:r>
              <a:rPr lang="es-ES" dirty="0">
                <a:latin typeface="Calibri"/>
                <a:ea typeface="Calibri"/>
                <a:cs typeface="Calibri"/>
              </a:rPr>
              <a:t>es responsable de la certificación de los programas e instituciones de educación superior. Garantiza que la educación en Dinamarca cumpla con los estándares nacionales y los requisitos de calidad.</a:t>
            </a:r>
          </a:p>
          <a:p>
            <a:r>
              <a:rPr lang="en-GB" dirty="0">
                <a:latin typeface="Calibri"/>
                <a:ea typeface="Calibri"/>
                <a:cs typeface="Calibri"/>
              </a:rPr>
              <a:t> </a:t>
            </a:r>
            <a:r>
              <a:rPr lang="en-GB" dirty="0">
                <a:latin typeface="Calibri"/>
                <a:ea typeface="Calibri"/>
                <a:cs typeface="Calibri"/>
                <a:hlinkClick r:id="rId2"/>
              </a:rPr>
              <a:t>https://akkr.dk/en/</a:t>
            </a:r>
            <a:br>
              <a:rPr lang="en-GB" dirty="0">
                <a:ea typeface="Calibri"/>
              </a:rPr>
            </a:br>
            <a:endParaRPr lang="en-GB" dirty="0">
              <a:ea typeface="Calibri"/>
            </a:endParaRPr>
          </a:p>
          <a:p>
            <a:r>
              <a:rPr lang="es-ES" b="1" dirty="0">
                <a:latin typeface="Calibri"/>
                <a:ea typeface="Open Sans"/>
                <a:cs typeface="Calibri"/>
              </a:rPr>
              <a:t>COFRAC </a:t>
            </a:r>
            <a:r>
              <a:rPr lang="es-ES" dirty="0">
                <a:latin typeface="Calibri"/>
                <a:ea typeface="Open Sans"/>
                <a:cs typeface="Calibri"/>
              </a:rPr>
              <a:t>es el organismo nacional de certificación de Francia.</a:t>
            </a:r>
          </a:p>
          <a:p>
            <a:r>
              <a:rPr lang="en-US" dirty="0">
                <a:latin typeface="Calibri"/>
                <a:ea typeface="Open Sans"/>
                <a:cs typeface="Calibri"/>
                <a:hlinkClick r:id="rId3"/>
              </a:rPr>
              <a:t>https://www.cofrac.fr/</a:t>
            </a:r>
            <a:endParaRPr lang="en-GB" dirty="0">
              <a:latin typeface="Calibri"/>
              <a:ea typeface="Open Sans"/>
              <a:cs typeface="Calibri"/>
            </a:endParaRPr>
          </a:p>
          <a:p>
            <a:endParaRPr lang="en-GB" sz="1250" b="1" dirty="0"/>
          </a:p>
          <a:p>
            <a:r>
              <a:rPr lang="es-ES" dirty="0"/>
              <a:t>La</a:t>
            </a:r>
            <a:r>
              <a:rPr lang="es-ES" b="1" dirty="0"/>
              <a:t> Agencia de Calidad y Titulaciones de Irlanda</a:t>
            </a:r>
            <a:r>
              <a:rPr lang="es-ES" dirty="0"/>
              <a:t> es el organismo estatal responsable de promover la calidad, la integridad y la reputación del sistema de educación superior de Irlanda.</a:t>
            </a:r>
          </a:p>
          <a:p>
            <a:r>
              <a:rPr lang="en-GB" dirty="0">
                <a:latin typeface="Calibri"/>
                <a:ea typeface="Calibri"/>
                <a:cs typeface="Calibri"/>
                <a:hlinkClick r:id="rId4"/>
              </a:rPr>
              <a:t>https://www.qqi.ie/</a:t>
            </a:r>
            <a:r>
              <a:rPr lang="en-GB" dirty="0">
                <a:latin typeface="Calibri"/>
                <a:ea typeface="Calibri"/>
                <a:cs typeface="Calibri"/>
              </a:rPr>
              <a:t> </a:t>
            </a:r>
            <a:endParaRPr lang="en-GB" dirty="0">
              <a:latin typeface="Calibri"/>
              <a:cs typeface="Calibri"/>
            </a:endParaRPr>
          </a:p>
          <a:p>
            <a:endParaRPr lang="en-GB" sz="1250" dirty="0"/>
          </a:p>
          <a:p>
            <a:r>
              <a:rPr lang="es-ES" dirty="0"/>
              <a:t>La</a:t>
            </a:r>
            <a:r>
              <a:rPr lang="es-ES" b="1" dirty="0"/>
              <a:t> Oficina de Inspección Técnica</a:t>
            </a:r>
            <a:r>
              <a:rPr lang="es-ES" dirty="0"/>
              <a:t> está autorizada para reconocer las titulaciones necesarias para ejercer profesiones reguladas y para emprender o realizar determinadas actividades.</a:t>
            </a:r>
          </a:p>
          <a:p>
            <a:r>
              <a:rPr lang="pl" dirty="0">
                <a:solidFill>
                  <a:srgbClr val="1155CC"/>
                </a:solidFill>
                <a:latin typeface="Calibri"/>
                <a:ea typeface="Open Sans"/>
                <a:cs typeface="Arial"/>
                <a:hlinkClick r:id="rId5"/>
              </a:rPr>
              <a:t>https://www.udt.gov.pl/kwalifikacje-osob/uznawanie-kwalifikacji</a:t>
            </a:r>
            <a:endParaRPr lang="en-US" dirty="0">
              <a:latin typeface="Calibri"/>
              <a:ea typeface="Open Sans"/>
            </a:endParaRPr>
          </a:p>
          <a:p>
            <a:endParaRPr lang="en-GB" b="1" dirty="0"/>
          </a:p>
          <a:p>
            <a:r>
              <a:rPr lang="en-GB" b="1" dirty="0">
                <a:solidFill>
                  <a:srgbClr val="242424"/>
                </a:solidFill>
                <a:latin typeface="Calibri"/>
                <a:ea typeface="Calibri"/>
                <a:cs typeface="Calibri"/>
              </a:rPr>
              <a:t> </a:t>
            </a:r>
            <a:r>
              <a:rPr lang="es-ES" dirty="0"/>
              <a:t>Las </a:t>
            </a:r>
            <a:r>
              <a:rPr lang="es-ES" b="1" dirty="0"/>
              <a:t>Comunidades</a:t>
            </a:r>
            <a:r>
              <a:rPr lang="es-ES" dirty="0"/>
              <a:t> </a:t>
            </a:r>
            <a:r>
              <a:rPr lang="es-ES" b="1" dirty="0"/>
              <a:t>Autónomas</a:t>
            </a:r>
            <a:r>
              <a:rPr lang="es-ES" dirty="0"/>
              <a:t> (administraciones regionales) </a:t>
            </a:r>
            <a:r>
              <a:rPr lang="es-ES"/>
              <a:t>son los organismos </a:t>
            </a:r>
            <a:r>
              <a:rPr lang="es-ES" dirty="0"/>
              <a:t>de certificación de competencias en España y están abiertas de forma permanente.</a:t>
            </a:r>
            <a:r>
              <a:rPr lang="en-GB" dirty="0">
                <a:solidFill>
                  <a:srgbClr val="242424"/>
                </a:solidFill>
                <a:latin typeface="Calibri"/>
                <a:ea typeface="Calibri"/>
                <a:cs typeface="Calibri"/>
              </a:rPr>
              <a:t>  </a:t>
            </a:r>
            <a:endParaRPr lang="en-GB" dirty="0"/>
          </a:p>
          <a:p>
            <a:r>
              <a:rPr lang="en-GB" u="sng" dirty="0">
                <a:solidFill>
                  <a:srgbClr val="0000FF"/>
                </a:solidFill>
                <a:latin typeface="Calibri"/>
                <a:ea typeface="Calibri"/>
                <a:cs typeface="Calibri"/>
                <a:hlinkClick r:id="rId6"/>
              </a:rPr>
              <a:t>https://www.todofp.es/acreditacion-de-competencias/informacion-2024-2025.html</a:t>
            </a:r>
            <a:endParaRPr lang="en-GB" dirty="0"/>
          </a:p>
          <a:p>
            <a:endParaRPr lang="en-GB" dirty="0">
              <a:solidFill>
                <a:srgbClr val="1D1D1B"/>
              </a:solidFill>
              <a:ea typeface="Calibri"/>
            </a:endParaRPr>
          </a:p>
          <a:p>
            <a:endParaRPr lang="en-GB" dirty="0">
              <a:solidFill>
                <a:srgbClr val="1D1D1B"/>
              </a:solidFill>
              <a:ea typeface="Calibri"/>
            </a:endParaRPr>
          </a:p>
          <a:p>
            <a:endParaRPr lang="en-GB" sz="1400" dirty="0">
              <a:solidFill>
                <a:srgbClr val="1D1D1B"/>
              </a:solidFill>
              <a:ea typeface="Calibri"/>
            </a:endParaRPr>
          </a:p>
          <a:p>
            <a:endParaRPr lang="en-GB" sz="1400" dirty="0">
              <a:solidFill>
                <a:srgbClr val="1D1D1B"/>
              </a:solidFill>
              <a:ea typeface="Calibri"/>
            </a:endParaRPr>
          </a:p>
          <a:p>
            <a:pPr marL="171450" indent="-171450">
              <a:buClr>
                <a:srgbClr val="5DC7D0"/>
              </a:buClr>
              <a:buChar char="•"/>
            </a:pPr>
            <a:endParaRPr lang="en-GB" sz="1250" dirty="0"/>
          </a:p>
          <a:p>
            <a:pPr marL="171450" indent="-171450">
              <a:buClr>
                <a:srgbClr val="5DC7D0"/>
              </a:buClr>
              <a:buChar char="•"/>
            </a:pPr>
            <a:endParaRPr lang="en-GB" sz="1250" dirty="0"/>
          </a:p>
          <a:p>
            <a:endParaRPr lang="en-GB" dirty="0"/>
          </a:p>
        </p:txBody>
      </p:sp>
      <p:sp>
        <p:nvSpPr>
          <p:cNvPr id="61" name="Slide Number Placeholder 17">
            <a:extLst>
              <a:ext uri="{FF2B5EF4-FFF2-40B4-BE49-F238E27FC236}">
                <a16:creationId xmlns:a16="http://schemas.microsoft.com/office/drawing/2014/main" id="{80D30039-E4C1-A568-8193-047D144EB996}"/>
              </a:ext>
            </a:extLst>
          </p:cNvPr>
          <p:cNvSpPr>
            <a:spLocks noGrp="1"/>
          </p:cNvSpPr>
          <p:nvPr>
            <p:ph type="sldNum" sz="quarter" idx="4"/>
          </p:nvPr>
        </p:nvSpPr>
        <p:spPr>
          <a:xfrm>
            <a:off x="7023147" y="10286333"/>
            <a:ext cx="300672" cy="266594"/>
          </a:xfrm>
        </p:spPr>
        <p:txBody>
          <a:bodyPr/>
          <a:lstStyle/>
          <a:p>
            <a:fld id="{CB2079F2-58AF-ED44-82D7-E04B2F6FD686}" type="slidenum">
              <a:rPr lang="en-US" smtClean="0"/>
              <a:pPr/>
              <a:t>8</a:t>
            </a:fld>
            <a:endParaRPr lang="en-US" dirty="0"/>
          </a:p>
        </p:txBody>
      </p:sp>
      <p:grpSp>
        <p:nvGrpSpPr>
          <p:cNvPr id="65" name="Group 64">
            <a:extLst>
              <a:ext uri="{FF2B5EF4-FFF2-40B4-BE49-F238E27FC236}">
                <a16:creationId xmlns:a16="http://schemas.microsoft.com/office/drawing/2014/main" id="{7C8152C3-97EC-A695-B577-DD94FE33BDA0}"/>
              </a:ext>
            </a:extLst>
          </p:cNvPr>
          <p:cNvGrpSpPr/>
          <p:nvPr/>
        </p:nvGrpSpPr>
        <p:grpSpPr>
          <a:xfrm>
            <a:off x="6007364" y="4098299"/>
            <a:ext cx="2403974" cy="3744394"/>
            <a:chOff x="4387351" y="4867570"/>
            <a:chExt cx="581843" cy="906270"/>
          </a:xfrm>
          <a:solidFill>
            <a:schemeClr val="bg1">
              <a:alpha val="44000"/>
            </a:schemeClr>
          </a:solidFill>
        </p:grpSpPr>
        <p:grpSp>
          <p:nvGrpSpPr>
            <p:cNvPr id="66" name="Graphic 7">
              <a:extLst>
                <a:ext uri="{FF2B5EF4-FFF2-40B4-BE49-F238E27FC236}">
                  <a16:creationId xmlns:a16="http://schemas.microsoft.com/office/drawing/2014/main" id="{760575AD-2A9A-F88F-39F7-521CA3E454B8}"/>
                </a:ext>
              </a:extLst>
            </p:cNvPr>
            <p:cNvGrpSpPr/>
            <p:nvPr/>
          </p:nvGrpSpPr>
          <p:grpSpPr>
            <a:xfrm>
              <a:off x="4388301" y="4867570"/>
              <a:ext cx="580893" cy="324279"/>
              <a:chOff x="4388301" y="4867570"/>
              <a:chExt cx="580893" cy="324279"/>
            </a:xfrm>
            <a:grpFill/>
          </p:grpSpPr>
          <p:sp>
            <p:nvSpPr>
              <p:cNvPr id="71" name="Freeform 70">
                <a:extLst>
                  <a:ext uri="{FF2B5EF4-FFF2-40B4-BE49-F238E27FC236}">
                    <a16:creationId xmlns:a16="http://schemas.microsoft.com/office/drawing/2014/main" id="{9A38F195-EBC6-7754-C6EC-A6551FE106EA}"/>
                  </a:ext>
                </a:extLst>
              </p:cNvPr>
              <p:cNvSpPr/>
              <p:nvPr/>
            </p:nvSpPr>
            <p:spPr>
              <a:xfrm>
                <a:off x="4837044" y="4872324"/>
                <a:ext cx="66550" cy="105557"/>
              </a:xfrm>
              <a:custGeom>
                <a:avLst/>
                <a:gdLst>
                  <a:gd name="connsiteX0" fmla="*/ 0 w 66550"/>
                  <a:gd name="connsiteY0" fmla="*/ 0 h 105557"/>
                  <a:gd name="connsiteX1" fmla="*/ 66551 w 66550"/>
                  <a:gd name="connsiteY1" fmla="*/ 0 h 105557"/>
                  <a:gd name="connsiteX2" fmla="*/ 66551 w 66550"/>
                  <a:gd name="connsiteY2" fmla="*/ 105557 h 105557"/>
                  <a:gd name="connsiteX3" fmla="*/ 0 w 66550"/>
                  <a:gd name="connsiteY3" fmla="*/ 62764 h 105557"/>
                  <a:gd name="connsiteX4" fmla="*/ 0 w 66550"/>
                  <a:gd name="connsiteY4" fmla="*/ 0 h 1055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550" h="105557">
                    <a:moveTo>
                      <a:pt x="0" y="0"/>
                    </a:moveTo>
                    <a:lnTo>
                      <a:pt x="66551" y="0"/>
                    </a:lnTo>
                    <a:lnTo>
                      <a:pt x="66551" y="105557"/>
                    </a:lnTo>
                    <a:lnTo>
                      <a:pt x="0" y="62764"/>
                    </a:lnTo>
                    <a:lnTo>
                      <a:pt x="0" y="0"/>
                    </a:lnTo>
                    <a:close/>
                  </a:path>
                </a:pathLst>
              </a:custGeom>
              <a:grpFill/>
              <a:ln w="0" cap="flat">
                <a:noFill/>
                <a:prstDash val="solid"/>
                <a:miter/>
              </a:ln>
            </p:spPr>
            <p:txBody>
              <a:bodyPr rtlCol="0" anchor="ctr"/>
              <a:lstStyle/>
              <a:p>
                <a:endParaRPr lang="en-US"/>
              </a:p>
            </p:txBody>
          </p:sp>
          <p:sp>
            <p:nvSpPr>
              <p:cNvPr id="72" name="Freeform 71">
                <a:extLst>
                  <a:ext uri="{FF2B5EF4-FFF2-40B4-BE49-F238E27FC236}">
                    <a16:creationId xmlns:a16="http://schemas.microsoft.com/office/drawing/2014/main" id="{AE172142-285B-AF24-2D55-573D614EB239}"/>
                  </a:ext>
                </a:extLst>
              </p:cNvPr>
              <p:cNvSpPr/>
              <p:nvPr/>
            </p:nvSpPr>
            <p:spPr>
              <a:xfrm>
                <a:off x="4388301" y="4867570"/>
                <a:ext cx="580893" cy="324279"/>
              </a:xfrm>
              <a:custGeom>
                <a:avLst/>
                <a:gdLst>
                  <a:gd name="connsiteX0" fmla="*/ 289972 w 580893"/>
                  <a:gd name="connsiteY0" fmla="*/ 0 h 324279"/>
                  <a:gd name="connsiteX1" fmla="*/ 580894 w 580893"/>
                  <a:gd name="connsiteY1" fmla="*/ 189242 h 324279"/>
                  <a:gd name="connsiteX2" fmla="*/ 580894 w 580893"/>
                  <a:gd name="connsiteY2" fmla="*/ 273878 h 324279"/>
                  <a:gd name="connsiteX3" fmla="*/ 402157 w 580893"/>
                  <a:gd name="connsiteY3" fmla="*/ 159762 h 324279"/>
                  <a:gd name="connsiteX4" fmla="*/ 241484 w 580893"/>
                  <a:gd name="connsiteY4" fmla="*/ 263418 h 324279"/>
                  <a:gd name="connsiteX5" fmla="*/ 231977 w 580893"/>
                  <a:gd name="connsiteY5" fmla="*/ 269123 h 324279"/>
                  <a:gd name="connsiteX6" fmla="*/ 231977 w 580893"/>
                  <a:gd name="connsiteY6" fmla="*/ 208262 h 324279"/>
                  <a:gd name="connsiteX7" fmla="*/ 165426 w 580893"/>
                  <a:gd name="connsiteY7" fmla="*/ 208262 h 324279"/>
                  <a:gd name="connsiteX8" fmla="*/ 165426 w 580893"/>
                  <a:gd name="connsiteY8" fmla="*/ 312868 h 324279"/>
                  <a:gd name="connsiteX9" fmla="*/ 155919 w 580893"/>
                  <a:gd name="connsiteY9" fmla="*/ 318574 h 324279"/>
                  <a:gd name="connsiteX10" fmla="*/ 146412 w 580893"/>
                  <a:gd name="connsiteY10" fmla="*/ 324280 h 324279"/>
                  <a:gd name="connsiteX11" fmla="*/ 58945 w 580893"/>
                  <a:gd name="connsiteY11" fmla="*/ 268172 h 324279"/>
                  <a:gd name="connsiteX12" fmla="*/ 0 w 580893"/>
                  <a:gd name="connsiteY12" fmla="*/ 306211 h 324279"/>
                  <a:gd name="connsiteX13" fmla="*/ 0 w 580893"/>
                  <a:gd name="connsiteY13" fmla="*/ 188291 h 324279"/>
                  <a:gd name="connsiteX14" fmla="*/ 289972 w 580893"/>
                  <a:gd name="connsiteY14" fmla="*/ 0 h 324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80893" h="324279">
                    <a:moveTo>
                      <a:pt x="289972" y="0"/>
                    </a:moveTo>
                    <a:lnTo>
                      <a:pt x="580894" y="189242"/>
                    </a:lnTo>
                    <a:lnTo>
                      <a:pt x="580894" y="273878"/>
                    </a:lnTo>
                    <a:lnTo>
                      <a:pt x="402157" y="159762"/>
                    </a:lnTo>
                    <a:lnTo>
                      <a:pt x="241484" y="263418"/>
                    </a:lnTo>
                    <a:lnTo>
                      <a:pt x="231977" y="269123"/>
                    </a:lnTo>
                    <a:lnTo>
                      <a:pt x="231977" y="208262"/>
                    </a:lnTo>
                    <a:lnTo>
                      <a:pt x="165426" y="208262"/>
                    </a:lnTo>
                    <a:lnTo>
                      <a:pt x="165426" y="312868"/>
                    </a:lnTo>
                    <a:lnTo>
                      <a:pt x="155919" y="318574"/>
                    </a:lnTo>
                    <a:lnTo>
                      <a:pt x="146412" y="324280"/>
                    </a:lnTo>
                    <a:lnTo>
                      <a:pt x="58945" y="268172"/>
                    </a:lnTo>
                    <a:lnTo>
                      <a:pt x="0" y="306211"/>
                    </a:lnTo>
                    <a:lnTo>
                      <a:pt x="0" y="188291"/>
                    </a:lnTo>
                    <a:lnTo>
                      <a:pt x="289972" y="0"/>
                    </a:lnTo>
                    <a:close/>
                  </a:path>
                </a:pathLst>
              </a:custGeom>
              <a:grpFill/>
              <a:ln w="0" cap="flat">
                <a:noFill/>
                <a:prstDash val="solid"/>
                <a:miter/>
              </a:ln>
            </p:spPr>
            <p:txBody>
              <a:bodyPr rtlCol="0" anchor="ctr"/>
              <a:lstStyle/>
              <a:p>
                <a:endParaRPr lang="en-US"/>
              </a:p>
            </p:txBody>
          </p:sp>
        </p:grpSp>
        <p:sp>
          <p:nvSpPr>
            <p:cNvPr id="67" name="Freeform 66">
              <a:extLst>
                <a:ext uri="{FF2B5EF4-FFF2-40B4-BE49-F238E27FC236}">
                  <a16:creationId xmlns:a16="http://schemas.microsoft.com/office/drawing/2014/main" id="{AC9C9F94-E497-48AE-B37E-8CEE32E743CE}"/>
                </a:ext>
              </a:extLst>
            </p:cNvPr>
            <p:cNvSpPr/>
            <p:nvPr/>
          </p:nvSpPr>
          <p:spPr>
            <a:xfrm>
              <a:off x="4499536" y="5081537"/>
              <a:ext cx="469658" cy="334740"/>
            </a:xfrm>
            <a:custGeom>
              <a:avLst/>
              <a:gdLst>
                <a:gd name="connsiteX0" fmla="*/ 178737 w 469658"/>
                <a:gd name="connsiteY0" fmla="*/ 148351 h 334740"/>
                <a:gd name="connsiteX1" fmla="*/ 0 w 469658"/>
                <a:gd name="connsiteY1" fmla="*/ 262467 h 334740"/>
                <a:gd name="connsiteX2" fmla="*/ 0 w 469658"/>
                <a:gd name="connsiteY2" fmla="*/ 188291 h 334740"/>
                <a:gd name="connsiteX3" fmla="*/ 36128 w 469658"/>
                <a:gd name="connsiteY3" fmla="*/ 165468 h 334740"/>
                <a:gd name="connsiteX4" fmla="*/ 77960 w 469658"/>
                <a:gd name="connsiteY4" fmla="*/ 137890 h 334740"/>
                <a:gd name="connsiteX5" fmla="*/ 290922 w 469658"/>
                <a:gd name="connsiteY5" fmla="*/ 0 h 334740"/>
                <a:gd name="connsiteX6" fmla="*/ 469659 w 469658"/>
                <a:gd name="connsiteY6" fmla="*/ 115067 h 334740"/>
                <a:gd name="connsiteX7" fmla="*/ 469659 w 469658"/>
                <a:gd name="connsiteY7" fmla="*/ 334740 h 334740"/>
                <a:gd name="connsiteX8" fmla="*/ 411665 w 469658"/>
                <a:gd name="connsiteY8" fmla="*/ 296702 h 334740"/>
                <a:gd name="connsiteX9" fmla="*/ 411665 w 469658"/>
                <a:gd name="connsiteY9" fmla="*/ 193046 h 334740"/>
                <a:gd name="connsiteX10" fmla="*/ 344163 w 469658"/>
                <a:gd name="connsiteY10" fmla="*/ 193046 h 334740"/>
                <a:gd name="connsiteX11" fmla="*/ 344163 w 469658"/>
                <a:gd name="connsiteY11" fmla="*/ 253908 h 334740"/>
                <a:gd name="connsiteX12" fmla="*/ 178737 w 469658"/>
                <a:gd name="connsiteY12" fmla="*/ 148351 h 334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9658" h="334740">
                  <a:moveTo>
                    <a:pt x="178737" y="148351"/>
                  </a:moveTo>
                  <a:lnTo>
                    <a:pt x="0" y="262467"/>
                  </a:lnTo>
                  <a:lnTo>
                    <a:pt x="0" y="188291"/>
                  </a:lnTo>
                  <a:lnTo>
                    <a:pt x="36128" y="165468"/>
                  </a:lnTo>
                  <a:lnTo>
                    <a:pt x="77960" y="137890"/>
                  </a:lnTo>
                  <a:lnTo>
                    <a:pt x="290922" y="0"/>
                  </a:lnTo>
                  <a:lnTo>
                    <a:pt x="469659" y="115067"/>
                  </a:lnTo>
                  <a:lnTo>
                    <a:pt x="469659" y="334740"/>
                  </a:lnTo>
                  <a:lnTo>
                    <a:pt x="411665" y="296702"/>
                  </a:lnTo>
                  <a:lnTo>
                    <a:pt x="411665" y="193046"/>
                  </a:lnTo>
                  <a:lnTo>
                    <a:pt x="344163" y="193046"/>
                  </a:lnTo>
                  <a:lnTo>
                    <a:pt x="344163" y="253908"/>
                  </a:lnTo>
                  <a:lnTo>
                    <a:pt x="178737" y="148351"/>
                  </a:lnTo>
                  <a:close/>
                </a:path>
              </a:pathLst>
            </a:custGeom>
            <a:grpFill/>
            <a:ln w="0" cap="flat">
              <a:noFill/>
              <a:prstDash val="solid"/>
              <a:miter/>
            </a:ln>
          </p:spPr>
          <p:txBody>
            <a:bodyPr rtlCol="0" anchor="ctr"/>
            <a:lstStyle/>
            <a:p>
              <a:endParaRPr lang="en-US"/>
            </a:p>
          </p:txBody>
        </p:sp>
        <p:grpSp>
          <p:nvGrpSpPr>
            <p:cNvPr id="68" name="Graphic 7">
              <a:extLst>
                <a:ext uri="{FF2B5EF4-FFF2-40B4-BE49-F238E27FC236}">
                  <a16:creationId xmlns:a16="http://schemas.microsoft.com/office/drawing/2014/main" id="{535E7E1F-DD3D-143A-ED28-9B10613553AA}"/>
                </a:ext>
              </a:extLst>
            </p:cNvPr>
            <p:cNvGrpSpPr/>
            <p:nvPr/>
          </p:nvGrpSpPr>
          <p:grpSpPr>
            <a:xfrm>
              <a:off x="4387351" y="5189947"/>
              <a:ext cx="580893" cy="583893"/>
              <a:chOff x="4387351" y="5189947"/>
              <a:chExt cx="580893" cy="583893"/>
            </a:xfrm>
            <a:grpFill/>
          </p:grpSpPr>
          <p:sp>
            <p:nvSpPr>
              <p:cNvPr id="69" name="Freeform 68">
                <a:extLst>
                  <a:ext uri="{FF2B5EF4-FFF2-40B4-BE49-F238E27FC236}">
                    <a16:creationId xmlns:a16="http://schemas.microsoft.com/office/drawing/2014/main" id="{F38EF6F2-4D37-6CE1-5280-CE278B1DF4E9}"/>
                  </a:ext>
                </a:extLst>
              </p:cNvPr>
              <p:cNvSpPr/>
              <p:nvPr/>
            </p:nvSpPr>
            <p:spPr>
              <a:xfrm>
                <a:off x="4388301" y="5189947"/>
                <a:ext cx="103629" cy="226329"/>
              </a:xfrm>
              <a:custGeom>
                <a:avLst/>
                <a:gdLst>
                  <a:gd name="connsiteX0" fmla="*/ 48487 w 103629"/>
                  <a:gd name="connsiteY0" fmla="*/ 194948 h 226329"/>
                  <a:gd name="connsiteX1" fmla="*/ 0 w 103629"/>
                  <a:gd name="connsiteY1" fmla="*/ 226330 h 226329"/>
                  <a:gd name="connsiteX2" fmla="*/ 0 w 103629"/>
                  <a:gd name="connsiteY2" fmla="*/ 38990 h 226329"/>
                  <a:gd name="connsiteX3" fmla="*/ 58945 w 103629"/>
                  <a:gd name="connsiteY3" fmla="*/ 0 h 226329"/>
                  <a:gd name="connsiteX4" fmla="*/ 103629 w 103629"/>
                  <a:gd name="connsiteY4" fmla="*/ 29480 h 226329"/>
                  <a:gd name="connsiteX5" fmla="*/ 65600 w 103629"/>
                  <a:gd name="connsiteY5" fmla="*/ 54205 h 226329"/>
                  <a:gd name="connsiteX6" fmla="*/ 65600 w 103629"/>
                  <a:gd name="connsiteY6" fmla="*/ 183537 h 226329"/>
                  <a:gd name="connsiteX7" fmla="*/ 48487 w 103629"/>
                  <a:gd name="connsiteY7" fmla="*/ 194948 h 226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3629" h="226329">
                    <a:moveTo>
                      <a:pt x="48487" y="194948"/>
                    </a:moveTo>
                    <a:lnTo>
                      <a:pt x="0" y="226330"/>
                    </a:lnTo>
                    <a:lnTo>
                      <a:pt x="0" y="38990"/>
                    </a:lnTo>
                    <a:lnTo>
                      <a:pt x="58945" y="0"/>
                    </a:lnTo>
                    <a:lnTo>
                      <a:pt x="103629" y="29480"/>
                    </a:lnTo>
                    <a:lnTo>
                      <a:pt x="65600" y="54205"/>
                    </a:lnTo>
                    <a:lnTo>
                      <a:pt x="65600" y="183537"/>
                    </a:lnTo>
                    <a:lnTo>
                      <a:pt x="48487" y="194948"/>
                    </a:lnTo>
                    <a:close/>
                  </a:path>
                </a:pathLst>
              </a:custGeom>
              <a:grpFill/>
              <a:ln w="0" cap="flat">
                <a:noFill/>
                <a:prstDash val="solid"/>
                <a:miter/>
              </a:ln>
            </p:spPr>
            <p:txBody>
              <a:bodyPr rtlCol="0" anchor="ctr"/>
              <a:lstStyle/>
              <a:p>
                <a:endParaRPr lang="en-US"/>
              </a:p>
            </p:txBody>
          </p:sp>
          <p:sp>
            <p:nvSpPr>
              <p:cNvPr id="70" name="Freeform 69">
                <a:extLst>
                  <a:ext uri="{FF2B5EF4-FFF2-40B4-BE49-F238E27FC236}">
                    <a16:creationId xmlns:a16="http://schemas.microsoft.com/office/drawing/2014/main" id="{2DC82B0F-09D2-5DC4-C76A-C1D368F410D1}"/>
                  </a:ext>
                </a:extLst>
              </p:cNvPr>
              <p:cNvSpPr/>
              <p:nvPr/>
            </p:nvSpPr>
            <p:spPr>
              <a:xfrm>
                <a:off x="4387351" y="5282191"/>
                <a:ext cx="580893" cy="491649"/>
              </a:xfrm>
              <a:custGeom>
                <a:avLst/>
                <a:gdLst>
                  <a:gd name="connsiteX0" fmla="*/ 951 w 580893"/>
                  <a:gd name="connsiteY0" fmla="*/ 189242 h 491649"/>
                  <a:gd name="connsiteX1" fmla="*/ 951 w 580893"/>
                  <a:gd name="connsiteY1" fmla="*/ 286241 h 491649"/>
                  <a:gd name="connsiteX2" fmla="*/ 290922 w 580893"/>
                  <a:gd name="connsiteY2" fmla="*/ 286241 h 491649"/>
                  <a:gd name="connsiteX3" fmla="*/ 290922 w 580893"/>
                  <a:gd name="connsiteY3" fmla="*/ 491650 h 491649"/>
                  <a:gd name="connsiteX4" fmla="*/ 580894 w 580893"/>
                  <a:gd name="connsiteY4" fmla="*/ 286241 h 491649"/>
                  <a:gd name="connsiteX5" fmla="*/ 580894 w 580893"/>
                  <a:gd name="connsiteY5" fmla="*/ 189242 h 491649"/>
                  <a:gd name="connsiteX6" fmla="*/ 289972 w 580893"/>
                  <a:gd name="connsiteY6" fmla="*/ 0 h 491649"/>
                  <a:gd name="connsiteX7" fmla="*/ 112186 w 580893"/>
                  <a:gd name="connsiteY7" fmla="*/ 116018 h 491649"/>
                  <a:gd name="connsiteX8" fmla="*/ 95073 w 580893"/>
                  <a:gd name="connsiteY8" fmla="*/ 127429 h 491649"/>
                  <a:gd name="connsiteX9" fmla="*/ 65600 w 580893"/>
                  <a:gd name="connsiteY9" fmla="*/ 146449 h 491649"/>
                  <a:gd name="connsiteX10" fmla="*/ 48487 w 580893"/>
                  <a:gd name="connsiteY10" fmla="*/ 157860 h 491649"/>
                  <a:gd name="connsiteX11" fmla="*/ 0 w 580893"/>
                  <a:gd name="connsiteY11" fmla="*/ 189242 h 491649"/>
                  <a:gd name="connsiteX12" fmla="*/ 354621 w 580893"/>
                  <a:gd name="connsiteY12" fmla="*/ 153106 h 491649"/>
                  <a:gd name="connsiteX13" fmla="*/ 419270 w 580893"/>
                  <a:gd name="connsiteY13" fmla="*/ 153106 h 491649"/>
                  <a:gd name="connsiteX14" fmla="*/ 419270 w 580893"/>
                  <a:gd name="connsiteY14" fmla="*/ 217771 h 491649"/>
                  <a:gd name="connsiteX15" fmla="*/ 354621 w 580893"/>
                  <a:gd name="connsiteY15" fmla="*/ 217771 h 491649"/>
                  <a:gd name="connsiteX16" fmla="*/ 354621 w 580893"/>
                  <a:gd name="connsiteY16" fmla="*/ 153106 h 491649"/>
                  <a:gd name="connsiteX17" fmla="*/ 258598 w 580893"/>
                  <a:gd name="connsiteY17" fmla="*/ 153106 h 491649"/>
                  <a:gd name="connsiteX18" fmla="*/ 323247 w 580893"/>
                  <a:gd name="connsiteY18" fmla="*/ 153106 h 491649"/>
                  <a:gd name="connsiteX19" fmla="*/ 323247 w 580893"/>
                  <a:gd name="connsiteY19" fmla="*/ 217771 h 491649"/>
                  <a:gd name="connsiteX20" fmla="*/ 258598 w 580893"/>
                  <a:gd name="connsiteY20" fmla="*/ 217771 h 491649"/>
                  <a:gd name="connsiteX21" fmla="*/ 258598 w 580893"/>
                  <a:gd name="connsiteY21" fmla="*/ 153106 h 491649"/>
                  <a:gd name="connsiteX22" fmla="*/ 162574 w 580893"/>
                  <a:gd name="connsiteY22" fmla="*/ 153106 h 491649"/>
                  <a:gd name="connsiteX23" fmla="*/ 227224 w 580893"/>
                  <a:gd name="connsiteY23" fmla="*/ 153106 h 491649"/>
                  <a:gd name="connsiteX24" fmla="*/ 227224 w 580893"/>
                  <a:gd name="connsiteY24" fmla="*/ 217771 h 491649"/>
                  <a:gd name="connsiteX25" fmla="*/ 162574 w 580893"/>
                  <a:gd name="connsiteY25" fmla="*/ 217771 h 491649"/>
                  <a:gd name="connsiteX26" fmla="*/ 162574 w 580893"/>
                  <a:gd name="connsiteY26" fmla="*/ 153106 h 491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80893" h="491649">
                    <a:moveTo>
                      <a:pt x="951" y="189242"/>
                    </a:moveTo>
                    <a:lnTo>
                      <a:pt x="951" y="286241"/>
                    </a:lnTo>
                    <a:cubicBezTo>
                      <a:pt x="951" y="286241"/>
                      <a:pt x="290922" y="286241"/>
                      <a:pt x="290922" y="286241"/>
                    </a:cubicBezTo>
                    <a:lnTo>
                      <a:pt x="290922" y="491650"/>
                    </a:lnTo>
                    <a:cubicBezTo>
                      <a:pt x="290922" y="491650"/>
                      <a:pt x="580894" y="286241"/>
                      <a:pt x="580894" y="286241"/>
                    </a:cubicBezTo>
                    <a:lnTo>
                      <a:pt x="580894" y="189242"/>
                    </a:lnTo>
                    <a:cubicBezTo>
                      <a:pt x="580894" y="189242"/>
                      <a:pt x="289972" y="0"/>
                      <a:pt x="289972" y="0"/>
                    </a:cubicBezTo>
                    <a:lnTo>
                      <a:pt x="112186" y="116018"/>
                    </a:lnTo>
                    <a:lnTo>
                      <a:pt x="95073" y="127429"/>
                    </a:lnTo>
                    <a:lnTo>
                      <a:pt x="65600" y="146449"/>
                    </a:lnTo>
                    <a:lnTo>
                      <a:pt x="48487" y="157860"/>
                    </a:lnTo>
                    <a:lnTo>
                      <a:pt x="0" y="189242"/>
                    </a:lnTo>
                    <a:close/>
                    <a:moveTo>
                      <a:pt x="354621" y="153106"/>
                    </a:moveTo>
                    <a:lnTo>
                      <a:pt x="419270" y="153106"/>
                    </a:lnTo>
                    <a:lnTo>
                      <a:pt x="419270" y="217771"/>
                    </a:lnTo>
                    <a:lnTo>
                      <a:pt x="354621" y="217771"/>
                    </a:lnTo>
                    <a:lnTo>
                      <a:pt x="354621" y="153106"/>
                    </a:lnTo>
                    <a:close/>
                    <a:moveTo>
                      <a:pt x="258598" y="153106"/>
                    </a:moveTo>
                    <a:lnTo>
                      <a:pt x="323247" y="153106"/>
                    </a:lnTo>
                    <a:lnTo>
                      <a:pt x="323247" y="217771"/>
                    </a:lnTo>
                    <a:lnTo>
                      <a:pt x="258598" y="217771"/>
                    </a:lnTo>
                    <a:lnTo>
                      <a:pt x="258598" y="153106"/>
                    </a:lnTo>
                    <a:close/>
                    <a:moveTo>
                      <a:pt x="162574" y="153106"/>
                    </a:moveTo>
                    <a:lnTo>
                      <a:pt x="227224" y="153106"/>
                    </a:lnTo>
                    <a:lnTo>
                      <a:pt x="227224" y="217771"/>
                    </a:lnTo>
                    <a:lnTo>
                      <a:pt x="162574" y="217771"/>
                    </a:lnTo>
                    <a:lnTo>
                      <a:pt x="162574" y="153106"/>
                    </a:lnTo>
                    <a:close/>
                  </a:path>
                </a:pathLst>
              </a:custGeom>
              <a:grpFill/>
              <a:ln w="0" cap="flat">
                <a:noFill/>
                <a:prstDash val="solid"/>
                <a:miter/>
              </a:ln>
            </p:spPr>
            <p:txBody>
              <a:bodyPr rtlCol="0" anchor="ctr"/>
              <a:lstStyle/>
              <a:p>
                <a:endParaRPr lang="en-US"/>
              </a:p>
            </p:txBody>
          </p:sp>
        </p:grpSp>
      </p:grpSp>
      <p:pic>
        <p:nvPicPr>
          <p:cNvPr id="3" name="Imagen 2" descr="Hombre haciendo piruetas encima de patineta&#10;&#10;El contenido generado por IA puede ser incorrecto.">
            <a:extLst>
              <a:ext uri="{FF2B5EF4-FFF2-40B4-BE49-F238E27FC236}">
                <a16:creationId xmlns:a16="http://schemas.microsoft.com/office/drawing/2014/main" id="{11B9D051-7538-DD6A-1C44-866936C960E7}"/>
              </a:ext>
            </a:extLst>
          </p:cNvPr>
          <p:cNvPicPr>
            <a:picLocks noChangeAspect="1"/>
          </p:cNvPicPr>
          <p:nvPr/>
        </p:nvPicPr>
        <p:blipFill>
          <a:blip r:embed="rId7"/>
          <a:stretch>
            <a:fillRect/>
          </a:stretch>
        </p:blipFill>
        <p:spPr>
          <a:xfrm>
            <a:off x="0" y="4710825"/>
            <a:ext cx="7554482" cy="5035550"/>
          </a:xfrm>
          <a:prstGeom prst="rect">
            <a:avLst/>
          </a:prstGeom>
        </p:spPr>
      </p:pic>
    </p:spTree>
    <p:extLst>
      <p:ext uri="{BB962C8B-B14F-4D97-AF65-F5344CB8AC3E}">
        <p14:creationId xmlns:p14="http://schemas.microsoft.com/office/powerpoint/2010/main" val="308634890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908CA6-5FD4-3EEE-8654-C85066AF8ED6}"/>
            </a:ext>
          </a:extLst>
        </p:cNvPr>
        <p:cNvGrpSpPr/>
        <p:nvPr/>
      </p:nvGrpSpPr>
      <p:grpSpPr>
        <a:xfrm>
          <a:off x="0" y="0"/>
          <a:ext cx="0" cy="0"/>
          <a:chOff x="0" y="0"/>
          <a:chExt cx="0" cy="0"/>
        </a:xfrm>
      </p:grpSpPr>
      <p:pic>
        <p:nvPicPr>
          <p:cNvPr id="12" name="Picture Placeholder 8">
            <a:extLst>
              <a:ext uri="{FF2B5EF4-FFF2-40B4-BE49-F238E27FC236}">
                <a16:creationId xmlns:a16="http://schemas.microsoft.com/office/drawing/2014/main" id="{272F1271-6C34-B396-013A-A83D701AA760}"/>
              </a:ext>
            </a:extLst>
          </p:cNvPr>
          <p:cNvPicPr>
            <a:picLocks noGrp="1" noChangeAspect="1"/>
          </p:cNvPicPr>
          <p:nvPr>
            <p:ph type="pic" sz="quarter" idx="17"/>
          </p:nvPr>
        </p:nvPicPr>
        <p:blipFill>
          <a:blip r:embed="rId3"/>
          <a:srcRect l="28359" r="28359"/>
          <a:stretch>
            <a:fillRect/>
          </a:stretch>
        </p:blipFill>
        <p:spPr>
          <a:xfrm>
            <a:off x="0" y="2433638"/>
            <a:ext cx="7559675" cy="6977062"/>
          </a:xfrm>
        </p:spPr>
      </p:pic>
      <p:sp>
        <p:nvSpPr>
          <p:cNvPr id="13" name="Freeform 12">
            <a:extLst>
              <a:ext uri="{FF2B5EF4-FFF2-40B4-BE49-F238E27FC236}">
                <a16:creationId xmlns:a16="http://schemas.microsoft.com/office/drawing/2014/main" id="{F47014E0-4D60-1E9C-7A7B-7F4A619484FC}"/>
              </a:ext>
            </a:extLst>
          </p:cNvPr>
          <p:cNvSpPr/>
          <p:nvPr/>
        </p:nvSpPr>
        <p:spPr>
          <a:xfrm>
            <a:off x="0" y="2433638"/>
            <a:ext cx="7559675" cy="7033956"/>
          </a:xfrm>
          <a:custGeom>
            <a:avLst/>
            <a:gdLst>
              <a:gd name="connsiteX0" fmla="*/ 0 w 7600392"/>
              <a:gd name="connsiteY0" fmla="*/ 0 h 6806308"/>
              <a:gd name="connsiteX1" fmla="*/ 7600393 w 7600392"/>
              <a:gd name="connsiteY1" fmla="*/ 0 h 6806308"/>
              <a:gd name="connsiteX2" fmla="*/ 7600393 w 7600392"/>
              <a:gd name="connsiteY2" fmla="*/ 6806308 h 6806308"/>
              <a:gd name="connsiteX3" fmla="*/ 0 w 7600392"/>
              <a:gd name="connsiteY3" fmla="*/ 6806308 h 6806308"/>
            </a:gdLst>
            <a:ahLst/>
            <a:cxnLst>
              <a:cxn ang="0">
                <a:pos x="connsiteX0" y="connsiteY0"/>
              </a:cxn>
              <a:cxn ang="0">
                <a:pos x="connsiteX1" y="connsiteY1"/>
              </a:cxn>
              <a:cxn ang="0">
                <a:pos x="connsiteX2" y="connsiteY2"/>
              </a:cxn>
              <a:cxn ang="0">
                <a:pos x="connsiteX3" y="connsiteY3"/>
              </a:cxn>
            </a:cxnLst>
            <a:rect l="l" t="t" r="r" b="b"/>
            <a:pathLst>
              <a:path w="7600392" h="6806308">
                <a:moveTo>
                  <a:pt x="0" y="0"/>
                </a:moveTo>
                <a:lnTo>
                  <a:pt x="7600393" y="0"/>
                </a:lnTo>
                <a:lnTo>
                  <a:pt x="7600393" y="6806308"/>
                </a:lnTo>
                <a:lnTo>
                  <a:pt x="0" y="6806308"/>
                </a:lnTo>
                <a:close/>
              </a:path>
            </a:pathLst>
          </a:custGeom>
          <a:gradFill>
            <a:gsLst>
              <a:gs pos="31000">
                <a:srgbClr val="EF3E23">
                  <a:alpha val="32851"/>
                </a:srgbClr>
              </a:gs>
              <a:gs pos="66000">
                <a:srgbClr val="EF3E23"/>
              </a:gs>
            </a:gsLst>
            <a:lin ang="5400000" scaled="0"/>
          </a:gradFill>
          <a:ln w="30808" cap="flat">
            <a:noFill/>
            <a:prstDash val="solid"/>
            <a:miter/>
          </a:ln>
        </p:spPr>
        <p:txBody>
          <a:bodyPr rtlCol="0" anchor="ctr"/>
          <a:lstStyle/>
          <a:p>
            <a:endParaRPr lang="en-US"/>
          </a:p>
        </p:txBody>
      </p:sp>
      <p:pic>
        <p:nvPicPr>
          <p:cNvPr id="14" name="Picture 13">
            <a:extLst>
              <a:ext uri="{FF2B5EF4-FFF2-40B4-BE49-F238E27FC236}">
                <a16:creationId xmlns:a16="http://schemas.microsoft.com/office/drawing/2014/main" id="{8301D47B-B550-AD5A-5ABA-D21537F26C1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340858" y="723636"/>
            <a:ext cx="3801979" cy="1444752"/>
          </a:xfrm>
          <a:prstGeom prst="rect">
            <a:avLst/>
          </a:prstGeom>
        </p:spPr>
      </p:pic>
      <p:sp>
        <p:nvSpPr>
          <p:cNvPr id="15" name="Rectangle 14">
            <a:extLst>
              <a:ext uri="{FF2B5EF4-FFF2-40B4-BE49-F238E27FC236}">
                <a16:creationId xmlns:a16="http://schemas.microsoft.com/office/drawing/2014/main" id="{E8092AF0-1460-C02D-EB53-ADD6A20723E1}"/>
              </a:ext>
            </a:extLst>
          </p:cNvPr>
          <p:cNvSpPr/>
          <p:nvPr/>
        </p:nvSpPr>
        <p:spPr>
          <a:xfrm>
            <a:off x="2144387" y="9798762"/>
            <a:ext cx="2701985" cy="553998"/>
          </a:xfrm>
          <a:prstGeom prst="rect">
            <a:avLst/>
          </a:prstGeom>
        </p:spPr>
        <p:txBody>
          <a:bodyPr wrap="square" lIns="91440" tIns="45720" rIns="91440" bIns="45720" anchor="t">
            <a:spAutoFit/>
          </a:bodyPr>
          <a:lstStyle/>
          <a:p>
            <a:pPr algn="just" defTabSz="181904">
              <a:defRPr/>
            </a:pPr>
            <a:r>
              <a:rPr lang="en-US" sz="600" dirty="0">
                <a:solidFill>
                  <a:srgbClr val="404040"/>
                </a:solidFill>
                <a:latin typeface="Arial"/>
                <a:ea typeface="Open Sans"/>
                <a:cs typeface="Arial"/>
              </a:rPr>
              <a:t>Funded by the European Union. The views and opinions expressed are solely those of the author(s) and do not necessarily reflect the views and opinions of the European Union or the Foundation for the Development of the Education System. Neither the European Union nor the granting entity can be held responsible for them.</a:t>
            </a:r>
            <a:endParaRPr lang="en-US" sz="600" dirty="0">
              <a:latin typeface="Arial"/>
              <a:ea typeface="Open Sans"/>
              <a:cs typeface="Arial"/>
            </a:endParaRPr>
          </a:p>
        </p:txBody>
      </p:sp>
      <p:pic>
        <p:nvPicPr>
          <p:cNvPr id="16" name="Picture 15">
            <a:extLst>
              <a:ext uri="{FF2B5EF4-FFF2-40B4-BE49-F238E27FC236}">
                <a16:creationId xmlns:a16="http://schemas.microsoft.com/office/drawing/2014/main" id="{CC31EAF1-706E-D00E-52B8-7BACF61A4BE8}"/>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19554" y="9824447"/>
            <a:ext cx="1604815" cy="357347"/>
          </a:xfrm>
          <a:prstGeom prst="rect">
            <a:avLst/>
          </a:prstGeom>
        </p:spPr>
      </p:pic>
      <p:grpSp>
        <p:nvGrpSpPr>
          <p:cNvPr id="17" name="Group 16">
            <a:extLst>
              <a:ext uri="{FF2B5EF4-FFF2-40B4-BE49-F238E27FC236}">
                <a16:creationId xmlns:a16="http://schemas.microsoft.com/office/drawing/2014/main" id="{7C70B81E-5D38-D4E6-A27E-425F4989AF9B}"/>
              </a:ext>
            </a:extLst>
          </p:cNvPr>
          <p:cNvGrpSpPr/>
          <p:nvPr/>
        </p:nvGrpSpPr>
        <p:grpSpPr>
          <a:xfrm>
            <a:off x="4545542" y="5193872"/>
            <a:ext cx="3014133" cy="4694769"/>
            <a:chOff x="4387351" y="4867570"/>
            <a:chExt cx="581843" cy="906270"/>
          </a:xfrm>
          <a:solidFill>
            <a:schemeClr val="bg1">
              <a:alpha val="17307"/>
            </a:schemeClr>
          </a:solidFill>
        </p:grpSpPr>
        <p:grpSp>
          <p:nvGrpSpPr>
            <p:cNvPr id="18" name="Graphic 7">
              <a:extLst>
                <a:ext uri="{FF2B5EF4-FFF2-40B4-BE49-F238E27FC236}">
                  <a16:creationId xmlns:a16="http://schemas.microsoft.com/office/drawing/2014/main" id="{195D7E08-A429-E07D-DBB1-D8B381758CF8}"/>
                </a:ext>
              </a:extLst>
            </p:cNvPr>
            <p:cNvGrpSpPr/>
            <p:nvPr/>
          </p:nvGrpSpPr>
          <p:grpSpPr>
            <a:xfrm>
              <a:off x="4388301" y="4867570"/>
              <a:ext cx="580893" cy="324279"/>
              <a:chOff x="4388301" y="4867570"/>
              <a:chExt cx="580893" cy="324279"/>
            </a:xfrm>
            <a:grpFill/>
          </p:grpSpPr>
          <p:sp>
            <p:nvSpPr>
              <p:cNvPr id="48" name="Freeform 47">
                <a:extLst>
                  <a:ext uri="{FF2B5EF4-FFF2-40B4-BE49-F238E27FC236}">
                    <a16:creationId xmlns:a16="http://schemas.microsoft.com/office/drawing/2014/main" id="{6EBC08C4-8691-A22F-6386-23E5C73A1F5E}"/>
                  </a:ext>
                </a:extLst>
              </p:cNvPr>
              <p:cNvSpPr/>
              <p:nvPr/>
            </p:nvSpPr>
            <p:spPr>
              <a:xfrm>
                <a:off x="4837044" y="4872324"/>
                <a:ext cx="66550" cy="105557"/>
              </a:xfrm>
              <a:custGeom>
                <a:avLst/>
                <a:gdLst>
                  <a:gd name="connsiteX0" fmla="*/ 0 w 66550"/>
                  <a:gd name="connsiteY0" fmla="*/ 0 h 105557"/>
                  <a:gd name="connsiteX1" fmla="*/ 66551 w 66550"/>
                  <a:gd name="connsiteY1" fmla="*/ 0 h 105557"/>
                  <a:gd name="connsiteX2" fmla="*/ 66551 w 66550"/>
                  <a:gd name="connsiteY2" fmla="*/ 105557 h 105557"/>
                  <a:gd name="connsiteX3" fmla="*/ 0 w 66550"/>
                  <a:gd name="connsiteY3" fmla="*/ 62764 h 105557"/>
                  <a:gd name="connsiteX4" fmla="*/ 0 w 66550"/>
                  <a:gd name="connsiteY4" fmla="*/ 0 h 1055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550" h="105557">
                    <a:moveTo>
                      <a:pt x="0" y="0"/>
                    </a:moveTo>
                    <a:lnTo>
                      <a:pt x="66551" y="0"/>
                    </a:lnTo>
                    <a:lnTo>
                      <a:pt x="66551" y="105557"/>
                    </a:lnTo>
                    <a:lnTo>
                      <a:pt x="0" y="62764"/>
                    </a:lnTo>
                    <a:lnTo>
                      <a:pt x="0" y="0"/>
                    </a:lnTo>
                    <a:close/>
                  </a:path>
                </a:pathLst>
              </a:custGeom>
              <a:grpFill/>
              <a:ln w="0" cap="flat">
                <a:noFill/>
                <a:prstDash val="solid"/>
                <a:miter/>
              </a:ln>
            </p:spPr>
            <p:txBody>
              <a:bodyPr rtlCol="0" anchor="ctr"/>
              <a:lstStyle/>
              <a:p>
                <a:endParaRPr lang="en-US"/>
              </a:p>
            </p:txBody>
          </p:sp>
          <p:sp>
            <p:nvSpPr>
              <p:cNvPr id="49" name="Freeform 48">
                <a:extLst>
                  <a:ext uri="{FF2B5EF4-FFF2-40B4-BE49-F238E27FC236}">
                    <a16:creationId xmlns:a16="http://schemas.microsoft.com/office/drawing/2014/main" id="{E7B9915B-61D1-EBFF-BC0E-97FE7A99683A}"/>
                  </a:ext>
                </a:extLst>
              </p:cNvPr>
              <p:cNvSpPr/>
              <p:nvPr/>
            </p:nvSpPr>
            <p:spPr>
              <a:xfrm>
                <a:off x="4388301" y="4867570"/>
                <a:ext cx="580893" cy="324279"/>
              </a:xfrm>
              <a:custGeom>
                <a:avLst/>
                <a:gdLst>
                  <a:gd name="connsiteX0" fmla="*/ 289972 w 580893"/>
                  <a:gd name="connsiteY0" fmla="*/ 0 h 324279"/>
                  <a:gd name="connsiteX1" fmla="*/ 580894 w 580893"/>
                  <a:gd name="connsiteY1" fmla="*/ 189242 h 324279"/>
                  <a:gd name="connsiteX2" fmla="*/ 580894 w 580893"/>
                  <a:gd name="connsiteY2" fmla="*/ 273878 h 324279"/>
                  <a:gd name="connsiteX3" fmla="*/ 402157 w 580893"/>
                  <a:gd name="connsiteY3" fmla="*/ 159762 h 324279"/>
                  <a:gd name="connsiteX4" fmla="*/ 241484 w 580893"/>
                  <a:gd name="connsiteY4" fmla="*/ 263418 h 324279"/>
                  <a:gd name="connsiteX5" fmla="*/ 231977 w 580893"/>
                  <a:gd name="connsiteY5" fmla="*/ 269123 h 324279"/>
                  <a:gd name="connsiteX6" fmla="*/ 231977 w 580893"/>
                  <a:gd name="connsiteY6" fmla="*/ 208262 h 324279"/>
                  <a:gd name="connsiteX7" fmla="*/ 165426 w 580893"/>
                  <a:gd name="connsiteY7" fmla="*/ 208262 h 324279"/>
                  <a:gd name="connsiteX8" fmla="*/ 165426 w 580893"/>
                  <a:gd name="connsiteY8" fmla="*/ 312868 h 324279"/>
                  <a:gd name="connsiteX9" fmla="*/ 155919 w 580893"/>
                  <a:gd name="connsiteY9" fmla="*/ 318574 h 324279"/>
                  <a:gd name="connsiteX10" fmla="*/ 146412 w 580893"/>
                  <a:gd name="connsiteY10" fmla="*/ 324280 h 324279"/>
                  <a:gd name="connsiteX11" fmla="*/ 58945 w 580893"/>
                  <a:gd name="connsiteY11" fmla="*/ 268172 h 324279"/>
                  <a:gd name="connsiteX12" fmla="*/ 0 w 580893"/>
                  <a:gd name="connsiteY12" fmla="*/ 306211 h 324279"/>
                  <a:gd name="connsiteX13" fmla="*/ 0 w 580893"/>
                  <a:gd name="connsiteY13" fmla="*/ 188291 h 324279"/>
                  <a:gd name="connsiteX14" fmla="*/ 289972 w 580893"/>
                  <a:gd name="connsiteY14" fmla="*/ 0 h 324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80893" h="324279">
                    <a:moveTo>
                      <a:pt x="289972" y="0"/>
                    </a:moveTo>
                    <a:lnTo>
                      <a:pt x="580894" y="189242"/>
                    </a:lnTo>
                    <a:lnTo>
                      <a:pt x="580894" y="273878"/>
                    </a:lnTo>
                    <a:lnTo>
                      <a:pt x="402157" y="159762"/>
                    </a:lnTo>
                    <a:lnTo>
                      <a:pt x="241484" y="263418"/>
                    </a:lnTo>
                    <a:lnTo>
                      <a:pt x="231977" y="269123"/>
                    </a:lnTo>
                    <a:lnTo>
                      <a:pt x="231977" y="208262"/>
                    </a:lnTo>
                    <a:lnTo>
                      <a:pt x="165426" y="208262"/>
                    </a:lnTo>
                    <a:lnTo>
                      <a:pt x="165426" y="312868"/>
                    </a:lnTo>
                    <a:lnTo>
                      <a:pt x="155919" y="318574"/>
                    </a:lnTo>
                    <a:lnTo>
                      <a:pt x="146412" y="324280"/>
                    </a:lnTo>
                    <a:lnTo>
                      <a:pt x="58945" y="268172"/>
                    </a:lnTo>
                    <a:lnTo>
                      <a:pt x="0" y="306211"/>
                    </a:lnTo>
                    <a:lnTo>
                      <a:pt x="0" y="188291"/>
                    </a:lnTo>
                    <a:lnTo>
                      <a:pt x="289972" y="0"/>
                    </a:lnTo>
                    <a:close/>
                  </a:path>
                </a:pathLst>
              </a:custGeom>
              <a:grpFill/>
              <a:ln w="0" cap="flat">
                <a:noFill/>
                <a:prstDash val="solid"/>
                <a:miter/>
              </a:ln>
            </p:spPr>
            <p:txBody>
              <a:bodyPr rtlCol="0" anchor="ctr"/>
              <a:lstStyle/>
              <a:p>
                <a:endParaRPr lang="en-US"/>
              </a:p>
            </p:txBody>
          </p:sp>
        </p:grpSp>
        <p:sp>
          <p:nvSpPr>
            <p:cNvPr id="19" name="Freeform 18">
              <a:extLst>
                <a:ext uri="{FF2B5EF4-FFF2-40B4-BE49-F238E27FC236}">
                  <a16:creationId xmlns:a16="http://schemas.microsoft.com/office/drawing/2014/main" id="{96FFB3FD-1D2C-E22D-FF7C-D5211D69D55C}"/>
                </a:ext>
              </a:extLst>
            </p:cNvPr>
            <p:cNvSpPr/>
            <p:nvPr/>
          </p:nvSpPr>
          <p:spPr>
            <a:xfrm>
              <a:off x="4499536" y="5081537"/>
              <a:ext cx="469658" cy="334740"/>
            </a:xfrm>
            <a:custGeom>
              <a:avLst/>
              <a:gdLst>
                <a:gd name="connsiteX0" fmla="*/ 178737 w 469658"/>
                <a:gd name="connsiteY0" fmla="*/ 148351 h 334740"/>
                <a:gd name="connsiteX1" fmla="*/ 0 w 469658"/>
                <a:gd name="connsiteY1" fmla="*/ 262467 h 334740"/>
                <a:gd name="connsiteX2" fmla="*/ 0 w 469658"/>
                <a:gd name="connsiteY2" fmla="*/ 188291 h 334740"/>
                <a:gd name="connsiteX3" fmla="*/ 36128 w 469658"/>
                <a:gd name="connsiteY3" fmla="*/ 165468 h 334740"/>
                <a:gd name="connsiteX4" fmla="*/ 77960 w 469658"/>
                <a:gd name="connsiteY4" fmla="*/ 137890 h 334740"/>
                <a:gd name="connsiteX5" fmla="*/ 290922 w 469658"/>
                <a:gd name="connsiteY5" fmla="*/ 0 h 334740"/>
                <a:gd name="connsiteX6" fmla="*/ 469659 w 469658"/>
                <a:gd name="connsiteY6" fmla="*/ 115067 h 334740"/>
                <a:gd name="connsiteX7" fmla="*/ 469659 w 469658"/>
                <a:gd name="connsiteY7" fmla="*/ 334740 h 334740"/>
                <a:gd name="connsiteX8" fmla="*/ 411665 w 469658"/>
                <a:gd name="connsiteY8" fmla="*/ 296702 h 334740"/>
                <a:gd name="connsiteX9" fmla="*/ 411665 w 469658"/>
                <a:gd name="connsiteY9" fmla="*/ 193046 h 334740"/>
                <a:gd name="connsiteX10" fmla="*/ 344163 w 469658"/>
                <a:gd name="connsiteY10" fmla="*/ 193046 h 334740"/>
                <a:gd name="connsiteX11" fmla="*/ 344163 w 469658"/>
                <a:gd name="connsiteY11" fmla="*/ 253908 h 334740"/>
                <a:gd name="connsiteX12" fmla="*/ 178737 w 469658"/>
                <a:gd name="connsiteY12" fmla="*/ 148351 h 334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9658" h="334740">
                  <a:moveTo>
                    <a:pt x="178737" y="148351"/>
                  </a:moveTo>
                  <a:lnTo>
                    <a:pt x="0" y="262467"/>
                  </a:lnTo>
                  <a:lnTo>
                    <a:pt x="0" y="188291"/>
                  </a:lnTo>
                  <a:lnTo>
                    <a:pt x="36128" y="165468"/>
                  </a:lnTo>
                  <a:lnTo>
                    <a:pt x="77960" y="137890"/>
                  </a:lnTo>
                  <a:lnTo>
                    <a:pt x="290922" y="0"/>
                  </a:lnTo>
                  <a:lnTo>
                    <a:pt x="469659" y="115067"/>
                  </a:lnTo>
                  <a:lnTo>
                    <a:pt x="469659" y="334740"/>
                  </a:lnTo>
                  <a:lnTo>
                    <a:pt x="411665" y="296702"/>
                  </a:lnTo>
                  <a:lnTo>
                    <a:pt x="411665" y="193046"/>
                  </a:lnTo>
                  <a:lnTo>
                    <a:pt x="344163" y="193046"/>
                  </a:lnTo>
                  <a:lnTo>
                    <a:pt x="344163" y="253908"/>
                  </a:lnTo>
                  <a:lnTo>
                    <a:pt x="178737" y="148351"/>
                  </a:lnTo>
                  <a:close/>
                </a:path>
              </a:pathLst>
            </a:custGeom>
            <a:grpFill/>
            <a:ln w="0" cap="flat">
              <a:noFill/>
              <a:prstDash val="solid"/>
              <a:miter/>
            </a:ln>
          </p:spPr>
          <p:txBody>
            <a:bodyPr rtlCol="0" anchor="ctr"/>
            <a:lstStyle/>
            <a:p>
              <a:endParaRPr lang="en-US"/>
            </a:p>
          </p:txBody>
        </p:sp>
        <p:grpSp>
          <p:nvGrpSpPr>
            <p:cNvPr id="20" name="Graphic 7">
              <a:extLst>
                <a:ext uri="{FF2B5EF4-FFF2-40B4-BE49-F238E27FC236}">
                  <a16:creationId xmlns:a16="http://schemas.microsoft.com/office/drawing/2014/main" id="{0BA755FB-0EEF-D178-824D-A1D9050DE559}"/>
                </a:ext>
              </a:extLst>
            </p:cNvPr>
            <p:cNvGrpSpPr/>
            <p:nvPr/>
          </p:nvGrpSpPr>
          <p:grpSpPr>
            <a:xfrm>
              <a:off x="4387351" y="5189947"/>
              <a:ext cx="580893" cy="583893"/>
              <a:chOff x="4387351" y="5189947"/>
              <a:chExt cx="580893" cy="583893"/>
            </a:xfrm>
            <a:grpFill/>
          </p:grpSpPr>
          <p:sp>
            <p:nvSpPr>
              <p:cNvPr id="30" name="Freeform 29">
                <a:extLst>
                  <a:ext uri="{FF2B5EF4-FFF2-40B4-BE49-F238E27FC236}">
                    <a16:creationId xmlns:a16="http://schemas.microsoft.com/office/drawing/2014/main" id="{93175097-CB88-EF2E-749A-F7A6B597A4B2}"/>
                  </a:ext>
                </a:extLst>
              </p:cNvPr>
              <p:cNvSpPr/>
              <p:nvPr/>
            </p:nvSpPr>
            <p:spPr>
              <a:xfrm>
                <a:off x="4388301" y="5189947"/>
                <a:ext cx="103629" cy="226329"/>
              </a:xfrm>
              <a:custGeom>
                <a:avLst/>
                <a:gdLst>
                  <a:gd name="connsiteX0" fmla="*/ 48487 w 103629"/>
                  <a:gd name="connsiteY0" fmla="*/ 194948 h 226329"/>
                  <a:gd name="connsiteX1" fmla="*/ 0 w 103629"/>
                  <a:gd name="connsiteY1" fmla="*/ 226330 h 226329"/>
                  <a:gd name="connsiteX2" fmla="*/ 0 w 103629"/>
                  <a:gd name="connsiteY2" fmla="*/ 38990 h 226329"/>
                  <a:gd name="connsiteX3" fmla="*/ 58945 w 103629"/>
                  <a:gd name="connsiteY3" fmla="*/ 0 h 226329"/>
                  <a:gd name="connsiteX4" fmla="*/ 103629 w 103629"/>
                  <a:gd name="connsiteY4" fmla="*/ 29480 h 226329"/>
                  <a:gd name="connsiteX5" fmla="*/ 65600 w 103629"/>
                  <a:gd name="connsiteY5" fmla="*/ 54205 h 226329"/>
                  <a:gd name="connsiteX6" fmla="*/ 65600 w 103629"/>
                  <a:gd name="connsiteY6" fmla="*/ 183537 h 226329"/>
                  <a:gd name="connsiteX7" fmla="*/ 48487 w 103629"/>
                  <a:gd name="connsiteY7" fmla="*/ 194948 h 226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3629" h="226329">
                    <a:moveTo>
                      <a:pt x="48487" y="194948"/>
                    </a:moveTo>
                    <a:lnTo>
                      <a:pt x="0" y="226330"/>
                    </a:lnTo>
                    <a:lnTo>
                      <a:pt x="0" y="38990"/>
                    </a:lnTo>
                    <a:lnTo>
                      <a:pt x="58945" y="0"/>
                    </a:lnTo>
                    <a:lnTo>
                      <a:pt x="103629" y="29480"/>
                    </a:lnTo>
                    <a:lnTo>
                      <a:pt x="65600" y="54205"/>
                    </a:lnTo>
                    <a:lnTo>
                      <a:pt x="65600" y="183537"/>
                    </a:lnTo>
                    <a:lnTo>
                      <a:pt x="48487" y="194948"/>
                    </a:lnTo>
                    <a:close/>
                  </a:path>
                </a:pathLst>
              </a:custGeom>
              <a:grpFill/>
              <a:ln w="0" cap="flat">
                <a:noFill/>
                <a:prstDash val="solid"/>
                <a:miter/>
              </a:ln>
            </p:spPr>
            <p:txBody>
              <a:bodyPr rtlCol="0" anchor="ctr"/>
              <a:lstStyle/>
              <a:p>
                <a:endParaRPr lang="en-US"/>
              </a:p>
            </p:txBody>
          </p:sp>
          <p:sp>
            <p:nvSpPr>
              <p:cNvPr id="47" name="Freeform 46">
                <a:extLst>
                  <a:ext uri="{FF2B5EF4-FFF2-40B4-BE49-F238E27FC236}">
                    <a16:creationId xmlns:a16="http://schemas.microsoft.com/office/drawing/2014/main" id="{766330E5-01DB-4EC4-2109-AAD2BA55F858}"/>
                  </a:ext>
                </a:extLst>
              </p:cNvPr>
              <p:cNvSpPr/>
              <p:nvPr/>
            </p:nvSpPr>
            <p:spPr>
              <a:xfrm>
                <a:off x="4387351" y="5282191"/>
                <a:ext cx="580893" cy="491649"/>
              </a:xfrm>
              <a:custGeom>
                <a:avLst/>
                <a:gdLst>
                  <a:gd name="connsiteX0" fmla="*/ 951 w 580893"/>
                  <a:gd name="connsiteY0" fmla="*/ 189242 h 491649"/>
                  <a:gd name="connsiteX1" fmla="*/ 951 w 580893"/>
                  <a:gd name="connsiteY1" fmla="*/ 286241 h 491649"/>
                  <a:gd name="connsiteX2" fmla="*/ 290922 w 580893"/>
                  <a:gd name="connsiteY2" fmla="*/ 286241 h 491649"/>
                  <a:gd name="connsiteX3" fmla="*/ 290922 w 580893"/>
                  <a:gd name="connsiteY3" fmla="*/ 491650 h 491649"/>
                  <a:gd name="connsiteX4" fmla="*/ 580894 w 580893"/>
                  <a:gd name="connsiteY4" fmla="*/ 286241 h 491649"/>
                  <a:gd name="connsiteX5" fmla="*/ 580894 w 580893"/>
                  <a:gd name="connsiteY5" fmla="*/ 189242 h 491649"/>
                  <a:gd name="connsiteX6" fmla="*/ 289972 w 580893"/>
                  <a:gd name="connsiteY6" fmla="*/ 0 h 491649"/>
                  <a:gd name="connsiteX7" fmla="*/ 112186 w 580893"/>
                  <a:gd name="connsiteY7" fmla="*/ 116018 h 491649"/>
                  <a:gd name="connsiteX8" fmla="*/ 95073 w 580893"/>
                  <a:gd name="connsiteY8" fmla="*/ 127429 h 491649"/>
                  <a:gd name="connsiteX9" fmla="*/ 65600 w 580893"/>
                  <a:gd name="connsiteY9" fmla="*/ 146449 h 491649"/>
                  <a:gd name="connsiteX10" fmla="*/ 48487 w 580893"/>
                  <a:gd name="connsiteY10" fmla="*/ 157860 h 491649"/>
                  <a:gd name="connsiteX11" fmla="*/ 0 w 580893"/>
                  <a:gd name="connsiteY11" fmla="*/ 189242 h 491649"/>
                  <a:gd name="connsiteX12" fmla="*/ 354621 w 580893"/>
                  <a:gd name="connsiteY12" fmla="*/ 153106 h 491649"/>
                  <a:gd name="connsiteX13" fmla="*/ 419270 w 580893"/>
                  <a:gd name="connsiteY13" fmla="*/ 153106 h 491649"/>
                  <a:gd name="connsiteX14" fmla="*/ 419270 w 580893"/>
                  <a:gd name="connsiteY14" fmla="*/ 217771 h 491649"/>
                  <a:gd name="connsiteX15" fmla="*/ 354621 w 580893"/>
                  <a:gd name="connsiteY15" fmla="*/ 217771 h 491649"/>
                  <a:gd name="connsiteX16" fmla="*/ 354621 w 580893"/>
                  <a:gd name="connsiteY16" fmla="*/ 153106 h 491649"/>
                  <a:gd name="connsiteX17" fmla="*/ 258598 w 580893"/>
                  <a:gd name="connsiteY17" fmla="*/ 153106 h 491649"/>
                  <a:gd name="connsiteX18" fmla="*/ 323247 w 580893"/>
                  <a:gd name="connsiteY18" fmla="*/ 153106 h 491649"/>
                  <a:gd name="connsiteX19" fmla="*/ 323247 w 580893"/>
                  <a:gd name="connsiteY19" fmla="*/ 217771 h 491649"/>
                  <a:gd name="connsiteX20" fmla="*/ 258598 w 580893"/>
                  <a:gd name="connsiteY20" fmla="*/ 217771 h 491649"/>
                  <a:gd name="connsiteX21" fmla="*/ 258598 w 580893"/>
                  <a:gd name="connsiteY21" fmla="*/ 153106 h 491649"/>
                  <a:gd name="connsiteX22" fmla="*/ 162574 w 580893"/>
                  <a:gd name="connsiteY22" fmla="*/ 153106 h 491649"/>
                  <a:gd name="connsiteX23" fmla="*/ 227224 w 580893"/>
                  <a:gd name="connsiteY23" fmla="*/ 153106 h 491649"/>
                  <a:gd name="connsiteX24" fmla="*/ 227224 w 580893"/>
                  <a:gd name="connsiteY24" fmla="*/ 217771 h 491649"/>
                  <a:gd name="connsiteX25" fmla="*/ 162574 w 580893"/>
                  <a:gd name="connsiteY25" fmla="*/ 217771 h 491649"/>
                  <a:gd name="connsiteX26" fmla="*/ 162574 w 580893"/>
                  <a:gd name="connsiteY26" fmla="*/ 153106 h 491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80893" h="491649">
                    <a:moveTo>
                      <a:pt x="951" y="189242"/>
                    </a:moveTo>
                    <a:lnTo>
                      <a:pt x="951" y="286241"/>
                    </a:lnTo>
                    <a:cubicBezTo>
                      <a:pt x="951" y="286241"/>
                      <a:pt x="290922" y="286241"/>
                      <a:pt x="290922" y="286241"/>
                    </a:cubicBezTo>
                    <a:lnTo>
                      <a:pt x="290922" y="491650"/>
                    </a:lnTo>
                    <a:cubicBezTo>
                      <a:pt x="290922" y="491650"/>
                      <a:pt x="580894" y="286241"/>
                      <a:pt x="580894" y="286241"/>
                    </a:cubicBezTo>
                    <a:lnTo>
                      <a:pt x="580894" y="189242"/>
                    </a:lnTo>
                    <a:cubicBezTo>
                      <a:pt x="580894" y="189242"/>
                      <a:pt x="289972" y="0"/>
                      <a:pt x="289972" y="0"/>
                    </a:cubicBezTo>
                    <a:lnTo>
                      <a:pt x="112186" y="116018"/>
                    </a:lnTo>
                    <a:lnTo>
                      <a:pt x="95073" y="127429"/>
                    </a:lnTo>
                    <a:lnTo>
                      <a:pt x="65600" y="146449"/>
                    </a:lnTo>
                    <a:lnTo>
                      <a:pt x="48487" y="157860"/>
                    </a:lnTo>
                    <a:lnTo>
                      <a:pt x="0" y="189242"/>
                    </a:lnTo>
                    <a:close/>
                    <a:moveTo>
                      <a:pt x="354621" y="153106"/>
                    </a:moveTo>
                    <a:lnTo>
                      <a:pt x="419270" y="153106"/>
                    </a:lnTo>
                    <a:lnTo>
                      <a:pt x="419270" y="217771"/>
                    </a:lnTo>
                    <a:lnTo>
                      <a:pt x="354621" y="217771"/>
                    </a:lnTo>
                    <a:lnTo>
                      <a:pt x="354621" y="153106"/>
                    </a:lnTo>
                    <a:close/>
                    <a:moveTo>
                      <a:pt x="258598" y="153106"/>
                    </a:moveTo>
                    <a:lnTo>
                      <a:pt x="323247" y="153106"/>
                    </a:lnTo>
                    <a:lnTo>
                      <a:pt x="323247" y="217771"/>
                    </a:lnTo>
                    <a:lnTo>
                      <a:pt x="258598" y="217771"/>
                    </a:lnTo>
                    <a:lnTo>
                      <a:pt x="258598" y="153106"/>
                    </a:lnTo>
                    <a:close/>
                    <a:moveTo>
                      <a:pt x="162574" y="153106"/>
                    </a:moveTo>
                    <a:lnTo>
                      <a:pt x="227224" y="153106"/>
                    </a:lnTo>
                    <a:lnTo>
                      <a:pt x="227224" y="217771"/>
                    </a:lnTo>
                    <a:lnTo>
                      <a:pt x="162574" y="217771"/>
                    </a:lnTo>
                    <a:lnTo>
                      <a:pt x="162574" y="153106"/>
                    </a:lnTo>
                    <a:close/>
                  </a:path>
                </a:pathLst>
              </a:custGeom>
              <a:grpFill/>
              <a:ln w="0" cap="flat">
                <a:noFill/>
                <a:prstDash val="solid"/>
                <a:miter/>
              </a:ln>
            </p:spPr>
            <p:txBody>
              <a:bodyPr rtlCol="0" anchor="ctr"/>
              <a:lstStyle/>
              <a:p>
                <a:endParaRPr lang="en-US"/>
              </a:p>
            </p:txBody>
          </p:sp>
        </p:grpSp>
      </p:grpSp>
      <p:sp>
        <p:nvSpPr>
          <p:cNvPr id="50" name="Text Placeholder 58">
            <a:extLst>
              <a:ext uri="{FF2B5EF4-FFF2-40B4-BE49-F238E27FC236}">
                <a16:creationId xmlns:a16="http://schemas.microsoft.com/office/drawing/2014/main" id="{5753A81B-C53C-C7C9-C7CB-6D72689016A5}"/>
              </a:ext>
            </a:extLst>
          </p:cNvPr>
          <p:cNvSpPr txBox="1">
            <a:spLocks/>
          </p:cNvSpPr>
          <p:nvPr/>
        </p:nvSpPr>
        <p:spPr>
          <a:xfrm rot="16200000">
            <a:off x="4310743" y="7829195"/>
            <a:ext cx="4847771" cy="501853"/>
          </a:xfrm>
          <a:prstGeom prst="rect">
            <a:avLst/>
          </a:prstGeom>
          <a:solidFill>
            <a:srgbClr val="5DC7D0"/>
          </a:solidFill>
        </p:spPr>
        <p:txBody>
          <a:bodyPr anchor="ctr">
            <a:norm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lgn="ctr">
              <a:buNone/>
            </a:pPr>
            <a:r>
              <a:rPr lang="en-US" sz="2400" dirty="0" err="1">
                <a:solidFill>
                  <a:schemeClr val="bg1"/>
                </a:solidFill>
                <a:latin typeface="Calibri" panose="020F0502020204030204" pitchFamily="34" charset="0"/>
                <a:cs typeface="Calibri" panose="020F0502020204030204" pitchFamily="34" charset="0"/>
              </a:rPr>
              <a:t>www.</a:t>
            </a:r>
            <a:r>
              <a:rPr lang="en-US" sz="2400" b="1" dirty="0" err="1">
                <a:solidFill>
                  <a:schemeClr val="bg1"/>
                </a:solidFill>
                <a:latin typeface="Calibri" panose="020F0502020204030204" pitchFamily="34" charset="0"/>
                <a:cs typeface="Calibri" panose="020F0502020204030204" pitchFamily="34" charset="0"/>
              </a:rPr>
              <a:t>welcomeworkproject</a:t>
            </a:r>
            <a:r>
              <a:rPr lang="en-US" sz="2400" dirty="0" err="1">
                <a:solidFill>
                  <a:schemeClr val="bg1"/>
                </a:solidFill>
                <a:latin typeface="Calibri" panose="020F0502020204030204" pitchFamily="34" charset="0"/>
                <a:cs typeface="Calibri" panose="020F0502020204030204" pitchFamily="34" charset="0"/>
              </a:rPr>
              <a:t>.eu</a:t>
            </a:r>
            <a:endParaRPr lang="en-US" sz="2400" dirty="0">
              <a:solidFill>
                <a:schemeClr val="bg1"/>
              </a:solidFill>
              <a:latin typeface="Calibri" panose="020F0502020204030204" pitchFamily="34" charset="0"/>
              <a:cs typeface="Calibri" panose="020F0502020204030204" pitchFamily="34" charset="0"/>
            </a:endParaRPr>
          </a:p>
        </p:txBody>
      </p:sp>
      <p:sp>
        <p:nvSpPr>
          <p:cNvPr id="51" name="Text Placeholder 10">
            <a:extLst>
              <a:ext uri="{FF2B5EF4-FFF2-40B4-BE49-F238E27FC236}">
                <a16:creationId xmlns:a16="http://schemas.microsoft.com/office/drawing/2014/main" id="{E63C702C-D976-674C-DAF1-F037F3D36365}"/>
              </a:ext>
            </a:extLst>
          </p:cNvPr>
          <p:cNvSpPr txBox="1">
            <a:spLocks/>
          </p:cNvSpPr>
          <p:nvPr/>
        </p:nvSpPr>
        <p:spPr>
          <a:xfrm>
            <a:off x="131390" y="7795639"/>
            <a:ext cx="4603177" cy="751695"/>
          </a:xfrm>
          <a:prstGeom prst="rect">
            <a:avLst/>
          </a:prstGeom>
        </p:spPr>
        <p:txBody>
          <a:bodyPr vert="horz" lIns="91440" tIns="45720" rIns="91440" bIns="45720" rtlCol="0" anchor="t">
            <a:noAutofit/>
          </a:bodyPr>
          <a:lstStyle>
            <a:lvl1pPr marL="0" indent="0" algn="just" defTabSz="2072941" rtl="0" eaLnBrk="1" latinLnBrk="0" hangingPunct="1">
              <a:lnSpc>
                <a:spcPct val="100000"/>
              </a:lnSpc>
              <a:spcBef>
                <a:spcPts val="0"/>
              </a:spcBef>
              <a:buFont typeface="Arial" panose="020B0604020202020204" pitchFamily="34" charset="0"/>
              <a:buNone/>
              <a:defRPr sz="2600" b="0"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sz="2700" b="1" dirty="0" err="1"/>
              <a:t>Acompáñanos</a:t>
            </a:r>
            <a:r>
              <a:rPr lang="en-US" sz="2700" b="1" dirty="0"/>
              <a:t> </a:t>
            </a:r>
            <a:r>
              <a:rPr lang="en-US" sz="2700" b="1" dirty="0" err="1"/>
              <a:t>en</a:t>
            </a:r>
            <a:r>
              <a:rPr lang="en-US" sz="2700" b="1" dirty="0"/>
              <a:t> </a:t>
            </a:r>
            <a:r>
              <a:rPr lang="en-US" sz="2700" b="1" dirty="0" err="1"/>
              <a:t>este</a:t>
            </a:r>
            <a:r>
              <a:rPr lang="en-US" sz="2700" b="1" dirty="0"/>
              <a:t> </a:t>
            </a:r>
            <a:r>
              <a:rPr lang="en-US" sz="2700" b="1" dirty="0" err="1"/>
              <a:t>camino</a:t>
            </a:r>
            <a:endParaRPr lang="en-US" sz="2700" b="1" dirty="0"/>
          </a:p>
        </p:txBody>
      </p:sp>
      <p:grpSp>
        <p:nvGrpSpPr>
          <p:cNvPr id="52" name="Group 51">
            <a:extLst>
              <a:ext uri="{FF2B5EF4-FFF2-40B4-BE49-F238E27FC236}">
                <a16:creationId xmlns:a16="http://schemas.microsoft.com/office/drawing/2014/main" id="{E14FEA8B-56BE-16C9-88B4-192872956683}"/>
              </a:ext>
            </a:extLst>
          </p:cNvPr>
          <p:cNvGrpSpPr/>
          <p:nvPr/>
        </p:nvGrpSpPr>
        <p:grpSpPr>
          <a:xfrm>
            <a:off x="558177" y="8504004"/>
            <a:ext cx="1571069" cy="441526"/>
            <a:chOff x="475050" y="8594793"/>
            <a:chExt cx="1866488" cy="524549"/>
          </a:xfrm>
        </p:grpSpPr>
        <p:sp>
          <p:nvSpPr>
            <p:cNvPr id="53" name="TextBox 52">
              <a:extLst>
                <a:ext uri="{FF2B5EF4-FFF2-40B4-BE49-F238E27FC236}">
                  <a16:creationId xmlns:a16="http://schemas.microsoft.com/office/drawing/2014/main" id="{092D519C-3BB2-4DD3-0154-9ADD70EB5EFB}"/>
                </a:ext>
              </a:extLst>
            </p:cNvPr>
            <p:cNvSpPr txBox="1"/>
            <p:nvPr/>
          </p:nvSpPr>
          <p:spPr>
            <a:xfrm>
              <a:off x="483650" y="8654804"/>
              <a:ext cx="513877" cy="292520"/>
            </a:xfrm>
            <a:prstGeom prst="rect">
              <a:avLst/>
            </a:prstGeom>
            <a:noFill/>
          </p:spPr>
          <p:txBody>
            <a:bodyPr wrap="square">
              <a:spAutoFit/>
            </a:bodyPr>
            <a:lstStyle/>
            <a:p>
              <a:pPr algn="ctr"/>
              <a:r>
                <a:rPr lang="en-IE" sz="1000">
                  <a:hlinkClick r:id="rId6"/>
                </a:rPr>
                <a:t>F</a:t>
              </a:r>
              <a:endParaRPr lang="en-US" sz="1000"/>
            </a:p>
          </p:txBody>
        </p:sp>
        <p:sp>
          <p:nvSpPr>
            <p:cNvPr id="54" name="TextBox 53">
              <a:extLst>
                <a:ext uri="{FF2B5EF4-FFF2-40B4-BE49-F238E27FC236}">
                  <a16:creationId xmlns:a16="http://schemas.microsoft.com/office/drawing/2014/main" id="{2EF50C75-D5E1-5A2B-9E34-1FC31F840440}"/>
                </a:ext>
              </a:extLst>
            </p:cNvPr>
            <p:cNvSpPr txBox="1"/>
            <p:nvPr/>
          </p:nvSpPr>
          <p:spPr>
            <a:xfrm>
              <a:off x="1157485" y="8671177"/>
              <a:ext cx="513877" cy="292520"/>
            </a:xfrm>
            <a:prstGeom prst="rect">
              <a:avLst/>
            </a:prstGeom>
            <a:noFill/>
          </p:spPr>
          <p:txBody>
            <a:bodyPr wrap="square">
              <a:spAutoFit/>
            </a:bodyPr>
            <a:lstStyle/>
            <a:p>
              <a:pPr algn="ctr"/>
              <a:r>
                <a:rPr lang="en-IE" sz="1000">
                  <a:hlinkClick r:id="rId7"/>
                </a:rPr>
                <a:t>IN</a:t>
              </a:r>
              <a:endParaRPr lang="en-US" sz="1000"/>
            </a:p>
          </p:txBody>
        </p:sp>
        <p:sp>
          <p:nvSpPr>
            <p:cNvPr id="55" name="TextBox 54">
              <a:extLst>
                <a:ext uri="{FF2B5EF4-FFF2-40B4-BE49-F238E27FC236}">
                  <a16:creationId xmlns:a16="http://schemas.microsoft.com/office/drawing/2014/main" id="{F91DE55B-FC9F-B2FD-1317-B85E86E4CA4B}"/>
                </a:ext>
              </a:extLst>
            </p:cNvPr>
            <p:cNvSpPr txBox="1"/>
            <p:nvPr/>
          </p:nvSpPr>
          <p:spPr>
            <a:xfrm>
              <a:off x="1823762" y="8649765"/>
              <a:ext cx="513877" cy="292520"/>
            </a:xfrm>
            <a:prstGeom prst="rect">
              <a:avLst/>
            </a:prstGeom>
            <a:noFill/>
          </p:spPr>
          <p:txBody>
            <a:bodyPr wrap="square">
              <a:spAutoFit/>
            </a:bodyPr>
            <a:lstStyle/>
            <a:p>
              <a:pPr algn="ctr"/>
              <a:r>
                <a:rPr lang="en-IE" sz="1000">
                  <a:hlinkClick r:id="rId8"/>
                </a:rPr>
                <a:t>X</a:t>
              </a:r>
              <a:endParaRPr lang="en-US" sz="1000"/>
            </a:p>
          </p:txBody>
        </p:sp>
        <p:grpSp>
          <p:nvGrpSpPr>
            <p:cNvPr id="56" name="Graphic 3">
              <a:extLst>
                <a:ext uri="{FF2B5EF4-FFF2-40B4-BE49-F238E27FC236}">
                  <a16:creationId xmlns:a16="http://schemas.microsoft.com/office/drawing/2014/main" id="{3EBE38F6-C1BF-322F-8A9E-984629662BA9}"/>
                </a:ext>
              </a:extLst>
            </p:cNvPr>
            <p:cNvGrpSpPr/>
            <p:nvPr/>
          </p:nvGrpSpPr>
          <p:grpSpPr>
            <a:xfrm>
              <a:off x="475050" y="8594793"/>
              <a:ext cx="524161" cy="524549"/>
              <a:chOff x="-1196056" y="2499889"/>
              <a:chExt cx="850463" cy="851093"/>
            </a:xfrm>
          </p:grpSpPr>
          <p:sp>
            <p:nvSpPr>
              <p:cNvPr id="66" name="Freeform 65">
                <a:extLst>
                  <a:ext uri="{FF2B5EF4-FFF2-40B4-BE49-F238E27FC236}">
                    <a16:creationId xmlns:a16="http://schemas.microsoft.com/office/drawing/2014/main" id="{CF4401C5-4DF6-85CB-1DD8-0C6F421FA7F5}"/>
                  </a:ext>
                </a:extLst>
              </p:cNvPr>
              <p:cNvSpPr/>
              <p:nvPr/>
            </p:nvSpPr>
            <p:spPr>
              <a:xfrm>
                <a:off x="-1196056" y="2499889"/>
                <a:ext cx="850463" cy="845423"/>
              </a:xfrm>
              <a:custGeom>
                <a:avLst/>
                <a:gdLst>
                  <a:gd name="connsiteX0" fmla="*/ 850463 w 850463"/>
                  <a:gd name="connsiteY0" fmla="*/ 425232 h 845423"/>
                  <a:gd name="connsiteX1" fmla="*/ 425232 w 850463"/>
                  <a:gd name="connsiteY1" fmla="*/ 0 h 845423"/>
                  <a:gd name="connsiteX2" fmla="*/ 0 w 850463"/>
                  <a:gd name="connsiteY2" fmla="*/ 425232 h 845423"/>
                  <a:gd name="connsiteX3" fmla="*/ 359085 w 850463"/>
                  <a:gd name="connsiteY3" fmla="*/ 845424 h 845423"/>
                  <a:gd name="connsiteX4" fmla="*/ 359085 w 850463"/>
                  <a:gd name="connsiteY4" fmla="*/ 548076 h 845423"/>
                  <a:gd name="connsiteX5" fmla="*/ 251359 w 850463"/>
                  <a:gd name="connsiteY5" fmla="*/ 548076 h 845423"/>
                  <a:gd name="connsiteX6" fmla="*/ 251359 w 850463"/>
                  <a:gd name="connsiteY6" fmla="*/ 425232 h 845423"/>
                  <a:gd name="connsiteX7" fmla="*/ 359085 w 850463"/>
                  <a:gd name="connsiteY7" fmla="*/ 425232 h 845423"/>
                  <a:gd name="connsiteX8" fmla="*/ 359085 w 850463"/>
                  <a:gd name="connsiteY8" fmla="*/ 331996 h 845423"/>
                  <a:gd name="connsiteX9" fmla="*/ 519728 w 850463"/>
                  <a:gd name="connsiteY9" fmla="*/ 166313 h 845423"/>
                  <a:gd name="connsiteX10" fmla="*/ 614854 w 850463"/>
                  <a:gd name="connsiteY10" fmla="*/ 174503 h 845423"/>
                  <a:gd name="connsiteX11" fmla="*/ 614854 w 850463"/>
                  <a:gd name="connsiteY11" fmla="*/ 279078 h 845423"/>
                  <a:gd name="connsiteX12" fmla="*/ 561306 w 850463"/>
                  <a:gd name="connsiteY12" fmla="*/ 279078 h 845423"/>
                  <a:gd name="connsiteX13" fmla="*/ 492009 w 850463"/>
                  <a:gd name="connsiteY13" fmla="*/ 345225 h 845423"/>
                  <a:gd name="connsiteX14" fmla="*/ 492009 w 850463"/>
                  <a:gd name="connsiteY14" fmla="*/ 425232 h 845423"/>
                  <a:gd name="connsiteX15" fmla="*/ 609184 w 850463"/>
                  <a:gd name="connsiteY15" fmla="*/ 425232 h 845423"/>
                  <a:gd name="connsiteX16" fmla="*/ 590285 w 850463"/>
                  <a:gd name="connsiteY16" fmla="*/ 548076 h 845423"/>
                  <a:gd name="connsiteX17" fmla="*/ 491379 w 850463"/>
                  <a:gd name="connsiteY17" fmla="*/ 548076 h 845423"/>
                  <a:gd name="connsiteX18" fmla="*/ 491379 w 850463"/>
                  <a:gd name="connsiteY18" fmla="*/ 845424 h 845423"/>
                  <a:gd name="connsiteX19" fmla="*/ 850463 w 850463"/>
                  <a:gd name="connsiteY19" fmla="*/ 425232 h 8454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50463" h="845423">
                    <a:moveTo>
                      <a:pt x="850463" y="425232"/>
                    </a:moveTo>
                    <a:cubicBezTo>
                      <a:pt x="850463" y="190252"/>
                      <a:pt x="660212" y="0"/>
                      <a:pt x="425232" y="0"/>
                    </a:cubicBezTo>
                    <a:cubicBezTo>
                      <a:pt x="190252" y="0"/>
                      <a:pt x="0" y="190252"/>
                      <a:pt x="0" y="425232"/>
                    </a:cubicBezTo>
                    <a:cubicBezTo>
                      <a:pt x="0" y="637533"/>
                      <a:pt x="155603" y="813295"/>
                      <a:pt x="359085" y="845424"/>
                    </a:cubicBezTo>
                    <a:lnTo>
                      <a:pt x="359085" y="548076"/>
                    </a:lnTo>
                    <a:lnTo>
                      <a:pt x="251359" y="548076"/>
                    </a:lnTo>
                    <a:lnTo>
                      <a:pt x="251359" y="425232"/>
                    </a:lnTo>
                    <a:lnTo>
                      <a:pt x="359085" y="425232"/>
                    </a:lnTo>
                    <a:lnTo>
                      <a:pt x="359085" y="331996"/>
                    </a:lnTo>
                    <a:cubicBezTo>
                      <a:pt x="359085" y="225530"/>
                      <a:pt x="422712" y="166313"/>
                      <a:pt x="519728" y="166313"/>
                    </a:cubicBezTo>
                    <a:cubicBezTo>
                      <a:pt x="566346" y="166313"/>
                      <a:pt x="614854" y="174503"/>
                      <a:pt x="614854" y="174503"/>
                    </a:cubicBezTo>
                    <a:lnTo>
                      <a:pt x="614854" y="279078"/>
                    </a:lnTo>
                    <a:lnTo>
                      <a:pt x="561306" y="279078"/>
                    </a:lnTo>
                    <a:cubicBezTo>
                      <a:pt x="508388" y="279078"/>
                      <a:pt x="492009" y="311837"/>
                      <a:pt x="492009" y="345225"/>
                    </a:cubicBezTo>
                    <a:lnTo>
                      <a:pt x="492009" y="425232"/>
                    </a:lnTo>
                    <a:lnTo>
                      <a:pt x="609184" y="425232"/>
                    </a:lnTo>
                    <a:lnTo>
                      <a:pt x="590285" y="548076"/>
                    </a:lnTo>
                    <a:lnTo>
                      <a:pt x="491379" y="548076"/>
                    </a:lnTo>
                    <a:lnTo>
                      <a:pt x="491379" y="845424"/>
                    </a:lnTo>
                    <a:cubicBezTo>
                      <a:pt x="694860" y="813925"/>
                      <a:pt x="850463" y="637533"/>
                      <a:pt x="850463" y="425232"/>
                    </a:cubicBezTo>
                    <a:close/>
                  </a:path>
                </a:pathLst>
              </a:custGeom>
              <a:solidFill>
                <a:srgbClr val="FBAE1C"/>
              </a:solidFill>
              <a:ln w="6294" cap="flat">
                <a:noFill/>
                <a:prstDash val="solid"/>
                <a:miter/>
              </a:ln>
            </p:spPr>
            <p:txBody>
              <a:bodyPr rtlCol="0" anchor="ctr"/>
              <a:lstStyle/>
              <a:p>
                <a:endParaRPr lang="en-US" sz="1000" dirty="0">
                  <a:latin typeface="Calibri" panose="020F0502020204030204" pitchFamily="34" charset="0"/>
                  <a:cs typeface="Calibri" panose="020F0502020204030204" pitchFamily="34" charset="0"/>
                </a:endParaRPr>
              </a:p>
            </p:txBody>
          </p:sp>
          <p:sp>
            <p:nvSpPr>
              <p:cNvPr id="67" name="Freeform 66">
                <a:extLst>
                  <a:ext uri="{FF2B5EF4-FFF2-40B4-BE49-F238E27FC236}">
                    <a16:creationId xmlns:a16="http://schemas.microsoft.com/office/drawing/2014/main" id="{36F02914-C53F-015B-53D9-CF83363DFCDE}"/>
                  </a:ext>
                </a:extLst>
              </p:cNvPr>
              <p:cNvSpPr/>
              <p:nvPr/>
            </p:nvSpPr>
            <p:spPr>
              <a:xfrm>
                <a:off x="-945327" y="2666201"/>
                <a:ext cx="363494" cy="684780"/>
              </a:xfrm>
              <a:custGeom>
                <a:avLst/>
                <a:gdLst>
                  <a:gd name="connsiteX0" fmla="*/ 339555 w 363494"/>
                  <a:gd name="connsiteY0" fmla="*/ 381764 h 684780"/>
                  <a:gd name="connsiteX1" fmla="*/ 358455 w 363494"/>
                  <a:gd name="connsiteY1" fmla="*/ 258919 h 684780"/>
                  <a:gd name="connsiteX2" fmla="*/ 240650 w 363494"/>
                  <a:gd name="connsiteY2" fmla="*/ 258919 h 684780"/>
                  <a:gd name="connsiteX3" fmla="*/ 240650 w 363494"/>
                  <a:gd name="connsiteY3" fmla="*/ 179542 h 684780"/>
                  <a:gd name="connsiteX4" fmla="*/ 309947 w 363494"/>
                  <a:gd name="connsiteY4" fmla="*/ 113395 h 684780"/>
                  <a:gd name="connsiteX5" fmla="*/ 363494 w 363494"/>
                  <a:gd name="connsiteY5" fmla="*/ 113395 h 684780"/>
                  <a:gd name="connsiteX6" fmla="*/ 363494 w 363494"/>
                  <a:gd name="connsiteY6" fmla="*/ 8190 h 684780"/>
                  <a:gd name="connsiteX7" fmla="*/ 268368 w 363494"/>
                  <a:gd name="connsiteY7" fmla="*/ 0 h 684780"/>
                  <a:gd name="connsiteX8" fmla="*/ 107725 w 363494"/>
                  <a:gd name="connsiteY8" fmla="*/ 165683 h 684780"/>
                  <a:gd name="connsiteX9" fmla="*/ 107725 w 363494"/>
                  <a:gd name="connsiteY9" fmla="*/ 259549 h 684780"/>
                  <a:gd name="connsiteX10" fmla="*/ 0 w 363494"/>
                  <a:gd name="connsiteY10" fmla="*/ 259549 h 684780"/>
                  <a:gd name="connsiteX11" fmla="*/ 0 w 363494"/>
                  <a:gd name="connsiteY11" fmla="*/ 382394 h 684780"/>
                  <a:gd name="connsiteX12" fmla="*/ 107725 w 363494"/>
                  <a:gd name="connsiteY12" fmla="*/ 382394 h 684780"/>
                  <a:gd name="connsiteX13" fmla="*/ 107725 w 363494"/>
                  <a:gd name="connsiteY13" fmla="*/ 679741 h 684780"/>
                  <a:gd name="connsiteX14" fmla="*/ 173873 w 363494"/>
                  <a:gd name="connsiteY14" fmla="*/ 684781 h 684780"/>
                  <a:gd name="connsiteX15" fmla="*/ 240020 w 363494"/>
                  <a:gd name="connsiteY15" fmla="*/ 679741 h 684780"/>
                  <a:gd name="connsiteX16" fmla="*/ 240020 w 363494"/>
                  <a:gd name="connsiteY16" fmla="*/ 382394 h 684780"/>
                  <a:gd name="connsiteX17" fmla="*/ 339555 w 363494"/>
                  <a:gd name="connsiteY17" fmla="*/ 382394 h 684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63494" h="684780">
                    <a:moveTo>
                      <a:pt x="339555" y="381764"/>
                    </a:moveTo>
                    <a:lnTo>
                      <a:pt x="358455" y="258919"/>
                    </a:lnTo>
                    <a:lnTo>
                      <a:pt x="240650" y="258919"/>
                    </a:lnTo>
                    <a:lnTo>
                      <a:pt x="240650" y="179542"/>
                    </a:lnTo>
                    <a:cubicBezTo>
                      <a:pt x="240650" y="146154"/>
                      <a:pt x="257029" y="113395"/>
                      <a:pt x="309947" y="113395"/>
                    </a:cubicBezTo>
                    <a:lnTo>
                      <a:pt x="363494" y="113395"/>
                    </a:lnTo>
                    <a:lnTo>
                      <a:pt x="363494" y="8190"/>
                    </a:lnTo>
                    <a:cubicBezTo>
                      <a:pt x="363494" y="8190"/>
                      <a:pt x="314987" y="0"/>
                      <a:pt x="268368" y="0"/>
                    </a:cubicBezTo>
                    <a:cubicBezTo>
                      <a:pt x="171353" y="0"/>
                      <a:pt x="107725" y="58588"/>
                      <a:pt x="107725" y="165683"/>
                    </a:cubicBezTo>
                    <a:lnTo>
                      <a:pt x="107725" y="259549"/>
                    </a:lnTo>
                    <a:lnTo>
                      <a:pt x="0" y="259549"/>
                    </a:lnTo>
                    <a:lnTo>
                      <a:pt x="0" y="382394"/>
                    </a:lnTo>
                    <a:lnTo>
                      <a:pt x="107725" y="382394"/>
                    </a:lnTo>
                    <a:lnTo>
                      <a:pt x="107725" y="679741"/>
                    </a:lnTo>
                    <a:cubicBezTo>
                      <a:pt x="129144" y="682891"/>
                      <a:pt x="151823" y="684781"/>
                      <a:pt x="173873" y="684781"/>
                    </a:cubicBezTo>
                    <a:cubicBezTo>
                      <a:pt x="195922" y="684781"/>
                      <a:pt x="218601" y="682891"/>
                      <a:pt x="240020" y="679741"/>
                    </a:cubicBezTo>
                    <a:lnTo>
                      <a:pt x="240020" y="382394"/>
                    </a:lnTo>
                    <a:lnTo>
                      <a:pt x="339555" y="382394"/>
                    </a:lnTo>
                    <a:close/>
                  </a:path>
                </a:pathLst>
              </a:custGeom>
              <a:solidFill>
                <a:srgbClr val="FFFFFF"/>
              </a:solidFill>
              <a:ln w="6294" cap="flat">
                <a:noFill/>
                <a:prstDash val="solid"/>
                <a:miter/>
              </a:ln>
            </p:spPr>
            <p:txBody>
              <a:bodyPr rtlCol="0" anchor="ctr"/>
              <a:lstStyle/>
              <a:p>
                <a:endParaRPr lang="en-US" sz="1000" dirty="0">
                  <a:latin typeface="Calibri" panose="020F0502020204030204" pitchFamily="34" charset="0"/>
                  <a:cs typeface="Calibri" panose="020F0502020204030204" pitchFamily="34" charset="0"/>
                </a:endParaRPr>
              </a:p>
            </p:txBody>
          </p:sp>
        </p:grpSp>
        <p:grpSp>
          <p:nvGrpSpPr>
            <p:cNvPr id="57" name="Group 56">
              <a:extLst>
                <a:ext uri="{FF2B5EF4-FFF2-40B4-BE49-F238E27FC236}">
                  <a16:creationId xmlns:a16="http://schemas.microsoft.com/office/drawing/2014/main" id="{545941E0-F96E-FA51-3165-330F95EB1346}"/>
                </a:ext>
              </a:extLst>
            </p:cNvPr>
            <p:cNvGrpSpPr/>
            <p:nvPr/>
          </p:nvGrpSpPr>
          <p:grpSpPr>
            <a:xfrm>
              <a:off x="1146213" y="8594793"/>
              <a:ext cx="524161" cy="524161"/>
              <a:chOff x="3094393" y="4759137"/>
              <a:chExt cx="1074283" cy="1074283"/>
            </a:xfrm>
          </p:grpSpPr>
          <p:sp>
            <p:nvSpPr>
              <p:cNvPr id="61" name="Freeform 60">
                <a:extLst>
                  <a:ext uri="{FF2B5EF4-FFF2-40B4-BE49-F238E27FC236}">
                    <a16:creationId xmlns:a16="http://schemas.microsoft.com/office/drawing/2014/main" id="{9C2DCF1F-8DC8-A367-482E-4EFC78DEC327}"/>
                  </a:ext>
                </a:extLst>
              </p:cNvPr>
              <p:cNvSpPr/>
              <p:nvPr/>
            </p:nvSpPr>
            <p:spPr>
              <a:xfrm>
                <a:off x="3094393" y="4759137"/>
                <a:ext cx="1074283" cy="1074283"/>
              </a:xfrm>
              <a:custGeom>
                <a:avLst/>
                <a:gdLst>
                  <a:gd name="connsiteX0" fmla="*/ 850464 w 850463"/>
                  <a:gd name="connsiteY0" fmla="*/ 425232 h 850463"/>
                  <a:gd name="connsiteX1" fmla="*/ 425232 w 850463"/>
                  <a:gd name="connsiteY1" fmla="*/ 850464 h 850463"/>
                  <a:gd name="connsiteX2" fmla="*/ 0 w 850463"/>
                  <a:gd name="connsiteY2" fmla="*/ 425232 h 850463"/>
                  <a:gd name="connsiteX3" fmla="*/ 425232 w 850463"/>
                  <a:gd name="connsiteY3" fmla="*/ 0 h 850463"/>
                  <a:gd name="connsiteX4" fmla="*/ 850464 w 850463"/>
                  <a:gd name="connsiteY4" fmla="*/ 425232 h 8504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0463" h="850463">
                    <a:moveTo>
                      <a:pt x="850464" y="425232"/>
                    </a:moveTo>
                    <a:cubicBezTo>
                      <a:pt x="850464" y="660081"/>
                      <a:pt x="660081" y="850464"/>
                      <a:pt x="425232" y="850464"/>
                    </a:cubicBezTo>
                    <a:cubicBezTo>
                      <a:pt x="190383" y="850464"/>
                      <a:pt x="0" y="660081"/>
                      <a:pt x="0" y="425232"/>
                    </a:cubicBezTo>
                    <a:cubicBezTo>
                      <a:pt x="0" y="190383"/>
                      <a:pt x="190383" y="0"/>
                      <a:pt x="425232" y="0"/>
                    </a:cubicBezTo>
                    <a:cubicBezTo>
                      <a:pt x="660081" y="0"/>
                      <a:pt x="850464" y="190383"/>
                      <a:pt x="850464" y="425232"/>
                    </a:cubicBezTo>
                    <a:close/>
                  </a:path>
                </a:pathLst>
              </a:custGeom>
              <a:solidFill>
                <a:srgbClr val="FBAE1C"/>
              </a:solidFill>
              <a:ln w="6294" cap="flat">
                <a:noFill/>
                <a:prstDash val="solid"/>
                <a:miter/>
              </a:ln>
            </p:spPr>
            <p:txBody>
              <a:bodyPr rtlCol="0" anchor="ctr"/>
              <a:lstStyle/>
              <a:p>
                <a:endParaRPr lang="en-US" sz="1000" dirty="0">
                  <a:latin typeface="Calibri" panose="020F0502020204030204" pitchFamily="34" charset="0"/>
                  <a:cs typeface="Calibri" panose="020F0502020204030204" pitchFamily="34" charset="0"/>
                </a:endParaRPr>
              </a:p>
            </p:txBody>
          </p:sp>
          <p:grpSp>
            <p:nvGrpSpPr>
              <p:cNvPr id="62" name="Group 61">
                <a:extLst>
                  <a:ext uri="{FF2B5EF4-FFF2-40B4-BE49-F238E27FC236}">
                    <a16:creationId xmlns:a16="http://schemas.microsoft.com/office/drawing/2014/main" id="{9EA23D95-C744-60E0-3A4C-E58ACA710940}"/>
                  </a:ext>
                </a:extLst>
              </p:cNvPr>
              <p:cNvGrpSpPr/>
              <p:nvPr/>
            </p:nvGrpSpPr>
            <p:grpSpPr>
              <a:xfrm>
                <a:off x="3303016" y="4946695"/>
                <a:ext cx="685139" cy="655838"/>
                <a:chOff x="3303016" y="4946695"/>
                <a:chExt cx="685139" cy="655838"/>
              </a:xfrm>
            </p:grpSpPr>
            <p:sp>
              <p:nvSpPr>
                <p:cNvPr id="63" name="Freeform 62">
                  <a:extLst>
                    <a:ext uri="{FF2B5EF4-FFF2-40B4-BE49-F238E27FC236}">
                      <a16:creationId xmlns:a16="http://schemas.microsoft.com/office/drawing/2014/main" id="{6352C628-B9D7-9E17-69DE-637FCD78EBF5}"/>
                    </a:ext>
                  </a:extLst>
                </p:cNvPr>
                <p:cNvSpPr/>
                <p:nvPr/>
              </p:nvSpPr>
              <p:spPr>
                <a:xfrm>
                  <a:off x="3540110" y="5149321"/>
                  <a:ext cx="448045" cy="453212"/>
                </a:xfrm>
                <a:custGeom>
                  <a:avLst/>
                  <a:gdLst>
                    <a:gd name="connsiteX0" fmla="*/ 0 w 448045"/>
                    <a:gd name="connsiteY0" fmla="*/ 452676 h 453212"/>
                    <a:gd name="connsiteX1" fmla="*/ 0 w 448045"/>
                    <a:gd name="connsiteY1" fmla="*/ 10629 h 453212"/>
                    <a:gd name="connsiteX2" fmla="*/ 146311 w 448045"/>
                    <a:gd name="connsiteY2" fmla="*/ 10629 h 453212"/>
                    <a:gd name="connsiteX3" fmla="*/ 146311 w 448045"/>
                    <a:gd name="connsiteY3" fmla="*/ 72248 h 453212"/>
                    <a:gd name="connsiteX4" fmla="*/ 146847 w 448045"/>
                    <a:gd name="connsiteY4" fmla="*/ 72248 h 453212"/>
                    <a:gd name="connsiteX5" fmla="*/ 148455 w 448045"/>
                    <a:gd name="connsiteY5" fmla="*/ 70104 h 453212"/>
                    <a:gd name="connsiteX6" fmla="*/ 191330 w 448045"/>
                    <a:gd name="connsiteY6" fmla="*/ 24560 h 453212"/>
                    <a:gd name="connsiteX7" fmla="*/ 255107 w 448045"/>
                    <a:gd name="connsiteY7" fmla="*/ 1520 h 453212"/>
                    <a:gd name="connsiteX8" fmla="*/ 337642 w 448045"/>
                    <a:gd name="connsiteY8" fmla="*/ 9021 h 453212"/>
                    <a:gd name="connsiteX9" fmla="*/ 428751 w 448045"/>
                    <a:gd name="connsiteY9" fmla="*/ 93680 h 453212"/>
                    <a:gd name="connsiteX10" fmla="*/ 446437 w 448045"/>
                    <a:gd name="connsiteY10" fmla="*/ 163872 h 453212"/>
                    <a:gd name="connsiteX11" fmla="*/ 448045 w 448045"/>
                    <a:gd name="connsiteY11" fmla="*/ 204594 h 453212"/>
                    <a:gd name="connsiteX12" fmla="*/ 448045 w 448045"/>
                    <a:gd name="connsiteY12" fmla="*/ 449461 h 453212"/>
                    <a:gd name="connsiteX13" fmla="*/ 448045 w 448045"/>
                    <a:gd name="connsiteY13" fmla="*/ 453212 h 453212"/>
                    <a:gd name="connsiteX14" fmla="*/ 301198 w 448045"/>
                    <a:gd name="connsiteY14" fmla="*/ 453212 h 453212"/>
                    <a:gd name="connsiteX15" fmla="*/ 301198 w 448045"/>
                    <a:gd name="connsiteY15" fmla="*/ 449461 h 453212"/>
                    <a:gd name="connsiteX16" fmla="*/ 301198 w 448045"/>
                    <a:gd name="connsiteY16" fmla="*/ 214239 h 453212"/>
                    <a:gd name="connsiteX17" fmla="*/ 291551 w 448045"/>
                    <a:gd name="connsiteY17" fmla="*/ 159050 h 453212"/>
                    <a:gd name="connsiteX18" fmla="*/ 232598 w 448045"/>
                    <a:gd name="connsiteY18" fmla="*/ 117256 h 453212"/>
                    <a:gd name="connsiteX19" fmla="*/ 152743 w 448045"/>
                    <a:gd name="connsiteY19" fmla="*/ 167087 h 453212"/>
                    <a:gd name="connsiteX20" fmla="*/ 146311 w 448045"/>
                    <a:gd name="connsiteY20" fmla="*/ 204058 h 453212"/>
                    <a:gd name="connsiteX21" fmla="*/ 146311 w 448045"/>
                    <a:gd name="connsiteY21" fmla="*/ 449461 h 453212"/>
                    <a:gd name="connsiteX22" fmla="*/ 146311 w 448045"/>
                    <a:gd name="connsiteY22" fmla="*/ 453212 h 453212"/>
                    <a:gd name="connsiteX23" fmla="*/ 0 w 448045"/>
                    <a:gd name="connsiteY23" fmla="*/ 452676 h 453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48045" h="453212">
                      <a:moveTo>
                        <a:pt x="0" y="452676"/>
                      </a:moveTo>
                      <a:cubicBezTo>
                        <a:pt x="0" y="305327"/>
                        <a:pt x="0" y="157978"/>
                        <a:pt x="0" y="10629"/>
                      </a:cubicBezTo>
                      <a:cubicBezTo>
                        <a:pt x="48770" y="10629"/>
                        <a:pt x="97541" y="10629"/>
                        <a:pt x="146311" y="10629"/>
                      </a:cubicBezTo>
                      <a:cubicBezTo>
                        <a:pt x="146311" y="30990"/>
                        <a:pt x="146311" y="51351"/>
                        <a:pt x="146311" y="72248"/>
                      </a:cubicBezTo>
                      <a:cubicBezTo>
                        <a:pt x="146311" y="72248"/>
                        <a:pt x="146847" y="72248"/>
                        <a:pt x="146847" y="72248"/>
                      </a:cubicBezTo>
                      <a:cubicBezTo>
                        <a:pt x="147383" y="71712"/>
                        <a:pt x="147919" y="70640"/>
                        <a:pt x="148455" y="70104"/>
                      </a:cubicBezTo>
                      <a:cubicBezTo>
                        <a:pt x="160246" y="52422"/>
                        <a:pt x="174180" y="36884"/>
                        <a:pt x="191330" y="24560"/>
                      </a:cubicBezTo>
                      <a:cubicBezTo>
                        <a:pt x="210624" y="11165"/>
                        <a:pt x="232062" y="4199"/>
                        <a:pt x="255107" y="1520"/>
                      </a:cubicBezTo>
                      <a:cubicBezTo>
                        <a:pt x="282976" y="-1695"/>
                        <a:pt x="310845" y="-87"/>
                        <a:pt x="337642" y="9021"/>
                      </a:cubicBezTo>
                      <a:cubicBezTo>
                        <a:pt x="380517" y="23488"/>
                        <a:pt x="410529" y="52422"/>
                        <a:pt x="428751" y="93680"/>
                      </a:cubicBezTo>
                      <a:cubicBezTo>
                        <a:pt x="438398" y="116184"/>
                        <a:pt x="444294" y="139760"/>
                        <a:pt x="446437" y="163872"/>
                      </a:cubicBezTo>
                      <a:cubicBezTo>
                        <a:pt x="447509" y="177267"/>
                        <a:pt x="448045" y="191198"/>
                        <a:pt x="448045" y="204594"/>
                      </a:cubicBezTo>
                      <a:cubicBezTo>
                        <a:pt x="448045" y="286038"/>
                        <a:pt x="448045" y="368017"/>
                        <a:pt x="448045" y="449461"/>
                      </a:cubicBezTo>
                      <a:cubicBezTo>
                        <a:pt x="448045" y="450533"/>
                        <a:pt x="448045" y="451605"/>
                        <a:pt x="448045" y="453212"/>
                      </a:cubicBezTo>
                      <a:cubicBezTo>
                        <a:pt x="398739" y="453212"/>
                        <a:pt x="349968" y="453212"/>
                        <a:pt x="301198" y="453212"/>
                      </a:cubicBezTo>
                      <a:cubicBezTo>
                        <a:pt x="301198" y="452141"/>
                        <a:pt x="301198" y="451069"/>
                        <a:pt x="301198" y="449461"/>
                      </a:cubicBezTo>
                      <a:cubicBezTo>
                        <a:pt x="301198" y="371232"/>
                        <a:pt x="301198" y="292468"/>
                        <a:pt x="301198" y="214239"/>
                      </a:cubicBezTo>
                      <a:cubicBezTo>
                        <a:pt x="301198" y="195485"/>
                        <a:pt x="299054" y="176732"/>
                        <a:pt x="291551" y="159050"/>
                      </a:cubicBezTo>
                      <a:cubicBezTo>
                        <a:pt x="280832" y="132795"/>
                        <a:pt x="261002" y="118863"/>
                        <a:pt x="232598" y="117256"/>
                      </a:cubicBezTo>
                      <a:cubicBezTo>
                        <a:pt x="196690" y="115113"/>
                        <a:pt x="167749" y="133330"/>
                        <a:pt x="152743" y="167087"/>
                      </a:cubicBezTo>
                      <a:cubicBezTo>
                        <a:pt x="147383" y="178875"/>
                        <a:pt x="146311" y="191198"/>
                        <a:pt x="146311" y="204058"/>
                      </a:cubicBezTo>
                      <a:cubicBezTo>
                        <a:pt x="146311" y="286038"/>
                        <a:pt x="146311" y="368017"/>
                        <a:pt x="146311" y="449461"/>
                      </a:cubicBezTo>
                      <a:cubicBezTo>
                        <a:pt x="146311" y="450533"/>
                        <a:pt x="146311" y="451605"/>
                        <a:pt x="146311" y="453212"/>
                      </a:cubicBezTo>
                      <a:cubicBezTo>
                        <a:pt x="98077" y="452676"/>
                        <a:pt x="48770" y="452676"/>
                        <a:pt x="0" y="452676"/>
                      </a:cubicBezTo>
                      <a:close/>
                    </a:path>
                  </a:pathLst>
                </a:custGeom>
                <a:solidFill>
                  <a:schemeClr val="bg1"/>
                </a:solidFill>
                <a:ln w="5347" cap="flat">
                  <a:noFill/>
                  <a:prstDash val="solid"/>
                  <a:miter/>
                </a:ln>
              </p:spPr>
              <p:txBody>
                <a:bodyPr rtlCol="0" anchor="ctr"/>
                <a:lstStyle/>
                <a:p>
                  <a:endParaRPr lang="en-US" sz="1000"/>
                </a:p>
              </p:txBody>
            </p:sp>
            <p:sp>
              <p:nvSpPr>
                <p:cNvPr id="64" name="Freeform 63">
                  <a:extLst>
                    <a:ext uri="{FF2B5EF4-FFF2-40B4-BE49-F238E27FC236}">
                      <a16:creationId xmlns:a16="http://schemas.microsoft.com/office/drawing/2014/main" id="{B94E70BE-7322-C3DB-39FD-B49FE33D510F}"/>
                    </a:ext>
                  </a:extLst>
                </p:cNvPr>
                <p:cNvSpPr/>
                <p:nvPr/>
              </p:nvSpPr>
              <p:spPr>
                <a:xfrm>
                  <a:off x="3311799" y="5159950"/>
                  <a:ext cx="146847" cy="442047"/>
                </a:xfrm>
                <a:custGeom>
                  <a:avLst/>
                  <a:gdLst>
                    <a:gd name="connsiteX0" fmla="*/ 146847 w 146847"/>
                    <a:gd name="connsiteY0" fmla="*/ 0 h 442047"/>
                    <a:gd name="connsiteX1" fmla="*/ 146847 w 146847"/>
                    <a:gd name="connsiteY1" fmla="*/ 442048 h 442047"/>
                    <a:gd name="connsiteX2" fmla="*/ 0 w 146847"/>
                    <a:gd name="connsiteY2" fmla="*/ 442048 h 442047"/>
                    <a:gd name="connsiteX3" fmla="*/ 0 w 146847"/>
                    <a:gd name="connsiteY3" fmla="*/ 0 h 442047"/>
                    <a:gd name="connsiteX4" fmla="*/ 146847 w 146847"/>
                    <a:gd name="connsiteY4" fmla="*/ 0 h 4420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6847" h="442047">
                      <a:moveTo>
                        <a:pt x="146847" y="0"/>
                      </a:moveTo>
                      <a:cubicBezTo>
                        <a:pt x="146847" y="147349"/>
                        <a:pt x="146847" y="294698"/>
                        <a:pt x="146847" y="442048"/>
                      </a:cubicBezTo>
                      <a:cubicBezTo>
                        <a:pt x="98077" y="442048"/>
                        <a:pt x="48771" y="442048"/>
                        <a:pt x="0" y="442048"/>
                      </a:cubicBezTo>
                      <a:cubicBezTo>
                        <a:pt x="0" y="294698"/>
                        <a:pt x="0" y="147349"/>
                        <a:pt x="0" y="0"/>
                      </a:cubicBezTo>
                      <a:cubicBezTo>
                        <a:pt x="48771" y="0"/>
                        <a:pt x="97541" y="0"/>
                        <a:pt x="146847" y="0"/>
                      </a:cubicBezTo>
                      <a:close/>
                    </a:path>
                  </a:pathLst>
                </a:custGeom>
                <a:solidFill>
                  <a:schemeClr val="bg1"/>
                </a:solidFill>
                <a:ln w="5347" cap="flat">
                  <a:noFill/>
                  <a:prstDash val="solid"/>
                  <a:miter/>
                </a:ln>
              </p:spPr>
              <p:txBody>
                <a:bodyPr rtlCol="0" anchor="ctr"/>
                <a:lstStyle/>
                <a:p>
                  <a:endParaRPr lang="en-US" sz="1000"/>
                </a:p>
              </p:txBody>
            </p:sp>
            <p:sp>
              <p:nvSpPr>
                <p:cNvPr id="65" name="Freeform 64">
                  <a:extLst>
                    <a:ext uri="{FF2B5EF4-FFF2-40B4-BE49-F238E27FC236}">
                      <a16:creationId xmlns:a16="http://schemas.microsoft.com/office/drawing/2014/main" id="{35107DCD-A880-7734-2220-5F926F622D71}"/>
                    </a:ext>
                  </a:extLst>
                </p:cNvPr>
                <p:cNvSpPr/>
                <p:nvPr/>
              </p:nvSpPr>
              <p:spPr>
                <a:xfrm>
                  <a:off x="3303016" y="4946695"/>
                  <a:ext cx="165330" cy="153521"/>
                </a:xfrm>
                <a:custGeom>
                  <a:avLst/>
                  <a:gdLst>
                    <a:gd name="connsiteX0" fmla="*/ 83279 w 165330"/>
                    <a:gd name="connsiteY0" fmla="*/ 0 h 153521"/>
                    <a:gd name="connsiteX1" fmla="*/ 122938 w 165330"/>
                    <a:gd name="connsiteY1" fmla="*/ 8573 h 153521"/>
                    <a:gd name="connsiteX2" fmla="*/ 164741 w 165330"/>
                    <a:gd name="connsiteY2" fmla="*/ 68584 h 153521"/>
                    <a:gd name="connsiteX3" fmla="*/ 144912 w 165330"/>
                    <a:gd name="connsiteY3" fmla="*/ 129132 h 153521"/>
                    <a:gd name="connsiteX4" fmla="*/ 101500 w 165330"/>
                    <a:gd name="connsiteY4" fmla="*/ 151636 h 153521"/>
                    <a:gd name="connsiteX5" fmla="*/ 42011 w 165330"/>
                    <a:gd name="connsiteY5" fmla="*/ 144670 h 153521"/>
                    <a:gd name="connsiteX6" fmla="*/ 208 w 165330"/>
                    <a:gd name="connsiteY6" fmla="*/ 71264 h 153521"/>
                    <a:gd name="connsiteX7" fmla="*/ 65057 w 165330"/>
                    <a:gd name="connsiteY7" fmla="*/ 1608 h 153521"/>
                    <a:gd name="connsiteX8" fmla="*/ 83279 w 165330"/>
                    <a:gd name="connsiteY8" fmla="*/ 0 h 153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5330" h="153521">
                      <a:moveTo>
                        <a:pt x="83279" y="0"/>
                      </a:moveTo>
                      <a:cubicBezTo>
                        <a:pt x="97213" y="536"/>
                        <a:pt x="110611" y="2679"/>
                        <a:pt x="122938" y="8573"/>
                      </a:cubicBezTo>
                      <a:cubicBezTo>
                        <a:pt x="148127" y="20897"/>
                        <a:pt x="161526" y="41258"/>
                        <a:pt x="164741" y="68584"/>
                      </a:cubicBezTo>
                      <a:cubicBezTo>
                        <a:pt x="167421" y="91624"/>
                        <a:pt x="160990" y="112521"/>
                        <a:pt x="144912" y="129132"/>
                      </a:cubicBezTo>
                      <a:cubicBezTo>
                        <a:pt x="133121" y="141455"/>
                        <a:pt x="118115" y="148421"/>
                        <a:pt x="101500" y="151636"/>
                      </a:cubicBezTo>
                      <a:cubicBezTo>
                        <a:pt x="81135" y="155386"/>
                        <a:pt x="61305" y="153779"/>
                        <a:pt x="42011" y="144670"/>
                      </a:cubicBezTo>
                      <a:cubicBezTo>
                        <a:pt x="12534" y="130739"/>
                        <a:pt x="-1936" y="101805"/>
                        <a:pt x="208" y="71264"/>
                      </a:cubicBezTo>
                      <a:cubicBezTo>
                        <a:pt x="2352" y="35900"/>
                        <a:pt x="27005" y="8037"/>
                        <a:pt x="65057" y="1608"/>
                      </a:cubicBezTo>
                      <a:cubicBezTo>
                        <a:pt x="70952" y="536"/>
                        <a:pt x="76847" y="536"/>
                        <a:pt x="83279" y="0"/>
                      </a:cubicBezTo>
                      <a:close/>
                    </a:path>
                  </a:pathLst>
                </a:custGeom>
                <a:solidFill>
                  <a:schemeClr val="bg1"/>
                </a:solidFill>
                <a:ln w="5347" cap="flat">
                  <a:noFill/>
                  <a:prstDash val="solid"/>
                  <a:miter/>
                </a:ln>
              </p:spPr>
              <p:txBody>
                <a:bodyPr rtlCol="0" anchor="ctr"/>
                <a:lstStyle/>
                <a:p>
                  <a:endParaRPr lang="en-US" sz="1000"/>
                </a:p>
              </p:txBody>
            </p:sp>
          </p:grpSp>
        </p:grpSp>
        <p:grpSp>
          <p:nvGrpSpPr>
            <p:cNvPr id="58" name="Group 57">
              <a:extLst>
                <a:ext uri="{FF2B5EF4-FFF2-40B4-BE49-F238E27FC236}">
                  <a16:creationId xmlns:a16="http://schemas.microsoft.com/office/drawing/2014/main" id="{23036F9D-5C89-A233-4F91-E4EA4AD50C7A}"/>
                </a:ext>
              </a:extLst>
            </p:cNvPr>
            <p:cNvGrpSpPr/>
            <p:nvPr/>
          </p:nvGrpSpPr>
          <p:grpSpPr>
            <a:xfrm>
              <a:off x="1817377" y="8594793"/>
              <a:ext cx="524161" cy="524161"/>
              <a:chOff x="2779401" y="1664126"/>
              <a:chExt cx="1074283" cy="1074283"/>
            </a:xfrm>
          </p:grpSpPr>
          <p:sp>
            <p:nvSpPr>
              <p:cNvPr id="59" name="Freeform 58">
                <a:extLst>
                  <a:ext uri="{FF2B5EF4-FFF2-40B4-BE49-F238E27FC236}">
                    <a16:creationId xmlns:a16="http://schemas.microsoft.com/office/drawing/2014/main" id="{85361104-663F-6756-30D8-BC3EDD529378}"/>
                  </a:ext>
                </a:extLst>
              </p:cNvPr>
              <p:cNvSpPr/>
              <p:nvPr/>
            </p:nvSpPr>
            <p:spPr>
              <a:xfrm>
                <a:off x="2779401" y="1664126"/>
                <a:ext cx="1074283" cy="1074283"/>
              </a:xfrm>
              <a:custGeom>
                <a:avLst/>
                <a:gdLst>
                  <a:gd name="connsiteX0" fmla="*/ 850464 w 850463"/>
                  <a:gd name="connsiteY0" fmla="*/ 425232 h 850463"/>
                  <a:gd name="connsiteX1" fmla="*/ 425232 w 850463"/>
                  <a:gd name="connsiteY1" fmla="*/ 850464 h 850463"/>
                  <a:gd name="connsiteX2" fmla="*/ 0 w 850463"/>
                  <a:gd name="connsiteY2" fmla="*/ 425232 h 850463"/>
                  <a:gd name="connsiteX3" fmla="*/ 425232 w 850463"/>
                  <a:gd name="connsiteY3" fmla="*/ 0 h 850463"/>
                  <a:gd name="connsiteX4" fmla="*/ 850464 w 850463"/>
                  <a:gd name="connsiteY4" fmla="*/ 425232 h 8504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0463" h="850463">
                    <a:moveTo>
                      <a:pt x="850464" y="425232"/>
                    </a:moveTo>
                    <a:cubicBezTo>
                      <a:pt x="850464" y="660081"/>
                      <a:pt x="660081" y="850464"/>
                      <a:pt x="425232" y="850464"/>
                    </a:cubicBezTo>
                    <a:cubicBezTo>
                      <a:pt x="190383" y="850464"/>
                      <a:pt x="0" y="660081"/>
                      <a:pt x="0" y="425232"/>
                    </a:cubicBezTo>
                    <a:cubicBezTo>
                      <a:pt x="0" y="190383"/>
                      <a:pt x="190383" y="0"/>
                      <a:pt x="425232" y="0"/>
                    </a:cubicBezTo>
                    <a:cubicBezTo>
                      <a:pt x="660081" y="0"/>
                      <a:pt x="850464" y="190383"/>
                      <a:pt x="850464" y="425232"/>
                    </a:cubicBezTo>
                    <a:close/>
                  </a:path>
                </a:pathLst>
              </a:custGeom>
              <a:solidFill>
                <a:srgbClr val="FBAE1C"/>
              </a:solidFill>
              <a:ln w="6294" cap="flat">
                <a:noFill/>
                <a:prstDash val="solid"/>
                <a:miter/>
              </a:ln>
            </p:spPr>
            <p:txBody>
              <a:bodyPr rtlCol="0" anchor="ctr"/>
              <a:lstStyle/>
              <a:p>
                <a:endParaRPr lang="en-US" sz="1000" dirty="0">
                  <a:latin typeface="Calibri" panose="020F0502020204030204" pitchFamily="34" charset="0"/>
                  <a:cs typeface="Calibri" panose="020F0502020204030204" pitchFamily="34" charset="0"/>
                </a:endParaRPr>
              </a:p>
            </p:txBody>
          </p:sp>
          <p:sp>
            <p:nvSpPr>
              <p:cNvPr id="60" name="Graphic 3">
                <a:extLst>
                  <a:ext uri="{FF2B5EF4-FFF2-40B4-BE49-F238E27FC236}">
                    <a16:creationId xmlns:a16="http://schemas.microsoft.com/office/drawing/2014/main" id="{F292B5B8-52BA-6D70-B5AC-6A3871F35AEF}"/>
                  </a:ext>
                </a:extLst>
              </p:cNvPr>
              <p:cNvSpPr/>
              <p:nvPr/>
            </p:nvSpPr>
            <p:spPr>
              <a:xfrm>
                <a:off x="2990503" y="1889431"/>
                <a:ext cx="652752" cy="615571"/>
              </a:xfrm>
              <a:custGeom>
                <a:avLst/>
                <a:gdLst>
                  <a:gd name="connsiteX0" fmla="*/ 40005 w 300989"/>
                  <a:gd name="connsiteY0" fmla="*/ 18097 h 283844"/>
                  <a:gd name="connsiteX1" fmla="*/ 220980 w 300989"/>
                  <a:gd name="connsiteY1" fmla="*/ 260985 h 283844"/>
                  <a:gd name="connsiteX2" fmla="*/ 258127 w 300989"/>
                  <a:gd name="connsiteY2" fmla="*/ 260985 h 283844"/>
                  <a:gd name="connsiteX3" fmla="*/ 76200 w 300989"/>
                  <a:gd name="connsiteY3" fmla="*/ 18097 h 283844"/>
                  <a:gd name="connsiteX4" fmla="*/ 40005 w 300989"/>
                  <a:gd name="connsiteY4" fmla="*/ 18097 h 283844"/>
                  <a:gd name="connsiteX5" fmla="*/ 0 w 300989"/>
                  <a:gd name="connsiteY5" fmla="*/ 0 h 283844"/>
                  <a:gd name="connsiteX6" fmla="*/ 85725 w 300989"/>
                  <a:gd name="connsiteY6" fmla="*/ 0 h 283844"/>
                  <a:gd name="connsiteX7" fmla="*/ 164782 w 300989"/>
                  <a:gd name="connsiteY7" fmla="*/ 102870 h 283844"/>
                  <a:gd name="connsiteX8" fmla="*/ 263842 w 300989"/>
                  <a:gd name="connsiteY8" fmla="*/ 0 h 283844"/>
                  <a:gd name="connsiteX9" fmla="*/ 290513 w 300989"/>
                  <a:gd name="connsiteY9" fmla="*/ 0 h 283844"/>
                  <a:gd name="connsiteX10" fmla="*/ 178117 w 300989"/>
                  <a:gd name="connsiteY10" fmla="*/ 121920 h 283844"/>
                  <a:gd name="connsiteX11" fmla="*/ 164782 w 300989"/>
                  <a:gd name="connsiteY11" fmla="*/ 104775 h 283844"/>
                  <a:gd name="connsiteX12" fmla="*/ 300990 w 300989"/>
                  <a:gd name="connsiteY12" fmla="*/ 283845 h 283844"/>
                  <a:gd name="connsiteX13" fmla="*/ 208597 w 300989"/>
                  <a:gd name="connsiteY13" fmla="*/ 283845 h 283844"/>
                  <a:gd name="connsiteX14" fmla="*/ 126682 w 300989"/>
                  <a:gd name="connsiteY14" fmla="*/ 173355 h 283844"/>
                  <a:gd name="connsiteX15" fmla="*/ 31432 w 300989"/>
                  <a:gd name="connsiteY15" fmla="*/ 276225 h 283844"/>
                  <a:gd name="connsiteX16" fmla="*/ 3810 w 300989"/>
                  <a:gd name="connsiteY16" fmla="*/ 276225 h 283844"/>
                  <a:gd name="connsiteX17" fmla="*/ 116205 w 300989"/>
                  <a:gd name="connsiteY17" fmla="*/ 157163 h 283844"/>
                  <a:gd name="connsiteX18" fmla="*/ 0 w 300989"/>
                  <a:gd name="connsiteY18" fmla="*/ 0 h 2838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00989" h="283844">
                    <a:moveTo>
                      <a:pt x="40005" y="18097"/>
                    </a:moveTo>
                    <a:lnTo>
                      <a:pt x="220980" y="260985"/>
                    </a:lnTo>
                    <a:lnTo>
                      <a:pt x="258127" y="260985"/>
                    </a:lnTo>
                    <a:lnTo>
                      <a:pt x="76200" y="18097"/>
                    </a:lnTo>
                    <a:lnTo>
                      <a:pt x="40005" y="18097"/>
                    </a:lnTo>
                    <a:close/>
                    <a:moveTo>
                      <a:pt x="0" y="0"/>
                    </a:moveTo>
                    <a:lnTo>
                      <a:pt x="85725" y="0"/>
                    </a:lnTo>
                    <a:lnTo>
                      <a:pt x="164782" y="102870"/>
                    </a:lnTo>
                    <a:lnTo>
                      <a:pt x="263842" y="0"/>
                    </a:lnTo>
                    <a:lnTo>
                      <a:pt x="290513" y="0"/>
                    </a:lnTo>
                    <a:lnTo>
                      <a:pt x="178117" y="121920"/>
                    </a:lnTo>
                    <a:lnTo>
                      <a:pt x="164782" y="104775"/>
                    </a:lnTo>
                    <a:lnTo>
                      <a:pt x="300990" y="283845"/>
                    </a:lnTo>
                    <a:lnTo>
                      <a:pt x="208597" y="283845"/>
                    </a:lnTo>
                    <a:lnTo>
                      <a:pt x="126682" y="173355"/>
                    </a:lnTo>
                    <a:lnTo>
                      <a:pt x="31432" y="276225"/>
                    </a:lnTo>
                    <a:lnTo>
                      <a:pt x="3810" y="276225"/>
                    </a:lnTo>
                    <a:lnTo>
                      <a:pt x="116205" y="157163"/>
                    </a:lnTo>
                    <a:lnTo>
                      <a:pt x="0" y="0"/>
                    </a:lnTo>
                    <a:close/>
                  </a:path>
                </a:pathLst>
              </a:custGeom>
              <a:solidFill>
                <a:srgbClr val="FFFFFF"/>
              </a:solidFill>
              <a:ln w="9525" cap="flat">
                <a:noFill/>
                <a:prstDash val="solid"/>
                <a:miter/>
              </a:ln>
            </p:spPr>
            <p:txBody>
              <a:bodyPr rtlCol="0" anchor="ctr"/>
              <a:lstStyle/>
              <a:p>
                <a:endParaRPr lang="en-US" sz="1000"/>
              </a:p>
            </p:txBody>
          </p:sp>
        </p:grpSp>
      </p:grpSp>
    </p:spTree>
    <p:extLst>
      <p:ext uri="{BB962C8B-B14F-4D97-AF65-F5344CB8AC3E}">
        <p14:creationId xmlns:p14="http://schemas.microsoft.com/office/powerpoint/2010/main" val="467312474"/>
      </p:ext>
    </p:extLst>
  </p:cSld>
  <p:clrMapOvr>
    <a:masterClrMapping/>
  </p:clrMapOvr>
</p:sld>
</file>

<file path=ppt/theme/theme1.xml><?xml version="1.0" encoding="utf-8"?>
<a:theme xmlns:a="http://schemas.openxmlformats.org/drawingml/2006/main" name="Office Theme">
  <a:themeElements>
    <a:clrScheme name="Red Violet">
      <a:dk1>
        <a:sysClr val="windowText" lastClr="000000"/>
      </a:dk1>
      <a:lt1>
        <a:sysClr val="window" lastClr="FFFFFF"/>
      </a:lt1>
      <a:dk2>
        <a:srgbClr val="454551"/>
      </a:dk2>
      <a:lt2>
        <a:srgbClr val="D8D9DC"/>
      </a:lt2>
      <a:accent1>
        <a:srgbClr val="E32D91"/>
      </a:accent1>
      <a:accent2>
        <a:srgbClr val="C830CC"/>
      </a:accent2>
      <a:accent3>
        <a:srgbClr val="4EA6DC"/>
      </a:accent3>
      <a:accent4>
        <a:srgbClr val="4775E7"/>
      </a:accent4>
      <a:accent5>
        <a:srgbClr val="8971E1"/>
      </a:accent5>
      <a:accent6>
        <a:srgbClr val="D54773"/>
      </a:accent6>
      <a:hlink>
        <a:srgbClr val="6B9F25"/>
      </a:hlink>
      <a:folHlink>
        <a:srgbClr val="8C8C8C"/>
      </a:folHlink>
    </a:clrScheme>
    <a:fontScheme name="Century Schoolbook">
      <a:majorFont>
        <a:latin typeface="Century Schoolbook" panose="02040604050505020304"/>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Schoolbook" panose="02040604050505020304"/>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Magazine Layout 01 - AE_CA_v4" id="{F9D5F4D5-9454-45C5-AFC0-38A7887A0E87}" vid="{A7535069-094F-4B33-8094-ED35EDC7CF5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o" ma:contentTypeID="0x010100A79F481257D834488676EDF59108694E" ma:contentTypeVersion="19" ma:contentTypeDescription="Crear nuevo documento." ma:contentTypeScope="" ma:versionID="0bb1288f0f915991f356b7b04c627643">
  <xsd:schema xmlns:xsd="http://www.w3.org/2001/XMLSchema" xmlns:xs="http://www.w3.org/2001/XMLSchema" xmlns:p="http://schemas.microsoft.com/office/2006/metadata/properties" xmlns:ns2="7f3bedcb-157a-4981-96fe-9f21b79149a7" xmlns:ns3="17cae7ef-1499-4618-aa30-4c44e2dedc48" xmlns:ns4="d70da48b-2876-4d9c-9cdb-f5c2a59cede8" targetNamespace="http://schemas.microsoft.com/office/2006/metadata/properties" ma:root="true" ma:fieldsID="62f3796724aa952ae4a859bf4b95c3f3" ns2:_="" ns3:_="" ns4:_="">
    <xsd:import namespace="7f3bedcb-157a-4981-96fe-9f21b79149a7"/>
    <xsd:import namespace="17cae7ef-1499-4618-aa30-4c44e2dedc48"/>
    <xsd:import namespace="d70da48b-2876-4d9c-9cdb-f5c2a59cede8"/>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LengthInSeconds" minOccurs="0"/>
                <xsd:element ref="ns2:MediaServiceAutoTags" minOccurs="0"/>
                <xsd:element ref="ns2:MediaServiceGenerationTime" minOccurs="0"/>
                <xsd:element ref="ns2:MediaServiceEventHashCode" minOccurs="0"/>
                <xsd:element ref="ns2:MediaServiceOCR" minOccurs="0"/>
                <xsd:element ref="ns2:MediaServiceLocation" minOccurs="0"/>
                <xsd:element ref="ns3:SharedWithUsers" minOccurs="0"/>
                <xsd:element ref="ns3:SharedWithDetails" minOccurs="0"/>
                <xsd:element ref="ns2:lcf76f155ced4ddcb4097134ff3c332f" minOccurs="0"/>
                <xsd:element ref="ns4:TaxCatchAll" minOccurs="0"/>
                <xsd:element ref="ns2:MediaServiceObjectDetectorVersion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f3bedcb-157a-4981-96fe-9f21b79149a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Location" ma:index="18" nillable="true" ma:displayName="Location" ma:internalName="MediaServiceLocation" ma:readOnly="true">
      <xsd:simpleType>
        <xsd:restriction base="dms:Text"/>
      </xsd:simpleType>
    </xsd:element>
    <xsd:element name="lcf76f155ced4ddcb4097134ff3c332f" ma:index="22" nillable="true" ma:taxonomy="true" ma:internalName="lcf76f155ced4ddcb4097134ff3c332f" ma:taxonomyFieldName="MediaServiceImageTags" ma:displayName="Etiquetas de imagen" ma:readOnly="false" ma:fieldId="{5cf76f15-5ced-4ddc-b409-7134ff3c332f}" ma:taxonomyMulti="true" ma:sspId="ec7e83f8-e4a7-4660-9650-b05f0bd339fd"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element name="MediaServiceBillingMetadata" ma:index="26"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17cae7ef-1499-4618-aa30-4c44e2dedc48" elementFormDefault="qualified">
    <xsd:import namespace="http://schemas.microsoft.com/office/2006/documentManagement/types"/>
    <xsd:import namespace="http://schemas.microsoft.com/office/infopath/2007/PartnerControls"/>
    <xsd:element name="SharedWithUsers" ma:index="19" nillable="true" ma:displayName="Compartido c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Detalles de uso compartido"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d70da48b-2876-4d9c-9cdb-f5c2a59cede8" elementFormDefault="qualified">
    <xsd:import namespace="http://schemas.microsoft.com/office/2006/documentManagement/types"/>
    <xsd:import namespace="http://schemas.microsoft.com/office/infopath/2007/PartnerControls"/>
    <xsd:element name="TaxCatchAll" ma:index="23" nillable="true" ma:displayName="Taxonomy Catch All Column" ma:hidden="true" ma:list="{b86a7538-f445-49f7-99bd-719e6954cf37}" ma:internalName="TaxCatchAll" ma:showField="CatchAllData" ma:web="17cae7ef-1499-4618-aa30-4c44e2dedc48">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e contenido"/>
        <xsd:element ref="dc:title" minOccurs="0" maxOccurs="1" ma:index="4" ma:displayName="Títu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MediaServiceKeyPoints xmlns="7f3bedcb-157a-4981-96fe-9f21b79149a7" xsi:nil="true"/>
    <lcf76f155ced4ddcb4097134ff3c332f xmlns="7f3bedcb-157a-4981-96fe-9f21b79149a7">
      <Terms xmlns="http://schemas.microsoft.com/office/infopath/2007/PartnerControls"/>
    </lcf76f155ced4ddcb4097134ff3c332f>
    <TaxCatchAll xmlns="d70da48b-2876-4d9c-9cdb-f5c2a59cede8" xsi:nil="true"/>
  </documentManagement>
</p:properties>
</file>

<file path=customXml/itemProps1.xml><?xml version="1.0" encoding="utf-8"?>
<ds:datastoreItem xmlns:ds="http://schemas.openxmlformats.org/officeDocument/2006/customXml" ds:itemID="{28D4AFFF-D2B0-44CF-80B1-C27BB6D0ACA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f3bedcb-157a-4981-96fe-9f21b79149a7"/>
    <ds:schemaRef ds:uri="17cae7ef-1499-4618-aa30-4c44e2dedc48"/>
    <ds:schemaRef ds:uri="d70da48b-2876-4d9c-9cdb-f5c2a59cede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B39800E7-4362-4A70-9B48-B5AE1C9F476B}">
  <ds:schemaRefs>
    <ds:schemaRef ds:uri="http://schemas.microsoft.com/sharepoint/v3/contenttype/forms"/>
  </ds:schemaRefs>
</ds:datastoreItem>
</file>

<file path=customXml/itemProps3.xml><?xml version="1.0" encoding="utf-8"?>
<ds:datastoreItem xmlns:ds="http://schemas.openxmlformats.org/officeDocument/2006/customXml" ds:itemID="{969AD2B3-D789-4FC7-A14D-89ADA76B73A8}">
  <ds:schemaRefs>
    <ds:schemaRef ds:uri="http://www.w3.org/XML/1998/namespace"/>
    <ds:schemaRef ds:uri="http://purl.org/dc/terms/"/>
    <ds:schemaRef ds:uri="http://schemas.microsoft.com/office/2006/documentManagement/types"/>
    <ds:schemaRef ds:uri="17cae7ef-1499-4618-aa30-4c44e2dedc48"/>
    <ds:schemaRef ds:uri="http://purl.org/dc/dcmitype/"/>
    <ds:schemaRef ds:uri="7f3bedcb-157a-4981-96fe-9f21b79149a7"/>
    <ds:schemaRef ds:uri="http://schemas.openxmlformats.org/package/2006/metadata/core-properties"/>
    <ds:schemaRef ds:uri="http://schemas.microsoft.com/office/infopath/2007/PartnerControls"/>
    <ds:schemaRef ds:uri="d70da48b-2876-4d9c-9cdb-f5c2a59cede8"/>
    <ds:schemaRef ds:uri="http://schemas.microsoft.com/office/2006/metadata/properties"/>
    <ds:schemaRef ds:uri="http://purl.org/dc/elements/1.1/"/>
  </ds:schemaRefs>
</ds:datastoreItem>
</file>

<file path=docProps/app.xml><?xml version="1.0" encoding="utf-8"?>
<Properties xmlns="http://schemas.openxmlformats.org/officeDocument/2006/extended-properties" xmlns:vt="http://schemas.openxmlformats.org/officeDocument/2006/docPropsVTypes">
  <Template>Magazine layout</Template>
  <TotalTime>2353</TotalTime>
  <Words>1157</Words>
  <Application>Microsoft Office PowerPoint</Application>
  <PresentationFormat>Personalizado</PresentationFormat>
  <Paragraphs>132</Paragraphs>
  <Slides>9</Slides>
  <Notes>3</Notes>
  <HiddenSlides>0</HiddenSlides>
  <MMClips>0</MMClips>
  <ScaleCrop>false</ScaleCrop>
  <HeadingPairs>
    <vt:vector size="4" baseType="variant">
      <vt:variant>
        <vt:lpstr>Tema</vt:lpstr>
      </vt:variant>
      <vt:variant>
        <vt:i4>1</vt:i4>
      </vt:variant>
      <vt:variant>
        <vt:lpstr>Títulos de diapositiva</vt:lpstr>
      </vt:variant>
      <vt:variant>
        <vt:i4>9</vt:i4>
      </vt:variant>
    </vt:vector>
  </HeadingPairs>
  <TitlesOfParts>
    <vt:vector size="10" baseType="lpstr">
      <vt:lpstr>Office Theme</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Front cover</dc:title>
  <dc:creator>Samantha Carty</dc:creator>
  <cp:lastModifiedBy>GEMA MARTIN CANO</cp:lastModifiedBy>
  <cp:revision>640</cp:revision>
  <dcterms:created xsi:type="dcterms:W3CDTF">2021-06-15T11:45:52Z</dcterms:created>
  <dcterms:modified xsi:type="dcterms:W3CDTF">2025-11-03T14:54:49Z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0x010100A79F481257D834488676EDF59108694E</vt:lpwstr>
  </property>
  <property fmtid="{D5CDD505-2E9C-101B-9397-08002B2CF9AE}" pid="3" name="MediaServiceImageTags">
    <vt:lpwstr/>
  </property>
</Properties>
</file>