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7"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FBAE1C"/>
    <a:srgbClr val="5DC7D0"/>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79974D-262C-4B7A-A5BD-11E3ECF649CA}" v="4" dt="2025-10-29T12:44:50.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843" autoAdjust="0"/>
    <p:restoredTop sz="93832"/>
  </p:normalViewPr>
  <p:slideViewPr>
    <p:cSldViewPr snapToGrid="0" snapToObjects="1">
      <p:cViewPr>
        <p:scale>
          <a:sx n="66" d="100"/>
          <a:sy n="66" d="100"/>
        </p:scale>
        <p:origin x="1096" y="-44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jciech Wojciech" userId="MtOFUPgS03/a/96bCvXePs6PfASJ8wxKgZjzbiqMxLI=" providerId="None" clId="Web-{ED79974D-262C-4B7A-A5BD-11E3ECF649CA}"/>
    <pc:docChg chg="modSld">
      <pc:chgData name="Wojciech Wojciech" userId="MtOFUPgS03/a/96bCvXePs6PfASJ8wxKgZjzbiqMxLI=" providerId="None" clId="Web-{ED79974D-262C-4B7A-A5BD-11E3ECF649CA}" dt="2025-10-29T12:44:49.549" v="2" actId="1076"/>
      <pc:docMkLst>
        <pc:docMk/>
      </pc:docMkLst>
      <pc:sldChg chg="addSp delSp modSp">
        <pc:chgData name="Wojciech Wojciech" userId="MtOFUPgS03/a/96bCvXePs6PfASJ8wxKgZjzbiqMxLI=" providerId="None" clId="Web-{ED79974D-262C-4B7A-A5BD-11E3ECF649CA}" dt="2025-10-29T12:44:49.549" v="2" actId="1076"/>
        <pc:sldMkLst>
          <pc:docMk/>
          <pc:sldMk cId="3086348903" sldId="756"/>
        </pc:sldMkLst>
        <pc:picChg chg="add mod">
          <ac:chgData name="Wojciech Wojciech" userId="MtOFUPgS03/a/96bCvXePs6PfASJ8wxKgZjzbiqMxLI=" providerId="None" clId="Web-{ED79974D-262C-4B7A-A5BD-11E3ECF649CA}" dt="2025-10-29T12:44:49.549" v="2" actId="1076"/>
          <ac:picMkLst>
            <pc:docMk/>
            <pc:sldMk cId="3086348903" sldId="756"/>
            <ac:picMk id="3" creationId="{CCB65608-A7C8-3950-F7DF-5F4EB5BF4E15}"/>
          </ac:picMkLst>
        </pc:picChg>
        <pc:picChg chg="del">
          <ac:chgData name="Wojciech Wojciech" userId="MtOFUPgS03/a/96bCvXePs6PfASJ8wxKgZjzbiqMxLI=" providerId="None" clId="Web-{ED79974D-262C-4B7A-A5BD-11E3ECF649CA}" dt="2025-10-29T12:44:15.718" v="0"/>
          <ac:picMkLst>
            <pc:docMk/>
            <pc:sldMk cId="3086348903" sldId="756"/>
            <ac:picMk id="4" creationId="{9C08F5E1-16DC-8D2D-9DCD-E30A47673EF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11/21/2025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11/21/2025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19460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cofrac.fr/" TargetMode="External"/><Relationship Id="rId7" Type="http://schemas.openxmlformats.org/officeDocument/2006/relationships/image" Target="../media/image13.jpeg"/><Relationship Id="rId2" Type="http://schemas.openxmlformats.org/officeDocument/2006/relationships/hyperlink" Target="https://akkr.dk/en/" TargetMode="External"/><Relationship Id="rId1" Type="http://schemas.openxmlformats.org/officeDocument/2006/relationships/slideLayout" Target="../slideLayouts/slideLayout8.xml"/><Relationship Id="rId6" Type="http://schemas.openxmlformats.org/officeDocument/2006/relationships/hyperlink" Target="https://www.todofp.es/acreditacion-de-competencias/informacion-2024-2025.html" TargetMode="External"/><Relationship Id="rId5" Type="http://schemas.openxmlformats.org/officeDocument/2006/relationships/hyperlink" Target="https://www.udt.gov.pl/kwalifikacje-osob/uznawanie-kwalifikacji" TargetMode="External"/><Relationship Id="rId4" Type="http://schemas.openxmlformats.org/officeDocument/2006/relationships/hyperlink" Target="https://www.qqi.ie/"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4.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906A75-C238-1E9B-B413-7088FEA3A50B}"/>
              </a:ext>
            </a:extLst>
          </p:cNvPr>
          <p:cNvPicPr>
            <a:picLocks noChangeAspect="1"/>
          </p:cNvPicPr>
          <p:nvPr/>
        </p:nvPicPr>
        <p:blipFill rotWithShape="1">
          <a:blip r:embed="rId3"/>
          <a:srcRect l="8769" t="4790" r="13558"/>
          <a:stretch/>
        </p:blipFill>
        <p:spPr>
          <a:xfrm>
            <a:off x="0" y="2367643"/>
            <a:ext cx="7559675" cy="519337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EF3E23">
              <a:alpha val="6049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4000" b="1" dirty="0"/>
              <a:t>KROK 01: </a:t>
            </a:r>
          </a:p>
          <a:p>
            <a:endParaRPr lang="en-US" sz="2000" b="1" dirty="0"/>
          </a:p>
          <a:p>
            <a:pPr>
              <a:lnSpc>
                <a:spcPts val="3420"/>
              </a:lnSpc>
            </a:pPr>
            <a:r>
              <a:rPr lang="ru-RU" sz="3200" kern="100" dirty="0" err="1">
                <a:ea typeface="Aptos" panose="020B0004020202020204" pitchFamily="34" charset="0"/>
              </a:rPr>
              <a:t>Розуміння</a:t>
            </a:r>
            <a:r>
              <a:rPr lang="ru-RU" sz="3200" kern="100" dirty="0">
                <a:ea typeface="Aptos" panose="020B0004020202020204" pitchFamily="34" charset="0"/>
              </a:rPr>
              <a:t> 
</a:t>
            </a:r>
            <a:r>
              <a:rPr lang="ru-RU" sz="3200" kern="100" dirty="0" err="1">
                <a:ea typeface="Aptos" panose="020B0004020202020204" pitchFamily="34" charset="0"/>
              </a:rPr>
              <a:t>Навички</a:t>
            </a:r>
            <a:r>
              <a:rPr lang="ru-RU" sz="3200" kern="100" dirty="0">
                <a:ea typeface="Aptos" panose="020B0004020202020204" pitchFamily="34" charset="0"/>
              </a:rPr>
              <a:t> та </a:t>
            </a:r>
            <a:r>
              <a:rPr lang="ru-RU" sz="3200" kern="100" dirty="0" err="1">
                <a:ea typeface="Aptos" panose="020B0004020202020204" pitchFamily="34" charset="0"/>
              </a:rPr>
              <a:t>кваліфікації</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76356" y="9636248"/>
            <a:ext cx="2612873" cy="830997"/>
          </a:xfrm>
          <a:prstGeom prst="rect">
            <a:avLst/>
          </a:prstGeom>
        </p:spPr>
        <p:txBody>
          <a:bodyPr wrap="square" lIns="91440" tIns="45720" rIns="91440" bIns="45720" anchor="t">
            <a:spAutoFit/>
          </a:bodyPr>
          <a:lstStyle/>
          <a:p>
            <a:pPr algn="just"/>
            <a:r>
              <a:rPr lang="ru-RU" sz="800" dirty="0" err="1">
                <a:latin typeface="Calibri" panose="020F0502020204030204" pitchFamily="34" charset="0"/>
                <a:cs typeface="Calibri" panose="020F0502020204030204" pitchFamily="34" charset="0"/>
              </a:rPr>
              <a:t>Фінансується</a:t>
            </a:r>
            <a:r>
              <a:rPr lang="ru-RU" sz="800" dirty="0">
                <a:latin typeface="Calibri" panose="020F0502020204030204" pitchFamily="34" charset="0"/>
                <a:cs typeface="Calibri" panose="020F0502020204030204" pitchFamily="34" charset="0"/>
              </a:rPr>
              <a:t> ЄС. </a:t>
            </a:r>
            <a:r>
              <a:rPr lang="ru-RU" sz="800" dirty="0" err="1">
                <a:latin typeface="Calibri" panose="020F0502020204030204" pitchFamily="34" charset="0"/>
                <a:cs typeface="Calibri" panose="020F0502020204030204" pitchFamily="34" charset="0"/>
              </a:rPr>
              <a:t>Висловлені</a:t>
            </a:r>
            <a:r>
              <a:rPr lang="ru-RU" sz="800" dirty="0">
                <a:latin typeface="Calibri" panose="020F0502020204030204" pitchFamily="34" charset="0"/>
                <a:cs typeface="Calibri" panose="020F0502020204030204" pitchFamily="34" charset="0"/>
              </a:rPr>
              <a:t> погляди та думки належать </a:t>
            </a:r>
            <a:r>
              <a:rPr lang="ru-RU" sz="800" dirty="0" err="1">
                <a:latin typeface="Calibri" panose="020F0502020204030204" pitchFamily="34" charset="0"/>
                <a:cs typeface="Calibri" panose="020F0502020204030204" pitchFamily="34" charset="0"/>
              </a:rPr>
              <a:t>виключно</a:t>
            </a:r>
            <a:r>
              <a:rPr lang="ru-RU" sz="800" dirty="0">
                <a:latin typeface="Calibri" panose="020F0502020204030204" pitchFamily="34" charset="0"/>
                <a:cs typeface="Calibri" panose="020F0502020204030204" pitchFamily="34" charset="0"/>
              </a:rPr>
              <a:t> автору </a:t>
            </a:r>
            <a:r>
              <a:rPr lang="ru-RU" sz="800" dirty="0" err="1">
                <a:latin typeface="Calibri" panose="020F0502020204030204" pitchFamily="34" charset="0"/>
                <a:cs typeface="Calibri" panose="020F0502020204030204" pitchFamily="34" charset="0"/>
              </a:rPr>
              <a:t>або</a:t>
            </a:r>
            <a:r>
              <a:rPr lang="ru-RU" sz="800" dirty="0">
                <a:latin typeface="Calibri" panose="020F0502020204030204" pitchFamily="34" charset="0"/>
                <a:cs typeface="Calibri" panose="020F0502020204030204" pitchFamily="34" charset="0"/>
              </a:rPr>
              <a:t> авторам і не </a:t>
            </a:r>
            <a:r>
              <a:rPr lang="ru-RU" sz="800" dirty="0" err="1">
                <a:latin typeface="Calibri" panose="020F0502020204030204" pitchFamily="34" charset="0"/>
                <a:cs typeface="Calibri" panose="020F0502020204030204" pitchFamily="34" charset="0"/>
              </a:rPr>
              <a:t>обов'язково</a:t>
            </a:r>
            <a:r>
              <a:rPr lang="ru-RU" sz="800" dirty="0">
                <a:latin typeface="Calibri" panose="020F0502020204030204" pitchFamily="34" charset="0"/>
                <a:cs typeface="Calibri" panose="020F0502020204030204" pitchFamily="34" charset="0"/>
              </a:rPr>
              <a:t> </a:t>
            </a:r>
            <a:r>
              <a:rPr lang="ru-RU" sz="800" dirty="0" err="1">
                <a:latin typeface="Calibri" panose="020F0502020204030204" pitchFamily="34" charset="0"/>
                <a:cs typeface="Calibri" panose="020F0502020204030204" pitchFamily="34" charset="0"/>
              </a:rPr>
              <a:t>відображають</a:t>
            </a:r>
            <a:r>
              <a:rPr lang="ru-RU" sz="800" dirty="0">
                <a:latin typeface="Calibri" panose="020F0502020204030204" pitchFamily="34" charset="0"/>
                <a:cs typeface="Calibri" panose="020F0502020204030204" pitchFamily="34" charset="0"/>
              </a:rPr>
              <a:t> погляди та думки </a:t>
            </a:r>
            <a:r>
              <a:rPr lang="ru-RU" sz="800" dirty="0" err="1">
                <a:latin typeface="Calibri" panose="020F0502020204030204" pitchFamily="34" charset="0"/>
                <a:cs typeface="Calibri" panose="020F0502020204030204" pitchFamily="34" charset="0"/>
              </a:rPr>
              <a:t>Європейського</a:t>
            </a:r>
            <a:r>
              <a:rPr lang="ru-RU" sz="800" dirty="0">
                <a:latin typeface="Calibri" panose="020F0502020204030204" pitchFamily="34" charset="0"/>
                <a:cs typeface="Calibri" panose="020F0502020204030204" pitchFamily="34" charset="0"/>
              </a:rPr>
              <a:t> Союзу </a:t>
            </a:r>
            <a:r>
              <a:rPr lang="ru-RU" sz="800" dirty="0" err="1">
                <a:latin typeface="Calibri" panose="020F0502020204030204" pitchFamily="34" charset="0"/>
                <a:cs typeface="Calibri" panose="020F0502020204030204" pitchFamily="34" charset="0"/>
              </a:rPr>
              <a:t>або</a:t>
            </a:r>
            <a:r>
              <a:rPr lang="ru-RU" sz="800" dirty="0">
                <a:latin typeface="Calibri" panose="020F0502020204030204" pitchFamily="34" charset="0"/>
                <a:cs typeface="Calibri" panose="020F0502020204030204" pitchFamily="34" charset="0"/>
              </a:rPr>
              <a:t> Фонду </a:t>
            </a:r>
            <a:r>
              <a:rPr lang="ru-RU" sz="800" dirty="0" err="1">
                <a:latin typeface="Calibri" panose="020F0502020204030204" pitchFamily="34" charset="0"/>
                <a:cs typeface="Calibri" panose="020F0502020204030204" pitchFamily="34" charset="0"/>
              </a:rPr>
              <a:t>розвитку</a:t>
            </a:r>
            <a:r>
              <a:rPr lang="ru-RU" sz="800" dirty="0">
                <a:latin typeface="Calibri" panose="020F0502020204030204" pitchFamily="34" charset="0"/>
                <a:cs typeface="Calibri" panose="020F0502020204030204" pitchFamily="34" charset="0"/>
              </a:rPr>
              <a:t> </a:t>
            </a:r>
            <a:r>
              <a:rPr lang="ru-RU" sz="800" dirty="0" err="1">
                <a:latin typeface="Calibri" panose="020F0502020204030204" pitchFamily="34" charset="0"/>
                <a:cs typeface="Calibri" panose="020F0502020204030204" pitchFamily="34" charset="0"/>
              </a:rPr>
              <a:t>освітньої</a:t>
            </a:r>
            <a:r>
              <a:rPr lang="ru-RU" sz="800" dirty="0">
                <a:latin typeface="Calibri" panose="020F0502020204030204" pitchFamily="34" charset="0"/>
                <a:cs typeface="Calibri" panose="020F0502020204030204" pitchFamily="34" charset="0"/>
              </a:rPr>
              <a:t> </a:t>
            </a:r>
            <a:r>
              <a:rPr lang="ru-RU" sz="800" dirty="0" err="1">
                <a:latin typeface="Calibri" panose="020F0502020204030204" pitchFamily="34" charset="0"/>
                <a:cs typeface="Calibri" panose="020F0502020204030204" pitchFamily="34" charset="0"/>
              </a:rPr>
              <a:t>системи</a:t>
            </a:r>
            <a:r>
              <a:rPr lang="ru-RU" sz="800" dirty="0">
                <a:latin typeface="Calibri" panose="020F0502020204030204" pitchFamily="34" charset="0"/>
                <a:cs typeface="Calibri" panose="020F0502020204030204" pitchFamily="34" charset="0"/>
              </a:rPr>
              <a:t>. </a:t>
            </a:r>
            <a:r>
              <a:rPr lang="ru-RU" sz="800" dirty="0" err="1">
                <a:latin typeface="Calibri" panose="020F0502020204030204" pitchFamily="34" charset="0"/>
                <a:cs typeface="Calibri" panose="020F0502020204030204" pitchFamily="34" charset="0"/>
              </a:rPr>
              <a:t>Ні</a:t>
            </a:r>
            <a:r>
              <a:rPr lang="ru-RU" sz="800" dirty="0">
                <a:latin typeface="Calibri" panose="020F0502020204030204" pitchFamily="34" charset="0"/>
                <a:cs typeface="Calibri" panose="020F0502020204030204" pitchFamily="34" charset="0"/>
              </a:rPr>
              <a:t> </a:t>
            </a:r>
            <a:r>
              <a:rPr lang="ru-RU" sz="800" dirty="0" err="1">
                <a:latin typeface="Calibri" panose="020F0502020204030204" pitchFamily="34" charset="0"/>
                <a:cs typeface="Calibri" panose="020F0502020204030204" pitchFamily="34" charset="0"/>
              </a:rPr>
              <a:t>Європейський</a:t>
            </a:r>
            <a:r>
              <a:rPr lang="ru-RU" sz="800" dirty="0">
                <a:latin typeface="Calibri" panose="020F0502020204030204" pitchFamily="34" charset="0"/>
                <a:cs typeface="Calibri" panose="020F0502020204030204" pitchFamily="34" charset="0"/>
              </a:rPr>
              <a:t> Союз, </a:t>
            </a:r>
            <a:r>
              <a:rPr lang="ru-RU" sz="800" dirty="0" err="1">
                <a:latin typeface="Calibri" panose="020F0502020204030204" pitchFamily="34" charset="0"/>
                <a:cs typeface="Calibri" panose="020F0502020204030204" pitchFamily="34" charset="0"/>
              </a:rPr>
              <a:t>ні</a:t>
            </a:r>
            <a:r>
              <a:rPr lang="ru-RU" sz="800" dirty="0">
                <a:latin typeface="Calibri" panose="020F0502020204030204" pitchFamily="34" charset="0"/>
                <a:cs typeface="Calibri" panose="020F0502020204030204" pitchFamily="34" charset="0"/>
              </a:rPr>
              <a:t> </a:t>
            </a:r>
            <a:r>
              <a:rPr lang="ru-RU" sz="800" dirty="0" err="1">
                <a:latin typeface="Calibri" panose="020F0502020204030204" pitchFamily="34" charset="0"/>
                <a:cs typeface="Calibri" panose="020F0502020204030204" pitchFamily="34" charset="0"/>
              </a:rPr>
              <a:t>грантор</a:t>
            </a:r>
            <a:r>
              <a:rPr lang="ru-RU" sz="800" dirty="0">
                <a:latin typeface="Calibri" panose="020F0502020204030204" pitchFamily="34" charset="0"/>
                <a:cs typeface="Calibri" panose="020F0502020204030204" pitchFamily="34" charset="0"/>
              </a:rPr>
              <a:t> не </a:t>
            </a:r>
            <a:r>
              <a:rPr lang="ru-RU" sz="800" dirty="0" err="1">
                <a:latin typeface="Calibri" panose="020F0502020204030204" pitchFamily="34" charset="0"/>
                <a:cs typeface="Calibri" panose="020F0502020204030204" pitchFamily="34" charset="0"/>
              </a:rPr>
              <a:t>несуть</a:t>
            </a:r>
            <a:r>
              <a:rPr lang="ru-RU" sz="800" dirty="0">
                <a:latin typeface="Calibri" panose="020F0502020204030204" pitchFamily="34" charset="0"/>
                <a:cs typeface="Calibri" panose="020F0502020204030204" pitchFamily="34" charset="0"/>
              </a:rPr>
              <a:t> за них </a:t>
            </a:r>
            <a:r>
              <a:rPr lang="ru-RU" sz="800" dirty="0" err="1">
                <a:latin typeface="Calibri" panose="020F0502020204030204" pitchFamily="34" charset="0"/>
                <a:cs typeface="Calibri" panose="020F0502020204030204" pitchFamily="34" charset="0"/>
              </a:rPr>
              <a:t>відповідальності</a:t>
            </a:r>
            <a:r>
              <a:rPr lang="ru-RU" sz="800" dirty="0">
                <a:latin typeface="Calibri" panose="020F0502020204030204" pitchFamily="34" charset="0"/>
                <a:cs typeface="Calibri" panose="020F0502020204030204" pitchFamily="34" charset="0"/>
              </a:rPr>
              <a:t>.</a:t>
            </a:r>
            <a:endParaRPr lang="pl-PL" sz="8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9E94A496-70F5-2312-8DC5-F684C9A576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6" name="TextBox 5">
            <a:extLst>
              <a:ext uri="{FF2B5EF4-FFF2-40B4-BE49-F238E27FC236}">
                <a16:creationId xmlns:a16="http://schemas.microsoft.com/office/drawing/2014/main" id="{18FCDFE2-CFBF-B8F8-DBB6-01BF39A125A7}"/>
              </a:ext>
            </a:extLst>
          </p:cNvPr>
          <p:cNvSpPr txBox="1"/>
          <p:nvPr/>
        </p:nvSpPr>
        <p:spPr>
          <a:xfrm>
            <a:off x="5288217" y="10045210"/>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latin typeface="Source Sans Pro"/>
                <a:ea typeface="Source Sans Pro"/>
                <a:hlinkClick r:id="rId6">
                  <a:extLst>
                    <a:ext uri="{A12FA001-AC4F-418D-AE19-62706E023703}">
                      <ahyp:hlinkClr xmlns:ahyp="http://schemas.microsoft.com/office/drawing/2018/hyperlinkcolor" val="tx"/>
                    </a:ext>
                  </a:extLst>
                </a:hlinkClick>
              </a:rPr>
              <a:t>Welcome Work Step-By-Step</a:t>
            </a:r>
            <a:r>
              <a:rPr lang="en-US" sz="600" dirty="0">
                <a:latin typeface="Source Sans Pro"/>
                <a:ea typeface="Source Sans Pro"/>
              </a:rPr>
              <a:t> © 2024/2026 by </a:t>
            </a:r>
            <a:r>
              <a:rPr lang="en-US" sz="600" dirty="0">
                <a:latin typeface="Source Sans Pro"/>
                <a:ea typeface="Source Sans Pro"/>
                <a:hlinkClick r:id="rId7">
                  <a:extLst>
                    <a:ext uri="{A12FA001-AC4F-418D-AE19-62706E023703}">
                      <ahyp:hlinkClr xmlns:ahyp="http://schemas.microsoft.com/office/drawing/2018/hyperlinkcolor" val="tx"/>
                    </a:ext>
                  </a:extLst>
                </a:hlinkClick>
              </a:rPr>
              <a:t>Welcome Work Partnership</a:t>
            </a:r>
            <a:r>
              <a:rPr lang="en-US" sz="600" dirty="0">
                <a:latin typeface="Source Sans Pro"/>
                <a:ea typeface="Source Sans Pro"/>
              </a:rPr>
              <a:t> is licensed under </a:t>
            </a:r>
            <a:r>
              <a:rPr lang="en-US" sz="600" dirty="0">
                <a:solidFill>
                  <a:srgbClr val="EF3E23"/>
                </a:solidFill>
                <a:latin typeface="Source Sans Pro"/>
                <a:ea typeface="Source Sans Pro"/>
                <a:hlinkClick r:id="rId8">
                  <a:extLst>
                    <a:ext uri="{A12FA001-AC4F-418D-AE19-62706E023703}">
                      <ahyp:hlinkClr xmlns:ahyp="http://schemas.microsoft.com/office/drawing/2018/hyperlinkcolor" val="tx"/>
                    </a:ext>
                  </a:extLst>
                </a:hlinkClick>
              </a:rPr>
              <a:t>CC BY-SA 4.0</a:t>
            </a:r>
            <a:endParaRPr lang="en-US" sz="600" dirty="0">
              <a:solidFill>
                <a:srgbClr val="EF3E23"/>
              </a:solidFill>
              <a:hlinkClick r:id="rId8">
                <a:extLst>
                  <a:ext uri="{A12FA001-AC4F-418D-AE19-62706E023703}">
                    <ahyp:hlinkClr xmlns:ahyp="http://schemas.microsoft.com/office/drawing/2018/hyperlinkcolor" val="tx"/>
                  </a:ext>
                </a:extLst>
              </a:hlinkClick>
            </a:endParaRPr>
          </a:p>
        </p:txBody>
      </p:sp>
      <p:pic>
        <p:nvPicPr>
          <p:cNvPr id="7" name="Picture 6" descr="A grey and black sign with two people in a circle&#10;&#10;AI-generated content may be incorrect.">
            <a:extLst>
              <a:ext uri="{FF2B5EF4-FFF2-40B4-BE49-F238E27FC236}">
                <a16:creationId xmlns:a16="http://schemas.microsoft.com/office/drawing/2014/main" id="{C963E6D8-9E4D-707E-C72A-9DA790B75EAA}"/>
              </a:ext>
            </a:extLst>
          </p:cNvPr>
          <p:cNvPicPr>
            <a:picLocks noChangeAspect="1"/>
          </p:cNvPicPr>
          <p:nvPr/>
        </p:nvPicPr>
        <p:blipFill>
          <a:blip r:embed="rId9"/>
          <a:stretch>
            <a:fillRect/>
          </a:stretch>
        </p:blipFill>
        <p:spPr>
          <a:xfrm>
            <a:off x="5735218" y="9743016"/>
            <a:ext cx="820037" cy="300005"/>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925055" cy="584775"/>
            <a:chOff x="-406400" y="2117978"/>
            <a:chExt cx="4065909"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473094" cy="822681"/>
            </a:xfrm>
            <a:prstGeom prst="rect">
              <a:avLst/>
            </a:prstGeom>
            <a:noFill/>
          </p:spPr>
          <p:txBody>
            <a:bodyPr wrap="none" rtlCol="0">
              <a:spAutoFit/>
            </a:bodyPr>
            <a:lstStyle/>
            <a:p>
              <a:r>
                <a:rPr lang="ru-RU" sz="3200" b="1" dirty="0">
                  <a:solidFill>
                    <a:schemeClr val="bg1"/>
                  </a:solidFill>
                  <a:latin typeface="Calibri" panose="020F0502020204030204" pitchFamily="34" charset="0"/>
                  <a:cs typeface="Calibri" panose="020F0502020204030204" pitchFamily="34" charset="0"/>
                </a:rPr>
                <a:t>КРОК ЗА КРОКОМ</a:t>
              </a:r>
              <a:endParaRPr lang="en-US" sz="3200" b="1" dirty="0">
                <a:solidFill>
                  <a:schemeClr val="bg1"/>
                </a:solidFill>
                <a:latin typeface="Calibri" panose="020F0502020204030204" pitchFamily="34" charset="0"/>
                <a:cs typeface="Calibri" panose="020F0502020204030204" pitchFamily="34" charset="0"/>
              </a:endParaRP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5077765" cy="584775"/>
            <a:chOff x="-406401" y="2281331"/>
            <a:chExt cx="5259985"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4652135" cy="822681"/>
            </a:xfrm>
            <a:prstGeom prst="rect">
              <a:avLst/>
            </a:prstGeom>
            <a:noFill/>
          </p:spPr>
          <p:txBody>
            <a:bodyPr wrap="none" rtlCol="0">
              <a:spAutoFit/>
            </a:bodyPr>
            <a:lstStyle/>
            <a:p>
              <a:r>
                <a:rPr lang="ru-RU" sz="3200" b="1" dirty="0">
                  <a:solidFill>
                    <a:schemeClr val="bg1"/>
                  </a:solidFill>
                  <a:latin typeface="Calibri" panose="020F0502020204030204" pitchFamily="34" charset="0"/>
                  <a:cs typeface="Calibri" panose="020F0502020204030204" pitchFamily="34" charset="0"/>
                </a:rPr>
                <a:t>ЛАСКАВО ПРОСИМО ДО</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ru-RU" sz="2000" dirty="0" err="1">
                <a:solidFill>
                  <a:schemeClr val="bg1"/>
                </a:solidFill>
                <a:latin typeface="Calibri" panose="020F0502020204030204" pitchFamily="34" charset="0"/>
                <a:cs typeface="Calibri" panose="020F0502020204030204" pitchFamily="34" charset="0"/>
              </a:rPr>
              <a:t>Ласкаво</a:t>
            </a:r>
            <a:r>
              <a:rPr lang="ru-RU" sz="2000" dirty="0">
                <a:solidFill>
                  <a:schemeClr val="bg1"/>
                </a:solidFill>
                <a:latin typeface="Calibri" panose="020F0502020204030204" pitchFamily="34" charset="0"/>
                <a:cs typeface="Calibri" panose="020F0502020204030204" pitchFamily="34" charset="0"/>
              </a:rPr>
              <a:t> просимо до «</a:t>
            </a:r>
            <a:r>
              <a:rPr lang="ru-RU" sz="2000" dirty="0" err="1">
                <a:solidFill>
                  <a:schemeClr val="bg1"/>
                </a:solidFill>
                <a:latin typeface="Calibri" panose="020F0502020204030204" pitchFamily="34" charset="0"/>
                <a:cs typeface="Calibri" panose="020F0502020204030204" pitchFamily="34" charset="0"/>
              </a:rPr>
              <a:t>Вітальна</a:t>
            </a:r>
            <a:r>
              <a:rPr lang="ru-RU" sz="2000" dirty="0">
                <a:solidFill>
                  <a:schemeClr val="bg1"/>
                </a:solidFill>
                <a:latin typeface="Calibri" panose="020F0502020204030204" pitchFamily="34" charset="0"/>
                <a:cs typeface="Calibri" panose="020F0502020204030204" pitchFamily="34" charset="0"/>
              </a:rPr>
              <a:t> робота: </a:t>
            </a:r>
            <a:r>
              <a:rPr lang="ru-RU" sz="2000" dirty="0" err="1">
                <a:solidFill>
                  <a:schemeClr val="bg1"/>
                </a:solidFill>
                <a:latin typeface="Calibri" panose="020F0502020204030204" pitchFamily="34" charset="0"/>
                <a:cs typeface="Calibri" panose="020F0502020204030204" pitchFamily="34" charset="0"/>
              </a:rPr>
              <a:t>покрокові</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стратегії</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Завдяки</a:t>
            </a:r>
            <a:r>
              <a:rPr lang="ru-RU" sz="2000" dirty="0">
                <a:solidFill>
                  <a:schemeClr val="bg1"/>
                </a:solidFill>
                <a:latin typeface="Calibri" panose="020F0502020204030204" pitchFamily="34" charset="0"/>
                <a:cs typeface="Calibri" panose="020F0502020204030204" pitchFamily="34" charset="0"/>
              </a:rPr>
              <a:t> практикам </a:t>
            </a:r>
            <a:r>
              <a:rPr lang="ru-RU" sz="2000" dirty="0" err="1">
                <a:solidFill>
                  <a:schemeClr val="bg1"/>
                </a:solidFill>
                <a:latin typeface="Calibri" panose="020F0502020204030204" pitchFamily="34" charset="0"/>
                <a:cs typeface="Calibri" panose="020F0502020204030204" pitchFamily="34" charset="0"/>
              </a:rPr>
              <a:t>інтеграції</a:t>
            </a:r>
            <a:r>
              <a:rPr lang="ru-RU" sz="2000" dirty="0">
                <a:solidFill>
                  <a:schemeClr val="bg1"/>
                </a:solidFill>
                <a:latin typeface="Calibri" panose="020F0502020204030204" pitchFamily="34" charset="0"/>
                <a:cs typeface="Calibri" panose="020F0502020204030204" pitchFamily="34" charset="0"/>
              </a:rPr>
              <a:t> ми </a:t>
            </a:r>
            <a:r>
              <a:rPr lang="ru-RU" sz="2000" dirty="0" err="1">
                <a:solidFill>
                  <a:schemeClr val="bg1"/>
                </a:solidFill>
                <a:latin typeface="Calibri" panose="020F0502020204030204" pitchFamily="34" charset="0"/>
                <a:cs typeface="Calibri" panose="020F0502020204030204" pitchFamily="34" charset="0"/>
              </a:rPr>
              <a:t>покажемо</a:t>
            </a:r>
            <a:r>
              <a:rPr lang="ru-RU" sz="2000" dirty="0">
                <a:solidFill>
                  <a:schemeClr val="bg1"/>
                </a:solidFill>
                <a:latin typeface="Calibri" panose="020F0502020204030204" pitchFamily="34" charset="0"/>
                <a:cs typeface="Calibri" panose="020F0502020204030204" pitchFamily="34" charset="0"/>
              </a:rPr>
              <a:t> вам, як </a:t>
            </a:r>
            <a:r>
              <a:rPr lang="ru-RU" sz="2000" dirty="0" err="1">
                <a:solidFill>
                  <a:schemeClr val="bg1"/>
                </a:solidFill>
                <a:latin typeface="Calibri" panose="020F0502020204030204" pitchFamily="34" charset="0"/>
                <a:cs typeface="Calibri" panose="020F0502020204030204" pitchFamily="34" charset="0"/>
              </a:rPr>
              <a:t>створити</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процвітаюче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робоче</a:t>
            </a:r>
            <a:r>
              <a:rPr lang="ru-RU" sz="2000" dirty="0">
                <a:solidFill>
                  <a:schemeClr val="bg1"/>
                </a:solidFill>
                <a:latin typeface="Calibri" panose="020F0502020204030204" pitchFamily="34" charset="0"/>
                <a:cs typeface="Calibri" panose="020F0502020204030204" pitchFamily="34" charset="0"/>
              </a:rPr>
              <a:t> </a:t>
            </a:r>
            <a:r>
              <a:rPr lang="ru-RU" sz="2000" dirty="0" err="1">
                <a:solidFill>
                  <a:schemeClr val="bg1"/>
                </a:solidFill>
                <a:latin typeface="Calibri" panose="020F0502020204030204" pitchFamily="34" charset="0"/>
                <a:cs typeface="Calibri" panose="020F0502020204030204" pitchFamily="34" charset="0"/>
              </a:rPr>
              <a:t>середовище</a:t>
            </a:r>
            <a:r>
              <a:rPr lang="ru-RU" sz="2000" dirty="0">
                <a:solidFill>
                  <a:schemeClr val="bg1"/>
                </a:solidFill>
                <a:latin typeface="Calibri" panose="020F0502020204030204" pitchFamily="34" charset="0"/>
                <a:cs typeface="Calibri" panose="020F0502020204030204" pitchFamily="34" charset="0"/>
              </a:rPr>
              <a:t> для </a:t>
            </a:r>
            <a:r>
              <a:rPr lang="ru-RU" sz="2000" dirty="0" err="1">
                <a:solidFill>
                  <a:schemeClr val="bg1"/>
                </a:solidFill>
                <a:latin typeface="Calibri" panose="020F0502020204030204" pitchFamily="34" charset="0"/>
                <a:cs typeface="Calibri" panose="020F0502020204030204" pitchFamily="34" charset="0"/>
              </a:rPr>
              <a:t>біженців</a:t>
            </a:r>
            <a:r>
              <a:rPr lang="ru-RU" sz="2000" dirty="0">
                <a:solidFill>
                  <a:schemeClr val="bg1"/>
                </a:solidFill>
                <a:latin typeface="Calibri" panose="020F0502020204030204" pitchFamily="34" charset="0"/>
                <a:cs typeface="Calibri" panose="020F0502020204030204" pitchFamily="34" charset="0"/>
              </a:rPr>
              <a:t>.</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Сприяння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культурі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соціальної</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інклюзії</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Розуміння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Навички</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кваліфікації</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Усунення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бар'єрів</a:t>
              </a:r>
              <a:r>
                <a:rPr lang="ru-RU" sz="1500" b="1" kern="100" dirty="0">
                  <a:solidFill>
                    <a:srgbClr val="404040"/>
                  </a:solidFill>
                  <a:ea typeface="Aptos" panose="020B0004020202020204" pitchFamily="34" charset="0"/>
                </a:rPr>
                <a:t> на </a:t>
              </a:r>
              <a:r>
                <a:rPr lang="ru-RU" sz="1500" b="1" kern="100" dirty="0" err="1">
                  <a:solidFill>
                    <a:srgbClr val="404040"/>
                  </a:solidFill>
                  <a:ea typeface="Aptos" panose="020B0004020202020204" pitchFamily="34" charset="0"/>
                </a:rPr>
                <a:t>робочому</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місці</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Створіть</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доступні</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процеси</a:t>
              </a:r>
              <a:r>
                <a:rPr lang="ru-RU" sz="1500" b="1" kern="100" dirty="0">
                  <a:solidFill>
                    <a:srgbClr val="404040"/>
                  </a:solidFill>
                  <a:ea typeface="Aptos" panose="020B0004020202020204" pitchFamily="34" charset="0"/>
                </a:rPr>
                <a:t> найму</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Адаптація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працівників</a:t>
              </a:r>
              <a:r>
                <a:rPr lang="ru-RU" sz="1500" b="1" kern="100" dirty="0">
                  <a:solidFill>
                    <a:srgbClr val="404040"/>
                  </a:solidFill>
                  <a:ea typeface="Aptos" panose="020B0004020202020204" pitchFamily="34" charset="0"/>
                </a:rPr>
                <a:t> та </a:t>
              </a:r>
              <a:r>
                <a:rPr lang="ru-RU" sz="1500" b="1" kern="100" dirty="0" err="1">
                  <a:solidFill>
                    <a:srgbClr val="404040"/>
                  </a:solidFill>
                  <a:ea typeface="Aptos" panose="020B0004020202020204" pitchFamily="34" charset="0"/>
                </a:rPr>
                <a:t>підтримка</a:t>
              </a:r>
              <a:r>
                <a:rPr lang="ru-RU" sz="1500" b="1" kern="100" dirty="0">
                  <a:solidFill>
                    <a:srgbClr val="404040"/>
                  </a:solidFill>
                  <a:ea typeface="Aptos" panose="020B0004020202020204" pitchFamily="34" charset="0"/>
                </a:rPr>
                <a:t> в </a:t>
              </a:r>
              <a:r>
                <a:rPr lang="ru-RU" sz="1500" b="1" kern="100" dirty="0" err="1">
                  <a:solidFill>
                    <a:srgbClr val="404040"/>
                  </a:solidFill>
                  <a:ea typeface="Aptos" panose="020B0004020202020204" pitchFamily="34" charset="0"/>
                </a:rPr>
                <a:t>галузях</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err="1">
                  <a:solidFill>
                    <a:srgbClr val="404040"/>
                  </a:solidFill>
                  <a:ea typeface="Aptos" panose="020B0004020202020204" pitchFamily="34" charset="0"/>
                </a:rPr>
                <a:t>Пропозиція</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індустріального</a:t>
              </a:r>
              <a:r>
                <a:rPr lang="ru-RU" sz="1500" b="1" kern="100" dirty="0">
                  <a:solidFill>
                    <a:srgbClr val="404040"/>
                  </a:solidFill>
                  <a:ea typeface="Aptos" panose="020B0004020202020204" pitchFamily="34" charset="0"/>
                </a:rPr>
                <a:t> </a:t>
              </a:r>
              <a:r>
                <a:rPr lang="ru-RU" sz="1500" b="1" kern="100" dirty="0" err="1">
                  <a:solidFill>
                    <a:srgbClr val="404040"/>
                  </a:solidFill>
                  <a:ea typeface="Aptos" panose="020B0004020202020204" pitchFamily="34" charset="0"/>
                </a:rPr>
                <a:t>навчання</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04234" y="7604793"/>
              <a:ext cx="783477" cy="591172"/>
              <a:chOff x="-13529" y="4460811"/>
              <a:chExt cx="885919"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4117745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895636"/>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39578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67508" y="5636055"/>
            <a:ext cx="2419120" cy="3969324"/>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ru-RU" sz="1600" b="0" dirty="0" err="1"/>
              <a:t>Визнання</a:t>
            </a:r>
            <a:r>
              <a:rPr lang="ru-RU" sz="1600" b="0" dirty="0"/>
              <a:t> </a:t>
            </a:r>
            <a:r>
              <a:rPr lang="ru-RU" sz="1600" b="0" dirty="0" err="1"/>
              <a:t>навичок</a:t>
            </a:r>
            <a:r>
              <a:rPr lang="ru-RU" sz="1600" b="0" dirty="0"/>
              <a:t> 
-</a:t>
            </a:r>
            <a:r>
              <a:rPr lang="ru-RU" sz="1600" b="0" dirty="0" err="1"/>
              <a:t>Вправа</a:t>
            </a:r>
            <a:r>
              <a:rPr lang="ru-RU" sz="1600" b="0" dirty="0"/>
              <a:t> з </a:t>
            </a:r>
            <a:r>
              <a:rPr lang="ru-RU" sz="1600" b="0" dirty="0" err="1"/>
              <a:t>картографування</a:t>
            </a:r>
            <a:r>
              <a:rPr lang="ru-RU" sz="1600" b="0" dirty="0"/>
              <a:t> 4</a:t>
            </a:r>
            <a:endParaRPr lang="en-GB" sz="2000" b="0" dirty="0"/>
          </a:p>
          <a:p>
            <a:pPr>
              <a:lnSpc>
                <a:spcPts val="1640"/>
              </a:lnSpc>
              <a:spcBef>
                <a:spcPts val="0"/>
              </a:spcBef>
            </a:pPr>
            <a:r>
              <a:rPr lang="ru-RU" sz="1600" b="0" dirty="0" err="1"/>
              <a:t>Співпраця</a:t>
            </a:r>
            <a:r>
              <a:rPr lang="ru-RU" sz="1600" b="0" dirty="0"/>
              <a:t> з </a:t>
            </a:r>
            <a:r>
              <a:rPr lang="ru-RU" sz="1600" b="0" dirty="0" err="1"/>
              <a:t>професійними</a:t>
            </a:r>
            <a:r>
              <a:rPr lang="ru-RU" sz="1600" b="0" dirty="0"/>
              <a:t> </a:t>
            </a:r>
            <a:r>
              <a:rPr lang="ru-RU" sz="1600" b="0" dirty="0" err="1"/>
              <a:t>організаціями</a:t>
            </a:r>
            <a:r>
              <a:rPr lang="ru-RU" sz="1600" b="0" dirty="0"/>
              <a:t> для </a:t>
            </a:r>
            <a:r>
              <a:rPr lang="ru-RU" sz="1600" b="0" dirty="0" err="1"/>
              <a:t>підтвердження</a:t>
            </a:r>
            <a:r>
              <a:rPr lang="ru-RU" sz="1600" b="0" dirty="0"/>
              <a:t> </a:t>
            </a:r>
            <a:r>
              <a:rPr lang="ru-RU" sz="1600" b="0" dirty="0" err="1"/>
              <a:t>кваліфікацій</a:t>
            </a:r>
            <a:r>
              <a:rPr lang="en-GB" sz="1600" b="0" dirty="0"/>
              <a:t>	5</a:t>
            </a:r>
          </a:p>
          <a:p>
            <a:pPr>
              <a:spcBef>
                <a:spcPts val="0"/>
              </a:spcBef>
            </a:pPr>
            <a:endParaRPr lang="en-GB" sz="2000" b="0" dirty="0"/>
          </a:p>
          <a:p>
            <a:pPr>
              <a:lnSpc>
                <a:spcPts val="1640"/>
              </a:lnSpc>
              <a:spcBef>
                <a:spcPts val="0"/>
              </a:spcBef>
            </a:pPr>
            <a:r>
              <a:rPr lang="ru-RU" sz="1600" b="0" dirty="0" err="1"/>
              <a:t>Впровадження</a:t>
            </a:r>
            <a:r>
              <a:rPr lang="ru-RU" sz="1600" b="0" dirty="0"/>
              <a:t> практичного </a:t>
            </a:r>
            <a:r>
              <a:rPr lang="ru-RU" sz="1600" b="0" dirty="0" err="1"/>
              <a:t>оцінювання</a:t>
            </a:r>
            <a:r>
              <a:rPr lang="ru-RU" sz="1600" b="0" dirty="0"/>
              <a:t> у </a:t>
            </a:r>
            <a:r>
              <a:rPr lang="ru-RU" sz="1600" b="0" dirty="0" err="1"/>
              <a:t>наймі</a:t>
            </a:r>
            <a:r>
              <a:rPr lang="en-GB" sz="1600" b="0" dirty="0"/>
              <a:t>	6</a:t>
            </a:r>
          </a:p>
          <a:p>
            <a:pPr>
              <a:spcBef>
                <a:spcPts val="0"/>
              </a:spcBef>
            </a:pPr>
            <a:endParaRPr lang="en-GB" sz="2000" b="0" dirty="0"/>
          </a:p>
          <a:p>
            <a:pPr>
              <a:lnSpc>
                <a:spcPts val="1640"/>
              </a:lnSpc>
              <a:spcBef>
                <a:spcPts val="0"/>
              </a:spcBef>
            </a:pPr>
            <a:r>
              <a:rPr lang="ru-RU" sz="1600" b="0" dirty="0" err="1"/>
              <a:t>Моніторинг</a:t>
            </a:r>
            <a:r>
              <a:rPr lang="ru-RU" sz="1600" b="0" dirty="0"/>
              <a:t>, </a:t>
            </a:r>
            <a:r>
              <a:rPr lang="ru-RU" sz="1600" b="0" dirty="0" err="1"/>
              <a:t>підтримка</a:t>
            </a:r>
            <a:r>
              <a:rPr lang="ru-RU" sz="1600" b="0" dirty="0"/>
              <a:t>, 
та </a:t>
            </a:r>
            <a:r>
              <a:rPr lang="ru-RU" sz="1600" b="0" dirty="0" err="1"/>
              <a:t>розвиток</a:t>
            </a:r>
            <a:r>
              <a:rPr lang="en-GB" sz="1600" b="0" dirty="0"/>
              <a:t>	7</a:t>
            </a:r>
          </a:p>
          <a:p>
            <a:pPr>
              <a:lnSpc>
                <a:spcPts val="1640"/>
              </a:lnSpc>
              <a:spcBef>
                <a:spcPts val="0"/>
              </a:spcBef>
            </a:pPr>
            <a:r>
              <a:rPr lang="en-GB" sz="1600" b="0" dirty="0"/>
              <a:t>	</a:t>
            </a:r>
          </a:p>
          <a:p>
            <a:pPr>
              <a:lnSpc>
                <a:spcPts val="1640"/>
              </a:lnSpc>
              <a:spcBef>
                <a:spcPts val="0"/>
              </a:spcBef>
            </a:pPr>
            <a:endParaRPr lang="en-GB" sz="1600" b="0" dirty="0"/>
          </a:p>
          <a:p>
            <a:pPr>
              <a:lnSpc>
                <a:spcPts val="1640"/>
              </a:lnSpc>
              <a:spcBef>
                <a:spcPts val="0"/>
              </a:spcBef>
            </a:pPr>
            <a:r>
              <a:rPr lang="ru-RU" sz="1600" b="0" dirty="0" err="1"/>
              <a:t>Організації</a:t>
            </a:r>
            <a:r>
              <a:rPr lang="ru-RU" sz="1600" b="0" dirty="0"/>
              <a:t>, </a:t>
            </a:r>
            <a:r>
              <a:rPr lang="ru-RU" sz="1600" b="0" dirty="0" err="1"/>
              <a:t>відповідальні</a:t>
            </a:r>
            <a:r>
              <a:rPr lang="ru-RU" sz="1600" b="0" dirty="0"/>
              <a:t> за </a:t>
            </a:r>
            <a:r>
              <a:rPr lang="ru-RU" sz="1600" b="0" dirty="0" err="1"/>
              <a:t>акредитацію</a:t>
            </a:r>
            <a:r>
              <a:rPr lang="ru-RU" sz="1600" b="0" dirty="0"/>
              <a:t>,</a:t>
            </a:r>
            <a:r>
              <a:rPr lang="en-US" sz="1600" b="0" dirty="0"/>
              <a:t>	8</a:t>
            </a:r>
            <a:endParaRPr lang="pl-PL" sz="1600" b="0" dirty="0"/>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613238"/>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0034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357067"/>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77215" y="8152750"/>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90" name="Freeform 89">
            <a:extLst>
              <a:ext uri="{FF2B5EF4-FFF2-40B4-BE49-F238E27FC236}">
                <a16:creationId xmlns:a16="http://schemas.microsoft.com/office/drawing/2014/main" id="{1555A048-B452-FCFA-C954-4684351BA8D9}"/>
              </a:ext>
            </a:extLst>
          </p:cNvPr>
          <p:cNvSpPr/>
          <p:nvPr/>
        </p:nvSpPr>
        <p:spPr>
          <a:xfrm>
            <a:off x="0" y="3590364"/>
            <a:ext cx="3590365" cy="574502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sp>
        <p:nvSpPr>
          <p:cNvPr id="91" name="TextBox 90">
            <a:extLst>
              <a:ext uri="{FF2B5EF4-FFF2-40B4-BE49-F238E27FC236}">
                <a16:creationId xmlns:a16="http://schemas.microsoft.com/office/drawing/2014/main" id="{AC18D302-FA15-0F88-1B5F-9E8E8FC4DCF2}"/>
              </a:ext>
            </a:extLst>
          </p:cNvPr>
          <p:cNvSpPr txBox="1"/>
          <p:nvPr/>
        </p:nvSpPr>
        <p:spPr>
          <a:xfrm>
            <a:off x="719946" y="5388114"/>
            <a:ext cx="2493901" cy="1310615"/>
          </a:xfrm>
          <a:prstGeom prst="rect">
            <a:avLst/>
          </a:prstGeom>
          <a:noFill/>
        </p:spPr>
        <p:txBody>
          <a:bodyPr wrap="square">
            <a:spAutoFit/>
          </a:bodyPr>
          <a:lstStyle/>
          <a:p>
            <a:pPr>
              <a:lnSpc>
                <a:spcPts val="1860"/>
              </a:lnSpc>
              <a:buClr>
                <a:srgbClr val="000000"/>
              </a:buClr>
            </a:pPr>
            <a:r>
              <a:rPr lang="ru-RU" sz="1800" dirty="0">
                <a:solidFill>
                  <a:schemeClr val="bg1"/>
                </a:solidFill>
                <a:latin typeface="Calibri" panose="020F0502020204030204" pitchFamily="34" charset="0"/>
                <a:cs typeface="Calibri" panose="020F0502020204030204" pitchFamily="34" charset="0"/>
              </a:rPr>
              <a:t>На </a:t>
            </a:r>
            <a:r>
              <a:rPr lang="ru-RU" sz="1800" dirty="0" err="1">
                <a:solidFill>
                  <a:schemeClr val="bg1"/>
                </a:solidFill>
                <a:latin typeface="Calibri" panose="020F0502020204030204" pitchFamily="34" charset="0"/>
                <a:cs typeface="Calibri" panose="020F0502020204030204" pitchFamily="34" charset="0"/>
              </a:rPr>
              <a:t>цьому</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етапі</a:t>
            </a:r>
            <a:r>
              <a:rPr lang="ru-RU" sz="1800" dirty="0">
                <a:solidFill>
                  <a:schemeClr val="bg1"/>
                </a:solidFill>
                <a:latin typeface="Calibri" panose="020F0502020204030204" pitchFamily="34" charset="0"/>
                <a:cs typeface="Calibri" panose="020F0502020204030204" pitchFamily="34" charset="0"/>
              </a:rPr>
              <a:t> ми </a:t>
            </a:r>
            <a:r>
              <a:rPr lang="ru-RU" sz="1800" dirty="0" err="1">
                <a:solidFill>
                  <a:schemeClr val="bg1"/>
                </a:solidFill>
                <a:latin typeface="Calibri" panose="020F0502020204030204" pitchFamily="34" charset="0"/>
                <a:cs typeface="Calibri" panose="020F0502020204030204" pitchFamily="34" charset="0"/>
              </a:rPr>
              <a:t>оцінимо</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навички</a:t>
            </a:r>
            <a:r>
              <a:rPr lang="ru-RU" sz="1800" dirty="0">
                <a:solidFill>
                  <a:schemeClr val="bg1"/>
                </a:solidFill>
                <a:latin typeface="Calibri" panose="020F0502020204030204" pitchFamily="34" charset="0"/>
                <a:cs typeface="Calibri" panose="020F0502020204030204" pitchFamily="34" charset="0"/>
              </a:rPr>
              <a:t> та </a:t>
            </a:r>
            <a:r>
              <a:rPr lang="ru-RU" sz="1800" dirty="0" err="1">
                <a:solidFill>
                  <a:schemeClr val="bg1"/>
                </a:solidFill>
                <a:latin typeface="Calibri" panose="020F0502020204030204" pitchFamily="34" charset="0"/>
                <a:cs typeface="Calibri" panose="020F0502020204030204" pitchFamily="34" charset="0"/>
              </a:rPr>
              <a:t>кваліфікацію</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біженців</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щоб</a:t>
            </a:r>
            <a:r>
              <a:rPr lang="ru-RU" sz="1800" dirty="0">
                <a:solidFill>
                  <a:schemeClr val="bg1"/>
                </a:solidFill>
                <a:latin typeface="Calibri" panose="020F0502020204030204" pitchFamily="34" charset="0"/>
                <a:cs typeface="Calibri" panose="020F0502020204030204" pitchFamily="34" charset="0"/>
              </a:rPr>
              <a:t> </a:t>
            </a:r>
            <a:r>
              <a:rPr lang="ru-RU" sz="1800" dirty="0" err="1">
                <a:solidFill>
                  <a:schemeClr val="bg1"/>
                </a:solidFill>
                <a:latin typeface="Calibri" panose="020F0502020204030204" pitchFamily="34" charset="0"/>
                <a:cs typeface="Calibri" panose="020F0502020204030204" pitchFamily="34" charset="0"/>
              </a:rPr>
              <a:t>відповідати</a:t>
            </a:r>
            <a:r>
              <a:rPr lang="ru-RU" sz="1800" dirty="0">
                <a:solidFill>
                  <a:schemeClr val="bg1"/>
                </a:solidFill>
                <a:latin typeface="Calibri" panose="020F0502020204030204" pitchFamily="34" charset="0"/>
                <a:cs typeface="Calibri" panose="020F0502020204030204" pitchFamily="34" charset="0"/>
              </a:rPr>
              <a:t> потребам </a:t>
            </a:r>
            <a:r>
              <a:rPr lang="ru-RU" sz="1800" dirty="0" err="1">
                <a:solidFill>
                  <a:schemeClr val="bg1"/>
                </a:solidFill>
                <a:latin typeface="Calibri" panose="020F0502020204030204" pitchFamily="34" charset="0"/>
                <a:cs typeface="Calibri" panose="020F0502020204030204" pitchFamily="34" charset="0"/>
              </a:rPr>
              <a:t>індустрії</a:t>
            </a:r>
            <a:r>
              <a:rPr lang="ru-RU" sz="1800" dirty="0">
                <a:solidFill>
                  <a:schemeClr val="bg1"/>
                </a:solidFill>
                <a:latin typeface="Calibri" panose="020F0502020204030204" pitchFamily="34" charset="0"/>
                <a:cs typeface="Calibri" panose="020F0502020204030204" pitchFamily="34" charset="0"/>
              </a:rPr>
              <a:t>.</a:t>
            </a:r>
            <a:endParaRPr lang="en-US" sz="1800" dirty="0">
              <a:solidFill>
                <a:schemeClr val="bg1"/>
              </a:solidFill>
              <a:latin typeface="Calibri" panose="020F0502020204030204" pitchFamily="34" charset="0"/>
              <a:cs typeface="Calibri" panose="020F0502020204030204" pitchFamily="34" charset="0"/>
            </a:endParaRPr>
          </a:p>
        </p:txBody>
      </p:sp>
      <p:grpSp>
        <p:nvGrpSpPr>
          <p:cNvPr id="92" name="Group 91">
            <a:extLst>
              <a:ext uri="{FF2B5EF4-FFF2-40B4-BE49-F238E27FC236}">
                <a16:creationId xmlns:a16="http://schemas.microsoft.com/office/drawing/2014/main" id="{95058A7E-73B7-4349-9111-2739C7CCD678}"/>
              </a:ext>
            </a:extLst>
          </p:cNvPr>
          <p:cNvGrpSpPr/>
          <p:nvPr/>
        </p:nvGrpSpPr>
        <p:grpSpPr>
          <a:xfrm>
            <a:off x="-47471" y="4557185"/>
            <a:ext cx="4288162" cy="564630"/>
            <a:chOff x="-455575" y="2083730"/>
            <a:chExt cx="4442045" cy="794340"/>
          </a:xfrm>
        </p:grpSpPr>
        <p:sp>
          <p:nvSpPr>
            <p:cNvPr id="93" name="Rectangle 92">
              <a:extLst>
                <a:ext uri="{FF2B5EF4-FFF2-40B4-BE49-F238E27FC236}">
                  <a16:creationId xmlns:a16="http://schemas.microsoft.com/office/drawing/2014/main" id="{77AE66F8-4B44-5320-EF67-4E3E97E12183}"/>
                </a:ext>
              </a:extLst>
            </p:cNvPr>
            <p:cNvSpPr/>
            <p:nvPr/>
          </p:nvSpPr>
          <p:spPr>
            <a:xfrm>
              <a:off x="-406400" y="2179441"/>
              <a:ext cx="43916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4" name="TextBox 93">
              <a:extLst>
                <a:ext uri="{FF2B5EF4-FFF2-40B4-BE49-F238E27FC236}">
                  <a16:creationId xmlns:a16="http://schemas.microsoft.com/office/drawing/2014/main" id="{06E4AC86-7CF6-BB87-3BBB-487F5B5D414E}"/>
                </a:ext>
              </a:extLst>
            </p:cNvPr>
            <p:cNvSpPr txBox="1"/>
            <p:nvPr/>
          </p:nvSpPr>
          <p:spPr>
            <a:xfrm>
              <a:off x="-455575" y="2083730"/>
              <a:ext cx="4442045" cy="779383"/>
            </a:xfrm>
            <a:prstGeom prst="rect">
              <a:avLst/>
            </a:prstGeom>
            <a:noFill/>
          </p:spPr>
          <p:txBody>
            <a:bodyPr wrap="none" rtlCol="0">
              <a:spAutoFit/>
            </a:bodyPr>
            <a:lstStyle/>
            <a:p>
              <a:r>
                <a:rPr lang="ru-RU" sz="3000" b="1" dirty="0" err="1">
                  <a:solidFill>
                    <a:schemeClr val="bg1"/>
                  </a:solidFill>
                  <a:latin typeface="Calibri" panose="020F0502020204030204" pitchFamily="34" charset="0"/>
                  <a:cs typeface="Calibri" panose="020F0502020204030204" pitchFamily="34" charset="0"/>
                </a:rPr>
                <a:t>Навички</a:t>
              </a:r>
              <a:r>
                <a:rPr lang="ru-RU" sz="3000" b="1" dirty="0">
                  <a:solidFill>
                    <a:schemeClr val="bg1"/>
                  </a:solidFill>
                  <a:latin typeface="Calibri" panose="020F0502020204030204" pitchFamily="34" charset="0"/>
                  <a:cs typeface="Calibri" panose="020F0502020204030204" pitchFamily="34" charset="0"/>
                </a:rPr>
                <a:t> та </a:t>
              </a:r>
              <a:r>
                <a:rPr lang="ru-RU" sz="3000" b="1" dirty="0" err="1">
                  <a:solidFill>
                    <a:schemeClr val="bg1"/>
                  </a:solidFill>
                  <a:latin typeface="Calibri" panose="020F0502020204030204" pitchFamily="34" charset="0"/>
                  <a:cs typeface="Calibri" panose="020F0502020204030204" pitchFamily="34" charset="0"/>
                </a:rPr>
                <a:t>кваліфікації</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95" name="Group 94">
            <a:extLst>
              <a:ext uri="{FF2B5EF4-FFF2-40B4-BE49-F238E27FC236}">
                <a16:creationId xmlns:a16="http://schemas.microsoft.com/office/drawing/2014/main" id="{7E658749-0F88-5EBE-5531-4EDA68B999E9}"/>
              </a:ext>
            </a:extLst>
          </p:cNvPr>
          <p:cNvGrpSpPr/>
          <p:nvPr/>
        </p:nvGrpSpPr>
        <p:grpSpPr>
          <a:xfrm>
            <a:off x="0" y="4033757"/>
            <a:ext cx="4765964" cy="553998"/>
            <a:chOff x="-406401" y="2243495"/>
            <a:chExt cx="4936995" cy="779383"/>
          </a:xfrm>
        </p:grpSpPr>
        <p:sp>
          <p:nvSpPr>
            <p:cNvPr id="96" name="Rectangle 95">
              <a:extLst>
                <a:ext uri="{FF2B5EF4-FFF2-40B4-BE49-F238E27FC236}">
                  <a16:creationId xmlns:a16="http://schemas.microsoft.com/office/drawing/2014/main" id="{E0A6C7CA-B362-6F95-5515-C9BD6B78E3A1}"/>
                </a:ext>
              </a:extLst>
            </p:cNvPr>
            <p:cNvSpPr/>
            <p:nvPr/>
          </p:nvSpPr>
          <p:spPr>
            <a:xfrm>
              <a:off x="-406401" y="2322375"/>
              <a:ext cx="4936995"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7" name="TextBox 96">
              <a:extLst>
                <a:ext uri="{FF2B5EF4-FFF2-40B4-BE49-F238E27FC236}">
                  <a16:creationId xmlns:a16="http://schemas.microsoft.com/office/drawing/2014/main" id="{AC6C66E1-9D01-F3EA-45EE-E78C38D3B815}"/>
                </a:ext>
              </a:extLst>
            </p:cNvPr>
            <p:cNvSpPr txBox="1"/>
            <p:nvPr/>
          </p:nvSpPr>
          <p:spPr>
            <a:xfrm>
              <a:off x="201449" y="2243495"/>
              <a:ext cx="3710484" cy="779383"/>
            </a:xfrm>
            <a:prstGeom prst="rect">
              <a:avLst/>
            </a:prstGeom>
            <a:noFill/>
          </p:spPr>
          <p:txBody>
            <a:bodyPr wrap="none" rtlCol="0">
              <a:spAutoFit/>
            </a:bodyPr>
            <a:lstStyle/>
            <a:p>
              <a:r>
                <a:rPr lang="ru-RU" sz="3000" b="1" dirty="0">
                  <a:solidFill>
                    <a:schemeClr val="bg1"/>
                  </a:solidFill>
                  <a:latin typeface="Calibri" panose="020F0502020204030204" pitchFamily="34" charset="0"/>
                  <a:cs typeface="Calibri" panose="020F0502020204030204" pitchFamily="34" charset="0"/>
                </a:rPr>
                <a:t>КРОК 01 - </a:t>
              </a:r>
              <a:r>
                <a:rPr lang="ru-RU" sz="3000" b="1" dirty="0" err="1">
                  <a:solidFill>
                    <a:schemeClr val="bg1"/>
                  </a:solidFill>
                  <a:latin typeface="Calibri" panose="020F0502020204030204" pitchFamily="34" charset="0"/>
                  <a:cs typeface="Calibri" panose="020F0502020204030204" pitchFamily="34" charset="0"/>
                </a:rPr>
                <a:t>Розуміння</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98" name="Group 97">
            <a:extLst>
              <a:ext uri="{FF2B5EF4-FFF2-40B4-BE49-F238E27FC236}">
                <a16:creationId xmlns:a16="http://schemas.microsoft.com/office/drawing/2014/main" id="{E3C9BBF5-BA60-BB2E-C614-5794A02A2FA9}"/>
              </a:ext>
            </a:extLst>
          </p:cNvPr>
          <p:cNvGrpSpPr/>
          <p:nvPr/>
        </p:nvGrpSpPr>
        <p:grpSpPr>
          <a:xfrm>
            <a:off x="1264023" y="7177275"/>
            <a:ext cx="2403974" cy="3744394"/>
            <a:chOff x="4387351" y="4867570"/>
            <a:chExt cx="581843" cy="906270"/>
          </a:xfrm>
          <a:solidFill>
            <a:schemeClr val="bg1">
              <a:alpha val="20641"/>
            </a:schemeClr>
          </a:solidFill>
        </p:grpSpPr>
        <p:grpSp>
          <p:nvGrpSpPr>
            <p:cNvPr id="99" name="Graphic 7">
              <a:extLst>
                <a:ext uri="{FF2B5EF4-FFF2-40B4-BE49-F238E27FC236}">
                  <a16:creationId xmlns:a16="http://schemas.microsoft.com/office/drawing/2014/main" id="{EAE9E76A-9A62-659C-68C6-3BE6782D2103}"/>
                </a:ext>
              </a:extLst>
            </p:cNvPr>
            <p:cNvGrpSpPr/>
            <p:nvPr/>
          </p:nvGrpSpPr>
          <p:grpSpPr>
            <a:xfrm>
              <a:off x="4388301" y="4867570"/>
              <a:ext cx="580893" cy="324279"/>
              <a:chOff x="4388301" y="4867570"/>
              <a:chExt cx="580893" cy="324279"/>
            </a:xfrm>
            <a:grpFill/>
          </p:grpSpPr>
          <p:sp>
            <p:nvSpPr>
              <p:cNvPr id="104" name="Freeform 103">
                <a:extLst>
                  <a:ext uri="{FF2B5EF4-FFF2-40B4-BE49-F238E27FC236}">
                    <a16:creationId xmlns:a16="http://schemas.microsoft.com/office/drawing/2014/main" id="{FCF5BCCF-2898-F308-E728-BEB299653A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18BFF7CB-595A-84C3-A1E6-BE16F19796B1}"/>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6792BB71-2318-6FB6-F231-438681A16D0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01" name="Graphic 7">
              <a:extLst>
                <a:ext uri="{FF2B5EF4-FFF2-40B4-BE49-F238E27FC236}">
                  <a16:creationId xmlns:a16="http://schemas.microsoft.com/office/drawing/2014/main" id="{D044CFFD-FE1A-F23F-5264-B16711268036}"/>
                </a:ext>
              </a:extLst>
            </p:cNvPr>
            <p:cNvGrpSpPr/>
            <p:nvPr/>
          </p:nvGrpSpPr>
          <p:grpSpPr>
            <a:xfrm>
              <a:off x="4387351" y="5189947"/>
              <a:ext cx="580893" cy="583893"/>
              <a:chOff x="4387351" y="5189947"/>
              <a:chExt cx="580893" cy="583893"/>
            </a:xfrm>
            <a:grpFill/>
          </p:grpSpPr>
          <p:sp>
            <p:nvSpPr>
              <p:cNvPr id="102" name="Freeform 101">
                <a:extLst>
                  <a:ext uri="{FF2B5EF4-FFF2-40B4-BE49-F238E27FC236}">
                    <a16:creationId xmlns:a16="http://schemas.microsoft.com/office/drawing/2014/main" id="{BEDD7CAF-51C6-AA1F-9FF9-F27202F8F0A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1ED94843-82C4-1290-1084-1520C9B25EE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grpSp>
        <p:nvGrpSpPr>
          <p:cNvPr id="42" name="Group 84">
            <a:extLst>
              <a:ext uri="{FF2B5EF4-FFF2-40B4-BE49-F238E27FC236}">
                <a16:creationId xmlns:a16="http://schemas.microsoft.com/office/drawing/2014/main" id="{5CB85A68-CBD3-1292-E414-534C67644E17}"/>
              </a:ext>
            </a:extLst>
          </p:cNvPr>
          <p:cNvGrpSpPr/>
          <p:nvPr/>
        </p:nvGrpSpPr>
        <p:grpSpPr>
          <a:xfrm>
            <a:off x="3485510" y="9065284"/>
            <a:ext cx="1291994" cy="533005"/>
            <a:chOff x="3604437" y="5408752"/>
            <a:chExt cx="1291994" cy="533005"/>
          </a:xfrm>
        </p:grpSpPr>
        <p:cxnSp>
          <p:nvCxnSpPr>
            <p:cNvPr id="43"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4"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46"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409393" y="3181697"/>
            <a:ext cx="1629716" cy="1041721"/>
          </a:xfrm>
        </p:spPr>
        <p:txBody>
          <a:bodyPr numCol="1"/>
          <a:lstStyle/>
          <a:p>
            <a:pPr>
              <a:lnSpc>
                <a:spcPts val="1580"/>
              </a:lnSpc>
            </a:pPr>
            <a:r>
              <a:rPr lang="ru-RU" sz="1800" b="1" dirty="0" err="1"/>
              <a:t>Визначте</a:t>
            </a:r>
            <a:r>
              <a:rPr lang="ru-RU" sz="1800" b="1" dirty="0"/>
              <a:t> </a:t>
            </a:r>
            <a:r>
              <a:rPr lang="ru-RU" sz="1800" b="1" dirty="0" err="1"/>
              <a:t>правильні</a:t>
            </a:r>
            <a:r>
              <a:rPr lang="ru-RU" sz="1800" b="1" dirty="0"/>
              <a:t> </a:t>
            </a:r>
            <a:r>
              <a:rPr lang="ru-RU" sz="1800" b="1" dirty="0" err="1"/>
              <a:t>навички</a:t>
            </a:r>
            <a:r>
              <a:rPr lang="ru-RU" sz="1800" b="1" dirty="0"/>
              <a:t> та </a:t>
            </a:r>
            <a:r>
              <a:rPr lang="ru-RU" sz="1800" b="1" dirty="0" err="1"/>
              <a:t>ролі</a:t>
            </a: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2484927"/>
            <a:ext cx="4652920" cy="428623"/>
          </a:xfrm>
        </p:spPr>
        <p:txBody>
          <a:bodyPr/>
          <a:lstStyle/>
          <a:p>
            <a:pPr>
              <a:lnSpc>
                <a:spcPts val="2340"/>
              </a:lnSpc>
              <a:spcBef>
                <a:spcPts val="0"/>
              </a:spcBef>
            </a:pPr>
            <a:r>
              <a:rPr lang="ru-RU" sz="2200" dirty="0" err="1">
                <a:solidFill>
                  <a:srgbClr val="EF3E23"/>
                </a:solidFill>
              </a:rPr>
              <a:t>Виконайте</a:t>
            </a:r>
            <a:r>
              <a:rPr lang="ru-RU" sz="2200" dirty="0">
                <a:solidFill>
                  <a:srgbClr val="EF3E23"/>
                </a:solidFill>
              </a:rPr>
              <a:t> </a:t>
            </a:r>
            <a:r>
              <a:rPr lang="ru-RU" sz="2200" dirty="0" err="1">
                <a:solidFill>
                  <a:srgbClr val="EF3E23"/>
                </a:solidFill>
              </a:rPr>
              <a:t>вправу</a:t>
            </a:r>
            <a:r>
              <a:rPr lang="ru-RU" sz="2200" dirty="0">
                <a:solidFill>
                  <a:srgbClr val="EF3E23"/>
                </a:solidFill>
              </a:rPr>
              <a:t> з </a:t>
            </a:r>
            <a:r>
              <a:rPr lang="ru-RU" sz="2200" dirty="0" err="1">
                <a:solidFill>
                  <a:srgbClr val="EF3E23"/>
                </a:solidFill>
              </a:rPr>
              <a:t>картування</a:t>
            </a:r>
            <a:r>
              <a:rPr lang="ru-RU" sz="2200" dirty="0">
                <a:solidFill>
                  <a:srgbClr val="EF3E23"/>
                </a:solidFill>
              </a:rPr>
              <a:t> </a:t>
            </a:r>
            <a:r>
              <a:rPr lang="ru-RU" sz="2200" dirty="0" err="1">
                <a:solidFill>
                  <a:srgbClr val="EF3E23"/>
                </a:solidFill>
              </a:rPr>
              <a:t>навичок</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263244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2369539"/>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82178" y="3181697"/>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ru-RU" sz="1400" b="1" i="1" dirty="0" err="1"/>
              <a:t>Окресліть</a:t>
            </a:r>
            <a:r>
              <a:rPr lang="ru-RU" sz="1400" b="1" i="1" dirty="0"/>
              <a:t> </a:t>
            </a:r>
            <a:r>
              <a:rPr lang="ru-RU" sz="1400" b="1" i="1" dirty="0" err="1"/>
              <a:t>основні</a:t>
            </a:r>
            <a:r>
              <a:rPr lang="ru-RU" sz="1400" b="1" i="1" dirty="0"/>
              <a:t> </a:t>
            </a:r>
            <a:r>
              <a:rPr lang="ru-RU" sz="1400" b="1" i="1" dirty="0" err="1"/>
              <a:t>ролі</a:t>
            </a:r>
            <a:r>
              <a:rPr lang="ru-RU" sz="1400" b="1" i="1" dirty="0"/>
              <a:t> у </a:t>
            </a:r>
            <a:r>
              <a:rPr lang="ru-RU" sz="1400" b="1" i="1" dirty="0" err="1"/>
              <a:t>будівництві</a:t>
            </a:r>
            <a:r>
              <a:rPr lang="ru-RU" sz="1400" b="1" i="1" dirty="0"/>
              <a:t>:</a:t>
            </a:r>
            <a:endParaRPr lang="en-GB" sz="1400" b="1" i="1" dirty="0"/>
          </a:p>
          <a:p>
            <a:pPr marL="171450" indent="-171450">
              <a:buClr>
                <a:srgbClr val="5DC7D0"/>
              </a:buClr>
              <a:buFont typeface="Arial" panose="020B0604020202020204" pitchFamily="34" charset="0"/>
              <a:buChar char="•"/>
            </a:pPr>
            <a:r>
              <a:rPr lang="ru-RU" sz="1250" dirty="0" err="1"/>
              <a:t>Технічні</a:t>
            </a:r>
            <a:r>
              <a:rPr lang="ru-RU" sz="1250" dirty="0"/>
              <a:t> </a:t>
            </a:r>
            <a:r>
              <a:rPr lang="ru-RU" sz="1250" dirty="0" err="1"/>
              <a:t>навички</a:t>
            </a:r>
            <a:r>
              <a:rPr lang="ru-RU" sz="1250" dirty="0"/>
              <a:t>: </a:t>
            </a:r>
            <a:r>
              <a:rPr lang="ru-RU" sz="1250" dirty="0" err="1"/>
              <a:t>мурування</a:t>
            </a:r>
            <a:r>
              <a:rPr lang="ru-RU" sz="1250" dirty="0"/>
              <a:t>, </a:t>
            </a:r>
            <a:r>
              <a:rPr lang="ru-RU" sz="1250" dirty="0" err="1"/>
              <a:t>столярство</a:t>
            </a:r>
            <a:r>
              <a:rPr lang="ru-RU" sz="1250" dirty="0"/>
              <a:t>, </a:t>
            </a:r>
            <a:r>
              <a:rPr lang="ru-RU" sz="1250" dirty="0" err="1"/>
              <a:t>зварювання</a:t>
            </a:r>
            <a:r>
              <a:rPr lang="ru-RU" sz="1250" dirty="0"/>
              <a:t>, </a:t>
            </a:r>
            <a:r>
              <a:rPr lang="ru-RU" sz="1250" dirty="0" err="1"/>
              <a:t>сантехніка</a:t>
            </a:r>
            <a:r>
              <a:rPr lang="ru-RU" sz="1250" dirty="0"/>
              <a:t>, </a:t>
            </a:r>
            <a:r>
              <a:rPr lang="ru-RU" sz="1250" dirty="0" err="1"/>
              <a:t>електромонтаж</a:t>
            </a:r>
            <a:r>
              <a:rPr lang="ru-RU" sz="1250" dirty="0"/>
              <a:t>.
</a:t>
            </a:r>
            <a:r>
              <a:rPr lang="ru-RU" sz="1250" dirty="0" err="1"/>
              <a:t>Інженерія</a:t>
            </a:r>
            <a:r>
              <a:rPr lang="ru-RU" sz="1250" dirty="0"/>
              <a:t> та </a:t>
            </a:r>
            <a:r>
              <a:rPr lang="ru-RU" sz="1250" dirty="0" err="1"/>
              <a:t>управління</a:t>
            </a:r>
            <a:r>
              <a:rPr lang="ru-RU" sz="1250" dirty="0"/>
              <a:t> </a:t>
            </a:r>
            <a:r>
              <a:rPr lang="ru-RU" sz="1250" dirty="0" err="1"/>
              <a:t>проєктами</a:t>
            </a:r>
            <a:r>
              <a:rPr lang="ru-RU" sz="1250" dirty="0"/>
              <a:t>: </a:t>
            </a:r>
            <a:r>
              <a:rPr lang="ru-RU" sz="1250" dirty="0" err="1"/>
              <a:t>цивільне</a:t>
            </a:r>
            <a:r>
              <a:rPr lang="ru-RU" sz="1250" dirty="0"/>
              <a:t> </a:t>
            </a:r>
            <a:r>
              <a:rPr lang="ru-RU" sz="1250" dirty="0" err="1"/>
              <a:t>будівництво</a:t>
            </a:r>
            <a:r>
              <a:rPr lang="ru-RU" sz="1250" dirty="0"/>
              <a:t>, </a:t>
            </a:r>
            <a:r>
              <a:rPr lang="ru-RU" sz="1250" dirty="0" err="1"/>
              <a:t>нагляд</a:t>
            </a:r>
            <a:r>
              <a:rPr lang="ru-RU" sz="1250" dirty="0"/>
              <a:t> за </a:t>
            </a:r>
            <a:r>
              <a:rPr lang="ru-RU" sz="1250" dirty="0" err="1"/>
              <a:t>будівництвом</a:t>
            </a:r>
            <a:r>
              <a:rPr lang="ru-RU" sz="1250" dirty="0"/>
              <a:t>, </a:t>
            </a:r>
            <a:r>
              <a:rPr lang="ru-RU" sz="1250" dirty="0" err="1"/>
              <a:t>закупівлі</a:t>
            </a:r>
            <a:r>
              <a:rPr lang="ru-RU" sz="1250" dirty="0"/>
              <a:t>, </a:t>
            </a:r>
            <a:r>
              <a:rPr lang="ru-RU" sz="1250" dirty="0" err="1"/>
              <a:t>бюджетування</a:t>
            </a:r>
            <a:r>
              <a:rPr lang="ru-RU" sz="1250" dirty="0"/>
              <a:t>.
</a:t>
            </a:r>
            <a:r>
              <a:rPr lang="ru-RU" sz="1250" dirty="0" err="1"/>
              <a:t>Відповідність</a:t>
            </a:r>
            <a:r>
              <a:rPr lang="ru-RU" sz="1250" dirty="0"/>
              <a:t> нормам і стандартам </a:t>
            </a:r>
            <a:r>
              <a:rPr lang="ru-RU" sz="1250" dirty="0" err="1"/>
              <a:t>охорони</a:t>
            </a:r>
            <a:r>
              <a:rPr lang="ru-RU" sz="1250" dirty="0"/>
              <a:t> </a:t>
            </a:r>
            <a:r>
              <a:rPr lang="ru-RU" sz="1250" dirty="0" err="1"/>
              <a:t>праці</a:t>
            </a:r>
            <a:r>
              <a:rPr lang="ru-RU" sz="1250" dirty="0"/>
              <a:t> та </a:t>
            </a:r>
            <a:r>
              <a:rPr lang="ru-RU" sz="1250" dirty="0" err="1"/>
              <a:t>безпеки</a:t>
            </a:r>
            <a:r>
              <a:rPr lang="ru-RU" sz="1250" dirty="0"/>
              <a:t>: </a:t>
            </a:r>
            <a:r>
              <a:rPr lang="ru-RU" sz="1250" dirty="0" err="1"/>
              <a:t>знання</a:t>
            </a:r>
            <a:r>
              <a:rPr lang="ru-RU" sz="1250" dirty="0"/>
              <a:t> правил і </a:t>
            </a:r>
            <a:r>
              <a:rPr lang="ru-RU" sz="1250" dirty="0" err="1"/>
              <a:t>стандартів</a:t>
            </a:r>
            <a:r>
              <a:rPr lang="ru-RU" sz="1250" dirty="0"/>
              <a:t> </a:t>
            </a:r>
            <a:r>
              <a:rPr lang="ru-RU" sz="1250" dirty="0" err="1"/>
              <a:t>безпеки</a:t>
            </a: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154856" y="3133470"/>
            <a:ext cx="0" cy="194454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EAD533E8-CCDC-7F12-B9A1-8C7F8F1F2EFD}"/>
              </a:ext>
            </a:extLst>
          </p:cNvPr>
          <p:cNvSpPr txBox="1">
            <a:spLocks/>
          </p:cNvSpPr>
          <p:nvPr/>
        </p:nvSpPr>
        <p:spPr>
          <a:xfrm>
            <a:off x="1411322" y="5543921"/>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Розробка</a:t>
            </a:r>
            <a:r>
              <a:rPr lang="ru-RU" sz="1800" b="1" dirty="0"/>
              <a:t> та </a:t>
            </a:r>
            <a:r>
              <a:rPr lang="ru-RU" sz="1800" b="1" dirty="0" err="1"/>
              <a:t>впровадження</a:t>
            </a:r>
            <a:r>
              <a:rPr lang="ru-RU" sz="1800" b="1" dirty="0"/>
              <a:t> </a:t>
            </a:r>
            <a:r>
              <a:rPr lang="ru-RU" sz="1800" b="1" dirty="0" err="1"/>
              <a:t>інструментів</a:t>
            </a:r>
            <a:r>
              <a:rPr lang="ru-RU" sz="1800" b="1" dirty="0"/>
              <a:t> </a:t>
            </a:r>
            <a:r>
              <a:rPr lang="ru-RU" sz="1800" b="1" dirty="0" err="1"/>
              <a:t>збору</a:t>
            </a:r>
            <a:r>
              <a:rPr lang="ru-RU" sz="1800" b="1" dirty="0"/>
              <a:t> </a:t>
            </a:r>
            <a:r>
              <a:rPr lang="ru-RU" sz="1800" b="1" dirty="0" err="1"/>
              <a:t>даних</a:t>
            </a:r>
            <a:endParaRPr lang="en-GB" sz="1800" dirty="0"/>
          </a:p>
        </p:txBody>
      </p:sp>
      <p:sp>
        <p:nvSpPr>
          <p:cNvPr id="29" name="Text Placeholder 3">
            <a:extLst>
              <a:ext uri="{FF2B5EF4-FFF2-40B4-BE49-F238E27FC236}">
                <a16:creationId xmlns:a16="http://schemas.microsoft.com/office/drawing/2014/main" id="{F21A512A-5334-1FAB-8782-9A1870D24660}"/>
              </a:ext>
            </a:extLst>
          </p:cNvPr>
          <p:cNvSpPr txBox="1">
            <a:spLocks/>
          </p:cNvSpPr>
          <p:nvPr/>
        </p:nvSpPr>
        <p:spPr>
          <a:xfrm>
            <a:off x="3286036" y="5330352"/>
            <a:ext cx="3941180"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ru-RU" sz="1250" dirty="0" err="1">
                <a:latin typeface="Calibri"/>
                <a:ea typeface="Open Sans"/>
                <a:cs typeface="Calibri"/>
              </a:rPr>
              <a:t>Виконувати</a:t>
            </a:r>
            <a:r>
              <a:rPr lang="ru-RU" sz="1250" dirty="0">
                <a:latin typeface="Calibri"/>
                <a:ea typeface="Open Sans"/>
                <a:cs typeface="Calibri"/>
              </a:rPr>
              <a:t>:
</a:t>
            </a:r>
            <a:r>
              <a:rPr lang="ru-RU" sz="1250" dirty="0" err="1">
                <a:latin typeface="Calibri"/>
                <a:ea typeface="Open Sans"/>
                <a:cs typeface="Calibri"/>
              </a:rPr>
              <a:t>Опитування</a:t>
            </a:r>
            <a:r>
              <a:rPr lang="ru-RU" sz="1250" dirty="0">
                <a:latin typeface="Calibri"/>
                <a:ea typeface="Open Sans"/>
                <a:cs typeface="Calibri"/>
              </a:rPr>
              <a:t> </a:t>
            </a:r>
            <a:r>
              <a:rPr lang="ru-RU" sz="1250" dirty="0" err="1">
                <a:latin typeface="Calibri"/>
                <a:ea typeface="Open Sans"/>
                <a:cs typeface="Calibri"/>
              </a:rPr>
              <a:t>самооцінки</a:t>
            </a:r>
            <a:r>
              <a:rPr lang="ru-RU" sz="1250" dirty="0">
                <a:latin typeface="Calibri"/>
                <a:ea typeface="Open Sans"/>
                <a:cs typeface="Calibri"/>
              </a:rPr>
              <a:t>: </a:t>
            </a:r>
            <a:r>
              <a:rPr lang="ru-RU" sz="1250" dirty="0" err="1">
                <a:latin typeface="Calibri"/>
                <a:ea typeface="Open Sans"/>
                <a:cs typeface="Calibri"/>
              </a:rPr>
              <a:t>розробіть</a:t>
            </a:r>
            <a:r>
              <a:rPr lang="ru-RU" sz="1250" dirty="0">
                <a:latin typeface="Calibri"/>
                <a:ea typeface="Open Sans"/>
                <a:cs typeface="Calibri"/>
              </a:rPr>
              <a:t> анкету для </a:t>
            </a:r>
            <a:r>
              <a:rPr lang="ru-RU" sz="1250" dirty="0" err="1">
                <a:latin typeface="Calibri"/>
                <a:ea typeface="Open Sans"/>
                <a:cs typeface="Calibri"/>
              </a:rPr>
              <a:t>підтвердження</a:t>
            </a:r>
            <a:r>
              <a:rPr lang="ru-RU" sz="1250" dirty="0">
                <a:latin typeface="Calibri"/>
                <a:ea typeface="Open Sans"/>
                <a:cs typeface="Calibri"/>
              </a:rPr>
              <a:t> </a:t>
            </a:r>
            <a:r>
              <a:rPr lang="ru-RU" sz="1250" dirty="0" err="1">
                <a:latin typeface="Calibri"/>
                <a:ea typeface="Open Sans"/>
                <a:cs typeface="Calibri"/>
              </a:rPr>
              <a:t>кваліфікації</a:t>
            </a:r>
            <a:r>
              <a:rPr lang="ru-RU" sz="1250" dirty="0">
                <a:latin typeface="Calibri"/>
                <a:ea typeface="Open Sans"/>
                <a:cs typeface="Calibri"/>
              </a:rPr>
              <a:t> </a:t>
            </a:r>
            <a:r>
              <a:rPr lang="ru-RU" sz="1250" dirty="0" err="1">
                <a:latin typeface="Calibri"/>
                <a:ea typeface="Open Sans"/>
                <a:cs typeface="Calibri"/>
              </a:rPr>
              <a:t>біженців</a:t>
            </a:r>
            <a:r>
              <a:rPr lang="ru-RU" sz="1250" dirty="0">
                <a:latin typeface="Calibri"/>
                <a:ea typeface="Open Sans"/>
                <a:cs typeface="Calibri"/>
              </a:rPr>
              <a:t>. 
</a:t>
            </a:r>
            <a:r>
              <a:rPr lang="ru-RU" sz="1250" dirty="0" err="1">
                <a:latin typeface="Calibri"/>
                <a:ea typeface="Open Sans"/>
                <a:cs typeface="Calibri"/>
              </a:rPr>
              <a:t>Структуровані</a:t>
            </a:r>
            <a:r>
              <a:rPr lang="ru-RU" sz="1250" dirty="0">
                <a:latin typeface="Calibri"/>
                <a:ea typeface="Open Sans"/>
                <a:cs typeface="Calibri"/>
              </a:rPr>
              <a:t> </a:t>
            </a:r>
            <a:r>
              <a:rPr lang="ru-RU" sz="1250" dirty="0" err="1">
                <a:latin typeface="Calibri"/>
                <a:ea typeface="Open Sans"/>
                <a:cs typeface="Calibri"/>
              </a:rPr>
              <a:t>інтерв'ю</a:t>
            </a:r>
            <a:r>
              <a:rPr lang="ru-RU" sz="1250" dirty="0">
                <a:latin typeface="Calibri"/>
                <a:ea typeface="Open Sans"/>
                <a:cs typeface="Calibri"/>
              </a:rPr>
              <a:t>: </a:t>
            </a:r>
            <a:r>
              <a:rPr lang="ru-RU" sz="1250" dirty="0" err="1">
                <a:latin typeface="Calibri"/>
                <a:ea typeface="Open Sans"/>
                <a:cs typeface="Calibri"/>
              </a:rPr>
              <a:t>проводьте</a:t>
            </a:r>
            <a:r>
              <a:rPr lang="ru-RU" sz="1250" dirty="0">
                <a:latin typeface="Calibri"/>
                <a:ea typeface="Open Sans"/>
                <a:cs typeface="Calibri"/>
              </a:rPr>
              <a:t> </a:t>
            </a:r>
            <a:r>
              <a:rPr lang="ru-RU" sz="1250" dirty="0" err="1">
                <a:latin typeface="Calibri"/>
                <a:ea typeface="Open Sans"/>
                <a:cs typeface="Calibri"/>
              </a:rPr>
              <a:t>індивідуальні</a:t>
            </a:r>
            <a:r>
              <a:rPr lang="ru-RU" sz="1250" dirty="0">
                <a:latin typeface="Calibri"/>
                <a:ea typeface="Open Sans"/>
                <a:cs typeface="Calibri"/>
              </a:rPr>
              <a:t> </a:t>
            </a:r>
            <a:r>
              <a:rPr lang="ru-RU" sz="1250" dirty="0" err="1">
                <a:latin typeface="Calibri"/>
                <a:ea typeface="Open Sans"/>
                <a:cs typeface="Calibri"/>
              </a:rPr>
              <a:t>розмови</a:t>
            </a:r>
            <a:r>
              <a:rPr lang="ru-RU" sz="1250" dirty="0">
                <a:latin typeface="Calibri"/>
                <a:ea typeface="Open Sans"/>
                <a:cs typeface="Calibri"/>
              </a:rPr>
              <a:t>, </a:t>
            </a:r>
            <a:r>
              <a:rPr lang="ru-RU" sz="1250" dirty="0" err="1">
                <a:latin typeface="Calibri"/>
                <a:ea typeface="Open Sans"/>
                <a:cs typeface="Calibri"/>
              </a:rPr>
              <a:t>щоб</a:t>
            </a:r>
            <a:r>
              <a:rPr lang="ru-RU" sz="1250" dirty="0">
                <a:latin typeface="Calibri"/>
                <a:ea typeface="Open Sans"/>
                <a:cs typeface="Calibri"/>
              </a:rPr>
              <a:t> </a:t>
            </a:r>
            <a:r>
              <a:rPr lang="ru-RU" sz="1250" dirty="0" err="1">
                <a:latin typeface="Calibri"/>
                <a:ea typeface="Open Sans"/>
                <a:cs typeface="Calibri"/>
              </a:rPr>
              <a:t>краще</a:t>
            </a:r>
            <a:r>
              <a:rPr lang="ru-RU" sz="1250" dirty="0">
                <a:latin typeface="Calibri"/>
                <a:ea typeface="Open Sans"/>
                <a:cs typeface="Calibri"/>
              </a:rPr>
              <a:t> </a:t>
            </a:r>
            <a:r>
              <a:rPr lang="ru-RU" sz="1250" dirty="0" err="1">
                <a:latin typeface="Calibri"/>
                <a:ea typeface="Open Sans"/>
                <a:cs typeface="Calibri"/>
              </a:rPr>
              <a:t>зрозуміти</a:t>
            </a:r>
            <a:r>
              <a:rPr lang="ru-RU" sz="1250" dirty="0">
                <a:latin typeface="Calibri"/>
                <a:ea typeface="Open Sans"/>
                <a:cs typeface="Calibri"/>
              </a:rPr>
              <a:t> </a:t>
            </a:r>
            <a:r>
              <a:rPr lang="ru-RU" sz="1250" dirty="0" err="1">
                <a:latin typeface="Calibri"/>
                <a:ea typeface="Open Sans"/>
                <a:cs typeface="Calibri"/>
              </a:rPr>
              <a:t>практичний</a:t>
            </a:r>
            <a:r>
              <a:rPr lang="ru-RU" sz="1250" dirty="0">
                <a:latin typeface="Calibri"/>
                <a:ea typeface="Open Sans"/>
                <a:cs typeface="Calibri"/>
              </a:rPr>
              <a:t> </a:t>
            </a:r>
            <a:r>
              <a:rPr lang="ru-RU" sz="1250" dirty="0" err="1">
                <a:latin typeface="Calibri"/>
                <a:ea typeface="Open Sans"/>
                <a:cs typeface="Calibri"/>
              </a:rPr>
              <a:t>досвід</a:t>
            </a:r>
            <a:r>
              <a:rPr lang="ru-RU" sz="1250" dirty="0">
                <a:latin typeface="Calibri"/>
                <a:ea typeface="Open Sans"/>
                <a:cs typeface="Calibri"/>
              </a:rPr>
              <a:t>. </a:t>
            </a:r>
            <a:r>
              <a:rPr lang="ru-RU" sz="1250" dirty="0" err="1">
                <a:latin typeface="Calibri"/>
                <a:ea typeface="Open Sans"/>
                <a:cs typeface="Calibri"/>
              </a:rPr>
              <a:t>Зустрітися</a:t>
            </a:r>
            <a:r>
              <a:rPr lang="ru-RU" sz="1250" dirty="0">
                <a:latin typeface="Calibri"/>
                <a:ea typeface="Open Sans"/>
                <a:cs typeface="Calibri"/>
              </a:rPr>
              <a:t>:
</a:t>
            </a:r>
            <a:r>
              <a:rPr lang="ru-RU" sz="1250" dirty="0" err="1">
                <a:latin typeface="Calibri"/>
                <a:ea typeface="Open Sans"/>
                <a:cs typeface="Calibri"/>
              </a:rPr>
              <a:t>Попередні</a:t>
            </a:r>
            <a:r>
              <a:rPr lang="ru-RU" sz="1250" dirty="0">
                <a:latin typeface="Calibri"/>
                <a:ea typeface="Open Sans"/>
                <a:cs typeface="Calibri"/>
              </a:rPr>
              <a:t> посади, роки </a:t>
            </a:r>
            <a:r>
              <a:rPr lang="ru-RU" sz="1250" dirty="0" err="1">
                <a:latin typeface="Calibri"/>
                <a:ea typeface="Open Sans"/>
                <a:cs typeface="Calibri"/>
              </a:rPr>
              <a:t>досвіду</a:t>
            </a:r>
            <a:r>
              <a:rPr lang="ru-RU" sz="1250" dirty="0">
                <a:latin typeface="Calibri"/>
                <a:ea typeface="Open Sans"/>
                <a:cs typeface="Calibri"/>
              </a:rPr>
              <a:t>, </a:t>
            </a:r>
            <a:r>
              <a:rPr lang="ru-RU" sz="1250" dirty="0" err="1">
                <a:latin typeface="Calibri"/>
                <a:ea typeface="Open Sans"/>
                <a:cs typeface="Calibri"/>
              </a:rPr>
              <a:t>сертифікати</a:t>
            </a:r>
            <a:r>
              <a:rPr lang="ru-RU" sz="1250" dirty="0">
                <a:latin typeface="Calibri"/>
                <a:ea typeface="Open Sans"/>
                <a:cs typeface="Calibri"/>
              </a:rPr>
              <a:t>.
</a:t>
            </a:r>
            <a:r>
              <a:rPr lang="ru-RU" sz="1250" dirty="0" err="1">
                <a:latin typeface="Calibri"/>
                <a:ea typeface="Open Sans"/>
                <a:cs typeface="Calibri"/>
              </a:rPr>
              <a:t>Технічні</a:t>
            </a:r>
            <a:r>
              <a:rPr lang="ru-RU" sz="1250" dirty="0">
                <a:latin typeface="Calibri"/>
                <a:ea typeface="Open Sans"/>
                <a:cs typeface="Calibri"/>
              </a:rPr>
              <a:t> </a:t>
            </a:r>
            <a:r>
              <a:rPr lang="ru-RU" sz="1250" dirty="0" err="1">
                <a:latin typeface="Calibri"/>
                <a:ea typeface="Open Sans"/>
                <a:cs typeface="Calibri"/>
              </a:rPr>
              <a:t>навички</a:t>
            </a:r>
            <a:r>
              <a:rPr lang="ru-RU" sz="1250" dirty="0">
                <a:latin typeface="Calibri"/>
                <a:ea typeface="Open Sans"/>
                <a:cs typeface="Calibri"/>
              </a:rPr>
              <a:t> та </a:t>
            </a:r>
            <a:r>
              <a:rPr lang="ru-RU" sz="1250" dirty="0" err="1">
                <a:latin typeface="Calibri"/>
                <a:ea typeface="Open Sans"/>
                <a:cs typeface="Calibri"/>
              </a:rPr>
              <a:t>рівень</a:t>
            </a:r>
            <a:r>
              <a:rPr lang="ru-RU" sz="1250" dirty="0">
                <a:latin typeface="Calibri"/>
                <a:ea typeface="Open Sans"/>
                <a:cs typeface="Calibri"/>
              </a:rPr>
              <a:t> </a:t>
            </a:r>
            <a:r>
              <a:rPr lang="ru-RU" sz="1250" dirty="0" err="1">
                <a:latin typeface="Calibri"/>
                <a:ea typeface="Open Sans"/>
                <a:cs typeface="Calibri"/>
              </a:rPr>
              <a:t>просування</a:t>
            </a:r>
            <a:r>
              <a:rPr lang="ru-RU" sz="1250" dirty="0">
                <a:latin typeface="Calibri"/>
                <a:ea typeface="Open Sans"/>
                <a:cs typeface="Calibri"/>
              </a:rPr>
              <a:t>.
</a:t>
            </a:r>
            <a:r>
              <a:rPr lang="ru-RU" sz="1250" dirty="0" err="1">
                <a:latin typeface="Calibri"/>
                <a:ea typeface="Open Sans"/>
                <a:cs typeface="Calibri"/>
              </a:rPr>
              <a:t>Готовність</a:t>
            </a:r>
            <a:r>
              <a:rPr lang="ru-RU" sz="1250" dirty="0">
                <a:latin typeface="Calibri"/>
                <a:ea typeface="Open Sans"/>
                <a:cs typeface="Calibri"/>
              </a:rPr>
              <a:t> до </a:t>
            </a:r>
            <a:r>
              <a:rPr lang="ru-RU" sz="1250" dirty="0" err="1">
                <a:latin typeface="Calibri"/>
                <a:ea typeface="Open Sans"/>
                <a:cs typeface="Calibri"/>
              </a:rPr>
              <a:t>проходження</a:t>
            </a:r>
            <a:r>
              <a:rPr lang="ru-RU" sz="1250" dirty="0">
                <a:latin typeface="Calibri"/>
                <a:ea typeface="Open Sans"/>
                <a:cs typeface="Calibri"/>
              </a:rPr>
              <a:t> </a:t>
            </a:r>
            <a:r>
              <a:rPr lang="ru-RU" sz="1250" dirty="0" err="1">
                <a:latin typeface="Calibri"/>
                <a:ea typeface="Open Sans"/>
                <a:cs typeface="Calibri"/>
              </a:rPr>
              <a:t>навчання</a:t>
            </a:r>
            <a:r>
              <a:rPr lang="ru-RU" sz="1250" dirty="0">
                <a:latin typeface="Calibri"/>
                <a:ea typeface="Open Sans"/>
                <a:cs typeface="Calibri"/>
              </a:rPr>
              <a:t> </a:t>
            </a:r>
            <a:r>
              <a:rPr lang="ru-RU" sz="1250" dirty="0" err="1">
                <a:latin typeface="Calibri"/>
                <a:ea typeface="Open Sans"/>
                <a:cs typeface="Calibri"/>
              </a:rPr>
              <a:t>або</a:t>
            </a:r>
            <a:r>
              <a:rPr lang="ru-RU" sz="1250" dirty="0">
                <a:latin typeface="Calibri"/>
                <a:ea typeface="Open Sans"/>
                <a:cs typeface="Calibri"/>
              </a:rPr>
              <a:t> </a:t>
            </a:r>
            <a:r>
              <a:rPr lang="ru-RU" sz="1250" dirty="0" err="1">
                <a:latin typeface="Calibri"/>
                <a:ea typeface="Open Sans"/>
                <a:cs typeface="Calibri"/>
              </a:rPr>
              <a:t>сертифікації</a:t>
            </a:r>
            <a:r>
              <a:rPr lang="ru-RU" sz="1250" dirty="0">
                <a:latin typeface="Calibri"/>
                <a:ea typeface="Open Sans"/>
                <a:cs typeface="Calibri"/>
              </a:rPr>
              <a:t>.
</a:t>
            </a:r>
            <a:r>
              <a:rPr lang="ru-RU" sz="1250" dirty="0" err="1">
                <a:latin typeface="Calibri"/>
                <a:ea typeface="Open Sans"/>
                <a:cs typeface="Calibri"/>
              </a:rPr>
              <a:t>Збирати</a:t>
            </a:r>
            <a:r>
              <a:rPr lang="ru-RU" sz="1250" dirty="0">
                <a:latin typeface="Calibri"/>
                <a:ea typeface="Open Sans"/>
                <a:cs typeface="Calibri"/>
              </a:rPr>
              <a:t>:
 </a:t>
            </a:r>
            <a:r>
              <a:rPr lang="ru-RU" sz="1250" dirty="0" err="1">
                <a:latin typeface="Calibri"/>
                <a:ea typeface="Open Sans"/>
                <a:cs typeface="Calibri"/>
              </a:rPr>
              <a:t>Інформація</a:t>
            </a:r>
            <a:r>
              <a:rPr lang="ru-RU" sz="1250" dirty="0">
                <a:latin typeface="Calibri"/>
                <a:ea typeface="Open Sans"/>
                <a:cs typeface="Calibri"/>
              </a:rPr>
              <a:t> </a:t>
            </a:r>
            <a:r>
              <a:rPr lang="ru-RU" sz="1250" dirty="0" err="1">
                <a:latin typeface="Calibri"/>
                <a:ea typeface="Open Sans"/>
                <a:cs typeface="Calibri"/>
              </a:rPr>
              <a:t>від</a:t>
            </a:r>
            <a:r>
              <a:rPr lang="ru-RU" sz="1250" dirty="0">
                <a:latin typeface="Calibri"/>
                <a:ea typeface="Open Sans"/>
                <a:cs typeface="Calibri"/>
              </a:rPr>
              <a:t> </a:t>
            </a:r>
            <a:r>
              <a:rPr lang="ru-RU" sz="1250" dirty="0" err="1">
                <a:latin typeface="Calibri"/>
                <a:ea typeface="Open Sans"/>
                <a:cs typeface="Calibri"/>
              </a:rPr>
              <a:t>будівельних</a:t>
            </a:r>
            <a:r>
              <a:rPr lang="ru-RU" sz="1250" dirty="0">
                <a:latin typeface="Calibri"/>
                <a:ea typeface="Open Sans"/>
                <a:cs typeface="Calibri"/>
              </a:rPr>
              <a:t> </a:t>
            </a:r>
            <a:r>
              <a:rPr lang="ru-RU" sz="1250" dirty="0" err="1">
                <a:latin typeface="Calibri"/>
                <a:ea typeface="Open Sans"/>
                <a:cs typeface="Calibri"/>
              </a:rPr>
              <a:t>компаній</a:t>
            </a:r>
            <a:r>
              <a:rPr lang="ru-RU" sz="1250" dirty="0">
                <a:latin typeface="Calibri"/>
                <a:ea typeface="Open Sans"/>
                <a:cs typeface="Calibri"/>
              </a:rPr>
              <a:t> про </a:t>
            </a:r>
            <a:r>
              <a:rPr lang="ru-RU" sz="1250" dirty="0" err="1">
                <a:latin typeface="Calibri"/>
                <a:ea typeface="Open Sans"/>
                <a:cs typeface="Calibri"/>
              </a:rPr>
              <a:t>ключові</a:t>
            </a:r>
            <a:r>
              <a:rPr lang="ru-RU" sz="1250" dirty="0">
                <a:latin typeface="Calibri"/>
                <a:ea typeface="Open Sans"/>
                <a:cs typeface="Calibri"/>
              </a:rPr>
              <a:t> </a:t>
            </a:r>
            <a:r>
              <a:rPr lang="ru-RU" sz="1250" dirty="0" err="1">
                <a:latin typeface="Calibri"/>
                <a:ea typeface="Open Sans"/>
                <a:cs typeface="Calibri"/>
              </a:rPr>
              <a:t>навички</a:t>
            </a:r>
            <a:r>
              <a:rPr lang="ru-RU" sz="1250" dirty="0">
                <a:latin typeface="Calibri"/>
                <a:ea typeface="Open Sans"/>
                <a:cs typeface="Calibri"/>
              </a:rPr>
              <a:t>, </a:t>
            </a:r>
            <a:r>
              <a:rPr lang="ru-RU" sz="1250" dirty="0" err="1">
                <a:latin typeface="Calibri"/>
                <a:ea typeface="Open Sans"/>
                <a:cs typeface="Calibri"/>
              </a:rPr>
              <a:t>необхідні</a:t>
            </a:r>
            <a:endParaRPr lang="en-GB" dirty="0"/>
          </a:p>
        </p:txBody>
      </p:sp>
      <p:cxnSp>
        <p:nvCxnSpPr>
          <p:cNvPr id="37" name="Straight Connector 36">
            <a:extLst>
              <a:ext uri="{FF2B5EF4-FFF2-40B4-BE49-F238E27FC236}">
                <a16:creationId xmlns:a16="http://schemas.microsoft.com/office/drawing/2014/main" id="{78CF53CE-573D-88EF-E255-C2522C8ACF2B}"/>
              </a:ext>
            </a:extLst>
          </p:cNvPr>
          <p:cNvCxnSpPr>
            <a:cxnSpLocks/>
          </p:cNvCxnSpPr>
          <p:nvPr/>
        </p:nvCxnSpPr>
        <p:spPr>
          <a:xfrm>
            <a:off x="3156785" y="5495694"/>
            <a:ext cx="0" cy="203521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C849D1E5-BD1F-C347-DA96-A0DD5BAB3A3A}"/>
              </a:ext>
            </a:extLst>
          </p:cNvPr>
          <p:cNvSpPr txBox="1">
            <a:spLocks/>
          </p:cNvSpPr>
          <p:nvPr/>
        </p:nvSpPr>
        <p:spPr>
          <a:xfrm>
            <a:off x="1413251" y="8255269"/>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Розробити</a:t>
            </a:r>
            <a:r>
              <a:rPr lang="ru-RU" sz="1800" b="1" dirty="0"/>
              <a:t> </a:t>
            </a:r>
            <a:r>
              <a:rPr lang="ru-RU" sz="1800" b="1" dirty="0" err="1"/>
              <a:t>матрицю</a:t>
            </a:r>
            <a:r>
              <a:rPr lang="ru-RU" sz="1800" b="1" dirty="0"/>
              <a:t> </a:t>
            </a:r>
            <a:r>
              <a:rPr lang="ru-RU" sz="1800" b="1" dirty="0" err="1"/>
              <a:t>навичок</a:t>
            </a:r>
            <a:endParaRPr lang="en-GB" sz="1800" dirty="0"/>
          </a:p>
        </p:txBody>
      </p:sp>
      <p:sp>
        <p:nvSpPr>
          <p:cNvPr id="49" name="Text Placeholder 3">
            <a:extLst>
              <a:ext uri="{FF2B5EF4-FFF2-40B4-BE49-F238E27FC236}">
                <a16:creationId xmlns:a16="http://schemas.microsoft.com/office/drawing/2014/main" id="{054C737A-10A9-B69C-EC09-15FF131D5907}"/>
              </a:ext>
            </a:extLst>
          </p:cNvPr>
          <p:cNvSpPr txBox="1">
            <a:spLocks/>
          </p:cNvSpPr>
          <p:nvPr/>
        </p:nvSpPr>
        <p:spPr>
          <a:xfrm>
            <a:off x="3286036" y="8255269"/>
            <a:ext cx="3819646" cy="13947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Створіть</a:t>
            </a:r>
            <a:r>
              <a:rPr lang="ru-RU" sz="1250" dirty="0"/>
              <a:t> </a:t>
            </a:r>
            <a:r>
              <a:rPr lang="ru-RU" sz="1250" dirty="0" err="1"/>
              <a:t>структуровану</a:t>
            </a:r>
            <a:r>
              <a:rPr lang="ru-RU" sz="1250" dirty="0"/>
              <a:t> базу </a:t>
            </a:r>
            <a:r>
              <a:rPr lang="ru-RU" sz="1250" dirty="0" err="1"/>
              <a:t>даних</a:t>
            </a:r>
            <a:r>
              <a:rPr lang="ru-RU" sz="1250" dirty="0"/>
              <a:t> </a:t>
            </a:r>
            <a:r>
              <a:rPr lang="ru-RU" sz="1250" dirty="0" err="1"/>
              <a:t>навичок</a:t>
            </a:r>
            <a:r>
              <a:rPr lang="ru-RU" sz="1250" dirty="0"/>
              <a:t>, </a:t>
            </a:r>
            <a:r>
              <a:rPr lang="ru-RU" sz="1250" dirty="0" err="1"/>
              <a:t>щоб</a:t>
            </a:r>
            <a:r>
              <a:rPr lang="ru-RU" sz="1250" dirty="0"/>
              <a:t> </a:t>
            </a:r>
            <a:r>
              <a:rPr lang="ru-RU" sz="1250" dirty="0" err="1"/>
              <a:t>документувати</a:t>
            </a:r>
            <a:r>
              <a:rPr lang="ru-RU" sz="1250" dirty="0"/>
              <a:t> </a:t>
            </a:r>
            <a:r>
              <a:rPr lang="ru-RU" sz="1250" dirty="0" err="1"/>
              <a:t>свої</a:t>
            </a:r>
            <a:r>
              <a:rPr lang="ru-RU" sz="1250" dirty="0"/>
              <a:t> </a:t>
            </a:r>
            <a:r>
              <a:rPr lang="ru-RU" sz="1250" dirty="0" err="1"/>
              <a:t>результати</a:t>
            </a:r>
            <a:r>
              <a:rPr lang="ru-RU" sz="1250" dirty="0"/>
              <a:t>.
</a:t>
            </a:r>
            <a:r>
              <a:rPr lang="ru-RU" sz="1250" dirty="0" err="1"/>
              <a:t>Використовуйте</a:t>
            </a:r>
            <a:r>
              <a:rPr lang="ru-RU" sz="1250" dirty="0"/>
              <a:t> </a:t>
            </a:r>
            <a:r>
              <a:rPr lang="ru-RU" sz="1250" dirty="0" err="1"/>
              <a:t>категоризацію</a:t>
            </a:r>
            <a:r>
              <a:rPr lang="ru-RU" sz="1250" dirty="0"/>
              <a:t> (</a:t>
            </a:r>
            <a:r>
              <a:rPr lang="ru-RU" sz="1250" dirty="0" err="1"/>
              <a:t>наприклад</a:t>
            </a:r>
            <a:r>
              <a:rPr lang="ru-RU" sz="1250" dirty="0"/>
              <a:t>, </a:t>
            </a:r>
            <a:r>
              <a:rPr lang="ru-RU" sz="1250" dirty="0" err="1"/>
              <a:t>просунутий</a:t>
            </a:r>
            <a:r>
              <a:rPr lang="ru-RU" sz="1250" dirty="0"/>
              <a:t>, </a:t>
            </a:r>
            <a:r>
              <a:rPr lang="ru-RU" sz="1250" dirty="0" err="1"/>
              <a:t>середній</a:t>
            </a:r>
            <a:r>
              <a:rPr lang="ru-RU" sz="1250" dirty="0"/>
              <a:t>, </a:t>
            </a:r>
            <a:r>
              <a:rPr lang="ru-RU" sz="1250" dirty="0" err="1"/>
              <a:t>початківець</a:t>
            </a:r>
            <a:r>
              <a:rPr lang="ru-RU" sz="1250" dirty="0"/>
              <a:t>), </a:t>
            </a:r>
            <a:r>
              <a:rPr lang="ru-RU" sz="1250" dirty="0" err="1"/>
              <a:t>щоб</a:t>
            </a:r>
            <a:r>
              <a:rPr lang="ru-RU" sz="1250" dirty="0"/>
              <a:t> </a:t>
            </a:r>
            <a:r>
              <a:rPr lang="ru-RU" sz="1250" dirty="0" err="1"/>
              <a:t>підкреслити</a:t>
            </a:r>
            <a:r>
              <a:rPr lang="ru-RU" sz="1250" dirty="0"/>
              <a:t> </a:t>
            </a:r>
            <a:r>
              <a:rPr lang="ru-RU" sz="1250" dirty="0" err="1"/>
              <a:t>свій</a:t>
            </a:r>
            <a:r>
              <a:rPr lang="ru-RU" sz="1250" dirty="0"/>
              <a:t> </a:t>
            </a:r>
            <a:r>
              <a:rPr lang="ru-RU" sz="1250" dirty="0" err="1"/>
              <a:t>рівень</a:t>
            </a:r>
            <a:r>
              <a:rPr lang="ru-RU" sz="1250" dirty="0"/>
              <a:t> </a:t>
            </a:r>
            <a:r>
              <a:rPr lang="ru-RU" sz="1250" dirty="0" err="1"/>
              <a:t>навичок</a:t>
            </a:r>
            <a:r>
              <a:rPr lang="ru-RU" sz="1250" dirty="0"/>
              <a:t>.
</a:t>
            </a:r>
            <a:r>
              <a:rPr lang="ru-RU" sz="1250" dirty="0" err="1"/>
              <a:t>Виявляйте</a:t>
            </a:r>
            <a:r>
              <a:rPr lang="ru-RU" sz="1250" dirty="0"/>
              <a:t> </a:t>
            </a:r>
            <a:r>
              <a:rPr lang="ru-RU" sz="1250" dirty="0" err="1"/>
              <a:t>прогалини</a:t>
            </a:r>
            <a:r>
              <a:rPr lang="ru-RU" sz="1250" dirty="0"/>
              <a:t> в </a:t>
            </a:r>
            <a:r>
              <a:rPr lang="ru-RU" sz="1250" dirty="0" err="1"/>
              <a:t>навичках</a:t>
            </a:r>
            <a:r>
              <a:rPr lang="ru-RU" sz="1250" dirty="0"/>
              <a:t> для </a:t>
            </a:r>
            <a:r>
              <a:rPr lang="ru-RU" sz="1250" dirty="0" err="1"/>
              <a:t>розробки</a:t>
            </a:r>
            <a:r>
              <a:rPr lang="ru-RU" sz="1250" dirty="0"/>
              <a:t> </a:t>
            </a:r>
            <a:r>
              <a:rPr lang="ru-RU" sz="1250" dirty="0" err="1"/>
              <a:t>цільових</a:t>
            </a:r>
            <a:r>
              <a:rPr lang="ru-RU" sz="1250" dirty="0"/>
              <a:t> </a:t>
            </a:r>
            <a:r>
              <a:rPr lang="ru-RU" sz="1250" dirty="0" err="1"/>
              <a:t>навчальних</a:t>
            </a:r>
            <a:r>
              <a:rPr lang="ru-RU" sz="1250" dirty="0"/>
              <a:t> </a:t>
            </a:r>
            <a:r>
              <a:rPr lang="ru-RU" sz="1250" dirty="0" err="1"/>
              <a:t>програм</a:t>
            </a:r>
            <a:endParaRPr lang="en-GB" sz="1250" dirty="0"/>
          </a:p>
        </p:txBody>
      </p:sp>
      <p:cxnSp>
        <p:nvCxnSpPr>
          <p:cNvPr id="50" name="Straight Connector 49">
            <a:extLst>
              <a:ext uri="{FF2B5EF4-FFF2-40B4-BE49-F238E27FC236}">
                <a16:creationId xmlns:a16="http://schemas.microsoft.com/office/drawing/2014/main" id="{B4A47D2A-3E0B-18A8-14A0-B0F6F3018BC7}"/>
              </a:ext>
            </a:extLst>
          </p:cNvPr>
          <p:cNvCxnSpPr>
            <a:cxnSpLocks/>
          </p:cNvCxnSpPr>
          <p:nvPr/>
        </p:nvCxnSpPr>
        <p:spPr>
          <a:xfrm>
            <a:off x="3158714" y="8207042"/>
            <a:ext cx="0" cy="122498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4" name="Graphic 71">
            <a:extLst>
              <a:ext uri="{FF2B5EF4-FFF2-40B4-BE49-F238E27FC236}">
                <a16:creationId xmlns:a16="http://schemas.microsoft.com/office/drawing/2014/main" id="{03922096-CCC2-5C7E-1C3E-C0DE62A7A229}"/>
              </a:ext>
            </a:extLst>
          </p:cNvPr>
          <p:cNvGrpSpPr/>
          <p:nvPr/>
        </p:nvGrpSpPr>
        <p:grpSpPr>
          <a:xfrm>
            <a:off x="1059525" y="9254963"/>
            <a:ext cx="972965" cy="972962"/>
            <a:chOff x="2222728" y="8569095"/>
            <a:chExt cx="348908" cy="348907"/>
          </a:xfrm>
          <a:solidFill>
            <a:srgbClr val="404040"/>
          </a:solidFill>
        </p:grpSpPr>
        <p:sp>
          <p:nvSpPr>
            <p:cNvPr id="75" name="Freeform 74">
              <a:extLst>
                <a:ext uri="{FF2B5EF4-FFF2-40B4-BE49-F238E27FC236}">
                  <a16:creationId xmlns:a16="http://schemas.microsoft.com/office/drawing/2014/main" id="{818FA6EA-D6F9-6B26-11AD-5DF53EF20C56}"/>
                </a:ext>
              </a:extLst>
            </p:cNvPr>
            <p:cNvSpPr/>
            <p:nvPr/>
          </p:nvSpPr>
          <p:spPr>
            <a:xfrm>
              <a:off x="2232864" y="8577631"/>
              <a:ext cx="50148" cy="221401"/>
            </a:xfrm>
            <a:custGeom>
              <a:avLst/>
              <a:gdLst>
                <a:gd name="connsiteX0" fmla="*/ 0 w 50148"/>
                <a:gd name="connsiteY0" fmla="*/ 25074 h 221401"/>
                <a:gd name="connsiteX1" fmla="*/ 25074 w 50148"/>
                <a:gd name="connsiteY1" fmla="*/ 0 h 221401"/>
                <a:gd name="connsiteX2" fmla="*/ 50149 w 50148"/>
                <a:gd name="connsiteY2" fmla="*/ 0 h 221401"/>
                <a:gd name="connsiteX3" fmla="*/ 50149 w 50148"/>
                <a:gd name="connsiteY3" fmla="*/ 210732 h 221401"/>
                <a:gd name="connsiteX4" fmla="*/ 25074 w 50148"/>
                <a:gd name="connsiteY4" fmla="*/ 210732 h 221401"/>
                <a:gd name="connsiteX5" fmla="*/ 0 w 50148"/>
                <a:gd name="connsiteY5" fmla="*/ 221402 h 221401"/>
                <a:gd name="connsiteX6" fmla="*/ 0 w 50148"/>
                <a:gd name="connsiteY6" fmla="*/ 25074 h 22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8" h="221401">
                  <a:moveTo>
                    <a:pt x="0" y="25074"/>
                  </a:moveTo>
                  <a:cubicBezTo>
                    <a:pt x="0" y="11203"/>
                    <a:pt x="11203" y="0"/>
                    <a:pt x="25074" y="0"/>
                  </a:cubicBezTo>
                  <a:lnTo>
                    <a:pt x="50149" y="0"/>
                  </a:lnTo>
                  <a:lnTo>
                    <a:pt x="50149" y="210732"/>
                  </a:lnTo>
                  <a:lnTo>
                    <a:pt x="25074" y="210732"/>
                  </a:lnTo>
                  <a:cubicBezTo>
                    <a:pt x="15471" y="210732"/>
                    <a:pt x="6402" y="215000"/>
                    <a:pt x="0" y="221402"/>
                  </a:cubicBezTo>
                  <a:lnTo>
                    <a:pt x="0" y="25074"/>
                  </a:lnTo>
                  <a:close/>
                </a:path>
              </a:pathLst>
            </a:custGeom>
            <a:solidFill>
              <a:srgbClr val="EF3E23"/>
            </a:solidFill>
            <a:ln w="5331" cap="flat">
              <a:noFill/>
              <a:prstDash val="solid"/>
              <a:miter/>
            </a:ln>
          </p:spPr>
          <p:txBody>
            <a:bodyPr rtlCol="0" anchor="ctr"/>
            <a:lstStyle/>
            <a:p>
              <a:endParaRPr lang="en-US"/>
            </a:p>
          </p:txBody>
        </p:sp>
        <p:grpSp>
          <p:nvGrpSpPr>
            <p:cNvPr id="76" name="Graphic 71">
              <a:extLst>
                <a:ext uri="{FF2B5EF4-FFF2-40B4-BE49-F238E27FC236}">
                  <a16:creationId xmlns:a16="http://schemas.microsoft.com/office/drawing/2014/main" id="{A88160B1-9807-1556-1F9B-C7649AE28225}"/>
                </a:ext>
              </a:extLst>
            </p:cNvPr>
            <p:cNvGrpSpPr/>
            <p:nvPr/>
          </p:nvGrpSpPr>
          <p:grpSpPr>
            <a:xfrm>
              <a:off x="2222728" y="8569095"/>
              <a:ext cx="348908" cy="348907"/>
              <a:chOff x="2222728" y="8569095"/>
              <a:chExt cx="348908" cy="348907"/>
            </a:xfrm>
            <a:grpFill/>
          </p:grpSpPr>
          <p:grpSp>
            <p:nvGrpSpPr>
              <p:cNvPr id="77" name="Graphic 71">
                <a:extLst>
                  <a:ext uri="{FF2B5EF4-FFF2-40B4-BE49-F238E27FC236}">
                    <a16:creationId xmlns:a16="http://schemas.microsoft.com/office/drawing/2014/main" id="{338254D2-BE34-65D7-0A4B-BFA2A2B5DCF8}"/>
                  </a:ext>
                </a:extLst>
              </p:cNvPr>
              <p:cNvGrpSpPr/>
              <p:nvPr/>
            </p:nvGrpSpPr>
            <p:grpSpPr>
              <a:xfrm>
                <a:off x="2222728" y="8569095"/>
                <a:ext cx="348908" cy="348907"/>
                <a:chOff x="2222728" y="8569095"/>
                <a:chExt cx="348908" cy="348907"/>
              </a:xfrm>
              <a:grpFill/>
            </p:grpSpPr>
            <p:sp>
              <p:nvSpPr>
                <p:cNvPr id="78" name="Freeform 77">
                  <a:extLst>
                    <a:ext uri="{FF2B5EF4-FFF2-40B4-BE49-F238E27FC236}">
                      <a16:creationId xmlns:a16="http://schemas.microsoft.com/office/drawing/2014/main" id="{CCB855C2-35F9-110D-00A7-4AB8D93C46C4}"/>
                    </a:ext>
                  </a:extLst>
                </p:cNvPr>
                <p:cNvSpPr/>
                <p:nvPr/>
              </p:nvSpPr>
              <p:spPr>
                <a:xfrm>
                  <a:off x="2443063" y="8745150"/>
                  <a:ext cx="68287" cy="79491"/>
                </a:xfrm>
                <a:custGeom>
                  <a:avLst/>
                  <a:gdLst>
                    <a:gd name="connsiteX0" fmla="*/ 63486 w 68287"/>
                    <a:gd name="connsiteY0" fmla="*/ 79491 h 79491"/>
                    <a:gd name="connsiteX1" fmla="*/ 0 w 68287"/>
                    <a:gd name="connsiteY1" fmla="*/ 79491 h 79491"/>
                    <a:gd name="connsiteX2" fmla="*/ 0 w 68287"/>
                    <a:gd name="connsiteY2" fmla="*/ 69888 h 79491"/>
                    <a:gd name="connsiteX3" fmla="*/ 58685 w 68287"/>
                    <a:gd name="connsiteY3" fmla="*/ 69888 h 79491"/>
                    <a:gd name="connsiteX4" fmla="*/ 58685 w 68287"/>
                    <a:gd name="connsiteY4" fmla="*/ 9603 h 79491"/>
                    <a:gd name="connsiteX5" fmla="*/ 32010 w 68287"/>
                    <a:gd name="connsiteY5" fmla="*/ 9603 h 79491"/>
                    <a:gd name="connsiteX6" fmla="*/ 32010 w 68287"/>
                    <a:gd name="connsiteY6" fmla="*/ 0 h 79491"/>
                    <a:gd name="connsiteX7" fmla="*/ 63486 w 68287"/>
                    <a:gd name="connsiteY7" fmla="*/ 0 h 79491"/>
                    <a:gd name="connsiteX8" fmla="*/ 68288 w 68287"/>
                    <a:gd name="connsiteY8" fmla="*/ 4801 h 79491"/>
                    <a:gd name="connsiteX9" fmla="*/ 68288 w 68287"/>
                    <a:gd name="connsiteY9" fmla="*/ 74690 h 79491"/>
                    <a:gd name="connsiteX10" fmla="*/ 63486 w 68287"/>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87" h="79491">
                      <a:moveTo>
                        <a:pt x="63486" y="79491"/>
                      </a:moveTo>
                      <a:lnTo>
                        <a:pt x="0" y="79491"/>
                      </a:lnTo>
                      <a:lnTo>
                        <a:pt x="0" y="69888"/>
                      </a:lnTo>
                      <a:lnTo>
                        <a:pt x="58685" y="69888"/>
                      </a:lnTo>
                      <a:lnTo>
                        <a:pt x="58685" y="9603"/>
                      </a:lnTo>
                      <a:lnTo>
                        <a:pt x="32010" y="9603"/>
                      </a:lnTo>
                      <a:lnTo>
                        <a:pt x="32010" y="0"/>
                      </a:lnTo>
                      <a:lnTo>
                        <a:pt x="63486" y="0"/>
                      </a:lnTo>
                      <a:cubicBezTo>
                        <a:pt x="66154" y="0"/>
                        <a:pt x="68288" y="2134"/>
                        <a:pt x="68288" y="4801"/>
                      </a:cubicBezTo>
                      <a:lnTo>
                        <a:pt x="68288" y="74690"/>
                      </a:lnTo>
                      <a:cubicBezTo>
                        <a:pt x="68288" y="77357"/>
                        <a:pt x="66154" y="79491"/>
                        <a:pt x="63486" y="79491"/>
                      </a:cubicBezTo>
                      <a:close/>
                    </a:path>
                  </a:pathLst>
                </a:custGeom>
                <a:grpFill/>
                <a:ln w="5331"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01946BCB-AB3B-728F-52AA-350091019C99}"/>
                    </a:ext>
                  </a:extLst>
                </p:cNvPr>
                <p:cNvSpPr/>
                <p:nvPr/>
              </p:nvSpPr>
              <p:spPr>
                <a:xfrm>
                  <a:off x="2378509" y="8745150"/>
                  <a:ext cx="75223" cy="79491"/>
                </a:xfrm>
                <a:custGeom>
                  <a:avLst/>
                  <a:gdLst>
                    <a:gd name="connsiteX0" fmla="*/ 42680 w 75223"/>
                    <a:gd name="connsiteY0" fmla="*/ 79491 h 79491"/>
                    <a:gd name="connsiteX1" fmla="*/ 4801 w 75223"/>
                    <a:gd name="connsiteY1" fmla="*/ 79491 h 79491"/>
                    <a:gd name="connsiteX2" fmla="*/ 0 w 75223"/>
                    <a:gd name="connsiteY2" fmla="*/ 74690 h 79491"/>
                    <a:gd name="connsiteX3" fmla="*/ 0 w 75223"/>
                    <a:gd name="connsiteY3" fmla="*/ 4801 h 79491"/>
                    <a:gd name="connsiteX4" fmla="*/ 4801 w 75223"/>
                    <a:gd name="connsiteY4" fmla="*/ 0 h 79491"/>
                    <a:gd name="connsiteX5" fmla="*/ 75223 w 75223"/>
                    <a:gd name="connsiteY5" fmla="*/ 0 h 79491"/>
                    <a:gd name="connsiteX6" fmla="*/ 75223 w 75223"/>
                    <a:gd name="connsiteY6" fmla="*/ 9603 h 79491"/>
                    <a:gd name="connsiteX7" fmla="*/ 9603 w 75223"/>
                    <a:gd name="connsiteY7" fmla="*/ 9603 h 79491"/>
                    <a:gd name="connsiteX8" fmla="*/ 9603 w 75223"/>
                    <a:gd name="connsiteY8" fmla="*/ 69888 h 79491"/>
                    <a:gd name="connsiteX9" fmla="*/ 42680 w 75223"/>
                    <a:gd name="connsiteY9" fmla="*/ 69888 h 79491"/>
                    <a:gd name="connsiteX10" fmla="*/ 42680 w 75223"/>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223" h="79491">
                      <a:moveTo>
                        <a:pt x="42680" y="79491"/>
                      </a:moveTo>
                      <a:lnTo>
                        <a:pt x="4801" y="79491"/>
                      </a:lnTo>
                      <a:cubicBezTo>
                        <a:pt x="2134" y="79491"/>
                        <a:pt x="0" y="77357"/>
                        <a:pt x="0" y="74690"/>
                      </a:cubicBezTo>
                      <a:lnTo>
                        <a:pt x="0" y="4801"/>
                      </a:lnTo>
                      <a:cubicBezTo>
                        <a:pt x="0" y="2134"/>
                        <a:pt x="2134" y="0"/>
                        <a:pt x="4801" y="0"/>
                      </a:cubicBezTo>
                      <a:lnTo>
                        <a:pt x="75223" y="0"/>
                      </a:lnTo>
                      <a:lnTo>
                        <a:pt x="75223" y="9603"/>
                      </a:lnTo>
                      <a:lnTo>
                        <a:pt x="9603" y="9603"/>
                      </a:lnTo>
                      <a:lnTo>
                        <a:pt x="9603" y="69888"/>
                      </a:lnTo>
                      <a:lnTo>
                        <a:pt x="42680" y="69888"/>
                      </a:lnTo>
                      <a:lnTo>
                        <a:pt x="42680" y="79491"/>
                      </a:lnTo>
                      <a:close/>
                    </a:path>
                  </a:pathLst>
                </a:custGeom>
                <a:grpFill/>
                <a:ln w="5331"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A0488FA9-A732-0F38-0E2A-6FE2CDCACE4C}"/>
                    </a:ext>
                  </a:extLst>
                </p:cNvPr>
                <p:cNvSpPr/>
                <p:nvPr/>
              </p:nvSpPr>
              <p:spPr>
                <a:xfrm>
                  <a:off x="2334762" y="8737147"/>
                  <a:ext cx="48548" cy="47481"/>
                </a:xfrm>
                <a:custGeom>
                  <a:avLst/>
                  <a:gdLst>
                    <a:gd name="connsiteX0" fmla="*/ 48548 w 48548"/>
                    <a:gd name="connsiteY0" fmla="*/ 47481 h 47481"/>
                    <a:gd name="connsiteX1" fmla="*/ 4802 w 48548"/>
                    <a:gd name="connsiteY1" fmla="*/ 47481 h 47481"/>
                    <a:gd name="connsiteX2" fmla="*/ 0 w 48548"/>
                    <a:gd name="connsiteY2" fmla="*/ 42680 h 47481"/>
                    <a:gd name="connsiteX3" fmla="*/ 0 w 48548"/>
                    <a:gd name="connsiteY3" fmla="*/ 0 h 47481"/>
                    <a:gd name="connsiteX4" fmla="*/ 9603 w 48548"/>
                    <a:gd name="connsiteY4" fmla="*/ 0 h 47481"/>
                    <a:gd name="connsiteX5" fmla="*/ 9603 w 48548"/>
                    <a:gd name="connsiteY5" fmla="*/ 37878 h 47481"/>
                    <a:gd name="connsiteX6" fmla="*/ 48548 w 48548"/>
                    <a:gd name="connsiteY6" fmla="*/ 37878 h 47481"/>
                    <a:gd name="connsiteX7" fmla="*/ 48548 w 48548"/>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48" h="47481">
                      <a:moveTo>
                        <a:pt x="48548" y="47481"/>
                      </a:moveTo>
                      <a:lnTo>
                        <a:pt x="4802" y="47481"/>
                      </a:lnTo>
                      <a:cubicBezTo>
                        <a:pt x="2134" y="47481"/>
                        <a:pt x="0" y="45347"/>
                        <a:pt x="0" y="42680"/>
                      </a:cubicBezTo>
                      <a:lnTo>
                        <a:pt x="0" y="0"/>
                      </a:lnTo>
                      <a:lnTo>
                        <a:pt x="9603" y="0"/>
                      </a:lnTo>
                      <a:lnTo>
                        <a:pt x="9603" y="37878"/>
                      </a:lnTo>
                      <a:lnTo>
                        <a:pt x="48548" y="37878"/>
                      </a:lnTo>
                      <a:lnTo>
                        <a:pt x="48548" y="47481"/>
                      </a:ln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0E6B4B20-68F7-CCC6-FB09-72BAFB63A20D}"/>
                    </a:ext>
                  </a:extLst>
                </p:cNvPr>
                <p:cNvSpPr/>
                <p:nvPr/>
              </p:nvSpPr>
              <p:spPr>
                <a:xfrm>
                  <a:off x="2334762" y="8667792"/>
                  <a:ext cx="34143" cy="47481"/>
                </a:xfrm>
                <a:custGeom>
                  <a:avLst/>
                  <a:gdLst>
                    <a:gd name="connsiteX0" fmla="*/ 9603 w 34143"/>
                    <a:gd name="connsiteY0" fmla="*/ 47481 h 47481"/>
                    <a:gd name="connsiteX1" fmla="*/ 0 w 34143"/>
                    <a:gd name="connsiteY1" fmla="*/ 47481 h 47481"/>
                    <a:gd name="connsiteX2" fmla="*/ 0 w 34143"/>
                    <a:gd name="connsiteY2" fmla="*/ 4801 h 47481"/>
                    <a:gd name="connsiteX3" fmla="*/ 4802 w 34143"/>
                    <a:gd name="connsiteY3" fmla="*/ 0 h 47481"/>
                    <a:gd name="connsiteX4" fmla="*/ 34144 w 34143"/>
                    <a:gd name="connsiteY4" fmla="*/ 0 h 47481"/>
                    <a:gd name="connsiteX5" fmla="*/ 34144 w 34143"/>
                    <a:gd name="connsiteY5" fmla="*/ 9603 h 47481"/>
                    <a:gd name="connsiteX6" fmla="*/ 9603 w 34143"/>
                    <a:gd name="connsiteY6" fmla="*/ 9603 h 47481"/>
                    <a:gd name="connsiteX7" fmla="*/ 9603 w 34143"/>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43" h="47481">
                      <a:moveTo>
                        <a:pt x="9603" y="47481"/>
                      </a:moveTo>
                      <a:lnTo>
                        <a:pt x="0" y="47481"/>
                      </a:lnTo>
                      <a:lnTo>
                        <a:pt x="0" y="4801"/>
                      </a:lnTo>
                      <a:cubicBezTo>
                        <a:pt x="0" y="2134"/>
                        <a:pt x="2134" y="0"/>
                        <a:pt x="4802" y="0"/>
                      </a:cubicBezTo>
                      <a:lnTo>
                        <a:pt x="34144" y="0"/>
                      </a:lnTo>
                      <a:lnTo>
                        <a:pt x="34144" y="9603"/>
                      </a:lnTo>
                      <a:lnTo>
                        <a:pt x="9603" y="9603"/>
                      </a:lnTo>
                      <a:lnTo>
                        <a:pt x="9603" y="47481"/>
                      </a:ln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09AC20FA-574D-5D5F-EB26-6881B3F320CB}"/>
                    </a:ext>
                  </a:extLst>
                </p:cNvPr>
                <p:cNvSpPr/>
                <p:nvPr/>
              </p:nvSpPr>
              <p:spPr>
                <a:xfrm>
                  <a:off x="2415854" y="8648586"/>
                  <a:ext cx="95496" cy="47481"/>
                </a:xfrm>
                <a:custGeom>
                  <a:avLst/>
                  <a:gdLst>
                    <a:gd name="connsiteX0" fmla="*/ 9603 w 95496"/>
                    <a:gd name="connsiteY0" fmla="*/ 47482 h 47481"/>
                    <a:gd name="connsiteX1" fmla="*/ 0 w 95496"/>
                    <a:gd name="connsiteY1" fmla="*/ 47482 h 47481"/>
                    <a:gd name="connsiteX2" fmla="*/ 0 w 95496"/>
                    <a:gd name="connsiteY2" fmla="*/ 4802 h 47481"/>
                    <a:gd name="connsiteX3" fmla="*/ 4801 w 95496"/>
                    <a:gd name="connsiteY3" fmla="*/ 0 h 47481"/>
                    <a:gd name="connsiteX4" fmla="*/ 90695 w 95496"/>
                    <a:gd name="connsiteY4" fmla="*/ 0 h 47481"/>
                    <a:gd name="connsiteX5" fmla="*/ 95496 w 95496"/>
                    <a:gd name="connsiteY5" fmla="*/ 4802 h 47481"/>
                    <a:gd name="connsiteX6" fmla="*/ 95496 w 95496"/>
                    <a:gd name="connsiteY6" fmla="*/ 47482 h 47481"/>
                    <a:gd name="connsiteX7" fmla="*/ 85893 w 95496"/>
                    <a:gd name="connsiteY7" fmla="*/ 47482 h 47481"/>
                    <a:gd name="connsiteX8" fmla="*/ 85893 w 95496"/>
                    <a:gd name="connsiteY8" fmla="*/ 9603 h 47481"/>
                    <a:gd name="connsiteX9" fmla="*/ 9603 w 95496"/>
                    <a:gd name="connsiteY9" fmla="*/ 9603 h 47481"/>
                    <a:gd name="connsiteX10" fmla="*/ 9603 w 95496"/>
                    <a:gd name="connsiteY10" fmla="*/ 47482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496" h="47481">
                      <a:moveTo>
                        <a:pt x="9603" y="47482"/>
                      </a:moveTo>
                      <a:lnTo>
                        <a:pt x="0" y="47482"/>
                      </a:lnTo>
                      <a:lnTo>
                        <a:pt x="0" y="4802"/>
                      </a:lnTo>
                      <a:cubicBezTo>
                        <a:pt x="0" y="2134"/>
                        <a:pt x="2134" y="0"/>
                        <a:pt x="4801" y="0"/>
                      </a:cubicBezTo>
                      <a:lnTo>
                        <a:pt x="90695" y="0"/>
                      </a:lnTo>
                      <a:cubicBezTo>
                        <a:pt x="93362" y="0"/>
                        <a:pt x="95496" y="2134"/>
                        <a:pt x="95496" y="4802"/>
                      </a:cubicBezTo>
                      <a:lnTo>
                        <a:pt x="95496" y="47482"/>
                      </a:lnTo>
                      <a:lnTo>
                        <a:pt x="85893" y="47482"/>
                      </a:lnTo>
                      <a:lnTo>
                        <a:pt x="85893" y="9603"/>
                      </a:lnTo>
                      <a:lnTo>
                        <a:pt x="9603" y="9603"/>
                      </a:lnTo>
                      <a:lnTo>
                        <a:pt x="9603" y="47482"/>
                      </a:ln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E3C52C6D-86D8-5FC3-BE55-43499FF1AF0F}"/>
                    </a:ext>
                  </a:extLst>
                </p:cNvPr>
                <p:cNvSpPr/>
                <p:nvPr/>
              </p:nvSpPr>
              <p:spPr>
                <a:xfrm>
                  <a:off x="2501748"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EADFB6DF-E04A-D3F8-51EF-49392023FD84}"/>
                    </a:ext>
                  </a:extLst>
                </p:cNvPr>
                <p:cNvSpPr/>
                <p:nvPr/>
              </p:nvSpPr>
              <p:spPr>
                <a:xfrm>
                  <a:off x="2415321"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AEBC643B-91F3-9DEB-07FF-67C57AB3C852}"/>
                    </a:ext>
                  </a:extLst>
                </p:cNvPr>
                <p:cNvSpPr/>
                <p:nvPr/>
              </p:nvSpPr>
              <p:spPr>
                <a:xfrm>
                  <a:off x="2222728" y="8788896"/>
                  <a:ext cx="348908" cy="129106"/>
                </a:xfrm>
                <a:custGeom>
                  <a:avLst/>
                  <a:gdLst>
                    <a:gd name="connsiteX0" fmla="*/ 314231 w 348908"/>
                    <a:gd name="connsiteY0" fmla="*/ 129107 h 129106"/>
                    <a:gd name="connsiteX1" fmla="*/ 284355 w 348908"/>
                    <a:gd name="connsiteY1" fmla="*/ 129107 h 129106"/>
                    <a:gd name="connsiteX2" fmla="*/ 279553 w 348908"/>
                    <a:gd name="connsiteY2" fmla="*/ 124305 h 129106"/>
                    <a:gd name="connsiteX3" fmla="*/ 284355 w 348908"/>
                    <a:gd name="connsiteY3" fmla="*/ 119504 h 129106"/>
                    <a:gd name="connsiteX4" fmla="*/ 314231 w 348908"/>
                    <a:gd name="connsiteY4" fmla="*/ 119504 h 129106"/>
                    <a:gd name="connsiteX5" fmla="*/ 339305 w 348908"/>
                    <a:gd name="connsiteY5" fmla="*/ 94429 h 129106"/>
                    <a:gd name="connsiteX6" fmla="*/ 314231 w 348908"/>
                    <a:gd name="connsiteY6" fmla="*/ 69355 h 129106"/>
                    <a:gd name="connsiteX7" fmla="*/ 34677 w 348908"/>
                    <a:gd name="connsiteY7" fmla="*/ 69355 h 129106"/>
                    <a:gd name="connsiteX8" fmla="*/ 0 w 348908"/>
                    <a:gd name="connsiteY8" fmla="*/ 34677 h 129106"/>
                    <a:gd name="connsiteX9" fmla="*/ 34677 w 348908"/>
                    <a:gd name="connsiteY9" fmla="*/ 0 h 129106"/>
                    <a:gd name="connsiteX10" fmla="*/ 64553 w 348908"/>
                    <a:gd name="connsiteY10" fmla="*/ 0 h 129106"/>
                    <a:gd name="connsiteX11" fmla="*/ 69355 w 348908"/>
                    <a:gd name="connsiteY11" fmla="*/ 4802 h 129106"/>
                    <a:gd name="connsiteX12" fmla="*/ 64553 w 348908"/>
                    <a:gd name="connsiteY12" fmla="*/ 9603 h 129106"/>
                    <a:gd name="connsiteX13" fmla="*/ 34677 w 348908"/>
                    <a:gd name="connsiteY13" fmla="*/ 9603 h 129106"/>
                    <a:gd name="connsiteX14" fmla="*/ 9603 w 348908"/>
                    <a:gd name="connsiteY14" fmla="*/ 34677 h 129106"/>
                    <a:gd name="connsiteX15" fmla="*/ 34677 w 348908"/>
                    <a:gd name="connsiteY15" fmla="*/ 59752 h 129106"/>
                    <a:gd name="connsiteX16" fmla="*/ 314231 w 348908"/>
                    <a:gd name="connsiteY16" fmla="*/ 59752 h 129106"/>
                    <a:gd name="connsiteX17" fmla="*/ 348908 w 348908"/>
                    <a:gd name="connsiteY17" fmla="*/ 94429 h 129106"/>
                    <a:gd name="connsiteX18" fmla="*/ 314231 w 348908"/>
                    <a:gd name="connsiteY18" fmla="*/ 129107 h 1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8908" h="129106">
                      <a:moveTo>
                        <a:pt x="314231" y="129107"/>
                      </a:moveTo>
                      <a:lnTo>
                        <a:pt x="284355" y="129107"/>
                      </a:lnTo>
                      <a:cubicBezTo>
                        <a:pt x="281687" y="129107"/>
                        <a:pt x="279553" y="126973"/>
                        <a:pt x="279553" y="124305"/>
                      </a:cubicBezTo>
                      <a:cubicBezTo>
                        <a:pt x="279553" y="121638"/>
                        <a:pt x="281687" y="119504"/>
                        <a:pt x="284355" y="119504"/>
                      </a:cubicBezTo>
                      <a:lnTo>
                        <a:pt x="314231" y="119504"/>
                      </a:lnTo>
                      <a:cubicBezTo>
                        <a:pt x="328102" y="119504"/>
                        <a:pt x="339305" y="108300"/>
                        <a:pt x="339305" y="94429"/>
                      </a:cubicBezTo>
                      <a:cubicBezTo>
                        <a:pt x="339305" y="80558"/>
                        <a:pt x="328102" y="69355"/>
                        <a:pt x="314231" y="69355"/>
                      </a:cubicBezTo>
                      <a:lnTo>
                        <a:pt x="34677" y="69355"/>
                      </a:lnTo>
                      <a:cubicBezTo>
                        <a:pt x="15471" y="69355"/>
                        <a:pt x="0" y="53884"/>
                        <a:pt x="0" y="34677"/>
                      </a:cubicBezTo>
                      <a:cubicBezTo>
                        <a:pt x="0" y="15472"/>
                        <a:pt x="15471" y="0"/>
                        <a:pt x="34677" y="0"/>
                      </a:cubicBezTo>
                      <a:lnTo>
                        <a:pt x="64553" y="0"/>
                      </a:lnTo>
                      <a:cubicBezTo>
                        <a:pt x="67221" y="0"/>
                        <a:pt x="69355" y="2134"/>
                        <a:pt x="69355" y="4802"/>
                      </a:cubicBezTo>
                      <a:cubicBezTo>
                        <a:pt x="69355" y="7469"/>
                        <a:pt x="67221" y="9603"/>
                        <a:pt x="64553" y="9603"/>
                      </a:cubicBezTo>
                      <a:lnTo>
                        <a:pt x="34677" y="9603"/>
                      </a:lnTo>
                      <a:cubicBezTo>
                        <a:pt x="20806" y="9603"/>
                        <a:pt x="9603" y="20807"/>
                        <a:pt x="9603" y="34677"/>
                      </a:cubicBezTo>
                      <a:cubicBezTo>
                        <a:pt x="9603" y="48549"/>
                        <a:pt x="20806" y="59752"/>
                        <a:pt x="34677" y="59752"/>
                      </a:cubicBezTo>
                      <a:lnTo>
                        <a:pt x="314231" y="59752"/>
                      </a:lnTo>
                      <a:cubicBezTo>
                        <a:pt x="333437" y="59752"/>
                        <a:pt x="348908" y="75224"/>
                        <a:pt x="348908" y="94429"/>
                      </a:cubicBezTo>
                      <a:cubicBezTo>
                        <a:pt x="348908" y="113635"/>
                        <a:pt x="333437" y="129107"/>
                        <a:pt x="314231" y="12910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500F540-FA87-BD10-AD57-95A01F6FC4F1}"/>
                    </a:ext>
                  </a:extLst>
                </p:cNvPr>
                <p:cNvSpPr/>
                <p:nvPr/>
              </p:nvSpPr>
              <p:spPr>
                <a:xfrm>
                  <a:off x="2303286" y="8614442"/>
                  <a:ext cx="268349" cy="268883"/>
                </a:xfrm>
                <a:custGeom>
                  <a:avLst/>
                  <a:gdLst>
                    <a:gd name="connsiteX0" fmla="*/ 268350 w 268349"/>
                    <a:gd name="connsiteY0" fmla="*/ 268883 h 268883"/>
                    <a:gd name="connsiteX1" fmla="*/ 258747 w 268349"/>
                    <a:gd name="connsiteY1" fmla="*/ 268883 h 268883"/>
                    <a:gd name="connsiteX2" fmla="*/ 258747 w 268349"/>
                    <a:gd name="connsiteY2" fmla="*/ 34677 h 268883"/>
                    <a:gd name="connsiteX3" fmla="*/ 233672 w 268349"/>
                    <a:gd name="connsiteY3" fmla="*/ 9603 h 268883"/>
                    <a:gd name="connsiteX4" fmla="*/ 0 w 268349"/>
                    <a:gd name="connsiteY4" fmla="*/ 9603 h 268883"/>
                    <a:gd name="connsiteX5" fmla="*/ 0 w 268349"/>
                    <a:gd name="connsiteY5" fmla="*/ 0 h 268883"/>
                    <a:gd name="connsiteX6" fmla="*/ 233672 w 268349"/>
                    <a:gd name="connsiteY6" fmla="*/ 0 h 268883"/>
                    <a:gd name="connsiteX7" fmla="*/ 268350 w 268349"/>
                    <a:gd name="connsiteY7" fmla="*/ 34677 h 268883"/>
                    <a:gd name="connsiteX8" fmla="*/ 268350 w 268349"/>
                    <a:gd name="connsiteY8" fmla="*/ 268883 h 26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49" h="268883">
                      <a:moveTo>
                        <a:pt x="268350" y="268883"/>
                      </a:moveTo>
                      <a:lnTo>
                        <a:pt x="258747" y="268883"/>
                      </a:lnTo>
                      <a:lnTo>
                        <a:pt x="258747" y="34677"/>
                      </a:lnTo>
                      <a:cubicBezTo>
                        <a:pt x="258747" y="20806"/>
                        <a:pt x="247543" y="9603"/>
                        <a:pt x="233672" y="9603"/>
                      </a:cubicBezTo>
                      <a:lnTo>
                        <a:pt x="0" y="9603"/>
                      </a:lnTo>
                      <a:lnTo>
                        <a:pt x="0" y="0"/>
                      </a:lnTo>
                      <a:lnTo>
                        <a:pt x="233672" y="0"/>
                      </a:lnTo>
                      <a:cubicBezTo>
                        <a:pt x="252878" y="0"/>
                        <a:pt x="268350" y="15471"/>
                        <a:pt x="268350" y="34677"/>
                      </a:cubicBezTo>
                      <a:lnTo>
                        <a:pt x="268350" y="268883"/>
                      </a:lnTo>
                      <a:close/>
                    </a:path>
                  </a:pathLst>
                </a:custGeom>
                <a:grpFill/>
                <a:ln w="5331"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5102CA5E-98D5-1B4F-7BAC-B13750F137FC}"/>
                    </a:ext>
                  </a:extLst>
                </p:cNvPr>
                <p:cNvSpPr/>
                <p:nvPr/>
              </p:nvSpPr>
              <p:spPr>
                <a:xfrm>
                  <a:off x="2223261" y="8569095"/>
                  <a:ext cx="69354" cy="259813"/>
                </a:xfrm>
                <a:custGeom>
                  <a:avLst/>
                  <a:gdLst>
                    <a:gd name="connsiteX0" fmla="*/ 4801 w 69354"/>
                    <a:gd name="connsiteY0" fmla="*/ 259814 h 259813"/>
                    <a:gd name="connsiteX1" fmla="*/ 0 w 69354"/>
                    <a:gd name="connsiteY1" fmla="*/ 255012 h 259813"/>
                    <a:gd name="connsiteX2" fmla="*/ 0 w 69354"/>
                    <a:gd name="connsiteY2" fmla="*/ 34677 h 259813"/>
                    <a:gd name="connsiteX3" fmla="*/ 34677 w 69354"/>
                    <a:gd name="connsiteY3" fmla="*/ 0 h 259813"/>
                    <a:gd name="connsiteX4" fmla="*/ 64553 w 69354"/>
                    <a:gd name="connsiteY4" fmla="*/ 0 h 259813"/>
                    <a:gd name="connsiteX5" fmla="*/ 69355 w 69354"/>
                    <a:gd name="connsiteY5" fmla="*/ 4801 h 259813"/>
                    <a:gd name="connsiteX6" fmla="*/ 69355 w 69354"/>
                    <a:gd name="connsiteY6" fmla="*/ 225136 h 259813"/>
                    <a:gd name="connsiteX7" fmla="*/ 64553 w 69354"/>
                    <a:gd name="connsiteY7" fmla="*/ 229938 h 259813"/>
                    <a:gd name="connsiteX8" fmla="*/ 59752 w 69354"/>
                    <a:gd name="connsiteY8" fmla="*/ 225136 h 259813"/>
                    <a:gd name="connsiteX9" fmla="*/ 59752 w 69354"/>
                    <a:gd name="connsiteY9" fmla="*/ 9603 h 259813"/>
                    <a:gd name="connsiteX10" fmla="*/ 34677 w 69354"/>
                    <a:gd name="connsiteY10" fmla="*/ 9603 h 259813"/>
                    <a:gd name="connsiteX11" fmla="*/ 9603 w 69354"/>
                    <a:gd name="connsiteY11" fmla="*/ 34677 h 259813"/>
                    <a:gd name="connsiteX12" fmla="*/ 9603 w 69354"/>
                    <a:gd name="connsiteY12" fmla="*/ 255012 h 259813"/>
                    <a:gd name="connsiteX13" fmla="*/ 4801 w 69354"/>
                    <a:gd name="connsiteY13" fmla="*/ 259814 h 2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354" h="259813">
                      <a:moveTo>
                        <a:pt x="4801" y="259814"/>
                      </a:moveTo>
                      <a:cubicBezTo>
                        <a:pt x="2134" y="259814"/>
                        <a:pt x="0" y="257680"/>
                        <a:pt x="0" y="255012"/>
                      </a:cubicBezTo>
                      <a:lnTo>
                        <a:pt x="0" y="34677"/>
                      </a:lnTo>
                      <a:cubicBezTo>
                        <a:pt x="0" y="15471"/>
                        <a:pt x="15471" y="0"/>
                        <a:pt x="34677" y="0"/>
                      </a:cubicBezTo>
                      <a:lnTo>
                        <a:pt x="64553" y="0"/>
                      </a:lnTo>
                      <a:cubicBezTo>
                        <a:pt x="67221" y="0"/>
                        <a:pt x="69355" y="2134"/>
                        <a:pt x="69355" y="4801"/>
                      </a:cubicBezTo>
                      <a:lnTo>
                        <a:pt x="69355" y="225136"/>
                      </a:lnTo>
                      <a:cubicBezTo>
                        <a:pt x="69355" y="227804"/>
                        <a:pt x="67221" y="229938"/>
                        <a:pt x="64553" y="229938"/>
                      </a:cubicBezTo>
                      <a:cubicBezTo>
                        <a:pt x="61886" y="229938"/>
                        <a:pt x="59752" y="227804"/>
                        <a:pt x="59752" y="225136"/>
                      </a:cubicBezTo>
                      <a:lnTo>
                        <a:pt x="59752" y="9603"/>
                      </a:lnTo>
                      <a:lnTo>
                        <a:pt x="34677" y="9603"/>
                      </a:lnTo>
                      <a:cubicBezTo>
                        <a:pt x="20806" y="9603"/>
                        <a:pt x="9603" y="20806"/>
                        <a:pt x="9603" y="34677"/>
                      </a:cubicBezTo>
                      <a:lnTo>
                        <a:pt x="9603" y="255012"/>
                      </a:lnTo>
                      <a:cubicBezTo>
                        <a:pt x="9603" y="257680"/>
                        <a:pt x="7469" y="259814"/>
                        <a:pt x="4801" y="259814"/>
                      </a:cubicBezTo>
                      <a:close/>
                    </a:path>
                  </a:pathLst>
                </a:custGeom>
                <a:grp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23C57AB-8DE5-A3E1-6864-3F262A0A85A3}"/>
                    </a:ext>
                  </a:extLst>
                </p:cNvPr>
                <p:cNvSpPr/>
                <p:nvPr/>
              </p:nvSpPr>
              <p:spPr>
                <a:xfrm>
                  <a:off x="2502815" y="8869988"/>
                  <a:ext cx="9602" cy="43213"/>
                </a:xfrm>
                <a:custGeom>
                  <a:avLst/>
                  <a:gdLst>
                    <a:gd name="connsiteX0" fmla="*/ 0 w 9602"/>
                    <a:gd name="connsiteY0" fmla="*/ 0 h 43213"/>
                    <a:gd name="connsiteX1" fmla="*/ 9603 w 9602"/>
                    <a:gd name="connsiteY1" fmla="*/ 0 h 43213"/>
                    <a:gd name="connsiteX2" fmla="*/ 9603 w 9602"/>
                    <a:gd name="connsiteY2" fmla="*/ 43213 h 43213"/>
                    <a:gd name="connsiteX3" fmla="*/ 0 w 9602"/>
                    <a:gd name="connsiteY3" fmla="*/ 43213 h 43213"/>
                  </a:gdLst>
                  <a:ahLst/>
                  <a:cxnLst>
                    <a:cxn ang="0">
                      <a:pos x="connsiteX0" y="connsiteY0"/>
                    </a:cxn>
                    <a:cxn ang="0">
                      <a:pos x="connsiteX1" y="connsiteY1"/>
                    </a:cxn>
                    <a:cxn ang="0">
                      <a:pos x="connsiteX2" y="connsiteY2"/>
                    </a:cxn>
                    <a:cxn ang="0">
                      <a:pos x="connsiteX3" y="connsiteY3"/>
                    </a:cxn>
                  </a:cxnLst>
                  <a:rect l="l" t="t" r="r" b="b"/>
                  <a:pathLst>
                    <a:path w="9602" h="43213">
                      <a:moveTo>
                        <a:pt x="0" y="0"/>
                      </a:moveTo>
                      <a:lnTo>
                        <a:pt x="9603" y="0"/>
                      </a:lnTo>
                      <a:lnTo>
                        <a:pt x="9603" y="43213"/>
                      </a:lnTo>
                      <a:lnTo>
                        <a:pt x="0" y="43213"/>
                      </a:lnTo>
                      <a:close/>
                    </a:path>
                  </a:pathLst>
                </a:custGeom>
                <a:grpFill/>
                <a:ln w="5331" cap="flat">
                  <a:noFill/>
                  <a:prstDash val="solid"/>
                  <a:miter/>
                </a:ln>
              </p:spPr>
              <p:txBody>
                <a:bodyPr rtlCol="0" anchor="ctr"/>
                <a:lstStyle/>
                <a:p>
                  <a:endParaRPr lang="en-US"/>
                </a:p>
              </p:txBody>
            </p:sp>
          </p:grpSp>
          <p:sp>
            <p:nvSpPr>
              <p:cNvPr id="89" name="Freeform 88">
                <a:extLst>
                  <a:ext uri="{FF2B5EF4-FFF2-40B4-BE49-F238E27FC236}">
                    <a16:creationId xmlns:a16="http://schemas.microsoft.com/office/drawing/2014/main" id="{A1BB7C2C-CA06-444D-86B8-089E1D2A51B2}"/>
                  </a:ext>
                </a:extLst>
              </p:cNvPr>
              <p:cNvSpPr/>
              <p:nvPr/>
            </p:nvSpPr>
            <p:spPr>
              <a:xfrm>
                <a:off x="2390246" y="8667792"/>
                <a:ext cx="28275" cy="9602"/>
              </a:xfrm>
              <a:custGeom>
                <a:avLst/>
                <a:gdLst>
                  <a:gd name="connsiteX0" fmla="*/ 0 w 28275"/>
                  <a:gd name="connsiteY0" fmla="*/ 0 h 9602"/>
                  <a:gd name="connsiteX1" fmla="*/ 28275 w 28275"/>
                  <a:gd name="connsiteY1" fmla="*/ 0 h 9602"/>
                  <a:gd name="connsiteX2" fmla="*/ 28275 w 28275"/>
                  <a:gd name="connsiteY2" fmla="*/ 9603 h 9602"/>
                  <a:gd name="connsiteX3" fmla="*/ 0 w 28275"/>
                  <a:gd name="connsiteY3" fmla="*/ 9603 h 9602"/>
                </a:gdLst>
                <a:ahLst/>
                <a:cxnLst>
                  <a:cxn ang="0">
                    <a:pos x="connsiteX0" y="connsiteY0"/>
                  </a:cxn>
                  <a:cxn ang="0">
                    <a:pos x="connsiteX1" y="connsiteY1"/>
                  </a:cxn>
                  <a:cxn ang="0">
                    <a:pos x="connsiteX2" y="connsiteY2"/>
                  </a:cxn>
                  <a:cxn ang="0">
                    <a:pos x="connsiteX3" y="connsiteY3"/>
                  </a:cxn>
                </a:cxnLst>
                <a:rect l="l" t="t" r="r" b="b"/>
                <a:pathLst>
                  <a:path w="28275" h="9602">
                    <a:moveTo>
                      <a:pt x="0" y="0"/>
                    </a:moveTo>
                    <a:lnTo>
                      <a:pt x="28275" y="0"/>
                    </a:lnTo>
                    <a:lnTo>
                      <a:pt x="28275" y="9603"/>
                    </a:lnTo>
                    <a:lnTo>
                      <a:pt x="0" y="9603"/>
                    </a:lnTo>
                    <a:close/>
                  </a:path>
                </a:pathLst>
              </a:custGeom>
              <a:grpFill/>
              <a:ln w="5331" cap="flat">
                <a:noFill/>
                <a:prstDash val="solid"/>
                <a:miter/>
              </a:ln>
            </p:spPr>
            <p:txBody>
              <a:bodyPr rtlCol="0" anchor="ctr"/>
              <a:lstStyle/>
              <a:p>
                <a:endParaRPr lang="en-US"/>
              </a:p>
            </p:txBody>
          </p:sp>
        </p:grpSp>
      </p:gr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8569" b="20195"/>
          <a:stretch/>
        </p:blipFill>
        <p:spPr>
          <a:xfrm>
            <a:off x="-1" y="-139148"/>
            <a:ext cx="7559675" cy="2266122"/>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E07B523-2817-3D52-28C0-D82E0A1396CA}"/>
              </a:ext>
            </a:extLst>
          </p:cNvPr>
          <p:cNvSpPr>
            <a:spLocks noGrp="1"/>
          </p:cNvSpPr>
          <p:nvPr>
            <p:ph type="body" sz="quarter" idx="48"/>
          </p:nvPr>
        </p:nvSpPr>
        <p:spPr>
          <a:xfrm>
            <a:off x="1449150" y="1762224"/>
            <a:ext cx="1629716" cy="1041721"/>
          </a:xfrm>
        </p:spPr>
        <p:txBody>
          <a:bodyPr numCol="1"/>
          <a:lstStyle/>
          <a:p>
            <a:pPr>
              <a:lnSpc>
                <a:spcPts val="1580"/>
              </a:lnSpc>
            </a:pPr>
            <a:r>
              <a:rPr lang="ru-RU" sz="1800" b="1" dirty="0" err="1"/>
              <a:t>Визначте</a:t>
            </a:r>
            <a:r>
              <a:rPr lang="ru-RU" sz="1800" b="1" dirty="0"/>
              <a:t> </a:t>
            </a:r>
            <a:r>
              <a:rPr lang="ru-RU" sz="1800" b="1" dirty="0" err="1"/>
              <a:t>відповідні</a:t>
            </a:r>
            <a:r>
              <a:rPr lang="ru-RU" sz="1800" b="1" dirty="0"/>
              <a:t> </a:t>
            </a:r>
            <a:r>
              <a:rPr lang="ru-RU" sz="1800" b="1" dirty="0" err="1"/>
              <a:t>акредитаційні</a:t>
            </a:r>
            <a:r>
              <a:rPr lang="ru-RU" sz="1800" b="1" dirty="0"/>
              <a:t> </a:t>
            </a:r>
            <a:r>
              <a:rPr lang="ru-RU" sz="1800" b="1" dirty="0" err="1"/>
              <a:t>послуги</a:t>
            </a:r>
            <a:endParaRPr lang="en-GB" sz="1800" dirty="0"/>
          </a:p>
        </p:txBody>
      </p:sp>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24403" y="636248"/>
            <a:ext cx="4652920" cy="428623"/>
          </a:xfrm>
        </p:spPr>
        <p:txBody>
          <a:bodyPr/>
          <a:lstStyle/>
          <a:p>
            <a:pPr>
              <a:lnSpc>
                <a:spcPts val="2340"/>
              </a:lnSpc>
              <a:spcBef>
                <a:spcPts val="0"/>
              </a:spcBef>
            </a:pPr>
            <a:r>
              <a:rPr lang="ru-RU" sz="2200" dirty="0" err="1">
                <a:solidFill>
                  <a:srgbClr val="EF3E23"/>
                </a:solidFill>
              </a:rPr>
              <a:t>Співпраця</a:t>
            </a:r>
            <a:r>
              <a:rPr lang="ru-RU" sz="2200" dirty="0">
                <a:solidFill>
                  <a:srgbClr val="EF3E23"/>
                </a:solidFill>
              </a:rPr>
              <a:t> з </a:t>
            </a:r>
            <a:r>
              <a:rPr lang="ru-RU" sz="2200" dirty="0" err="1">
                <a:solidFill>
                  <a:srgbClr val="EF3E23"/>
                </a:solidFill>
              </a:rPr>
              <a:t>професійними</a:t>
            </a:r>
            <a:r>
              <a:rPr lang="ru-RU" sz="2200" dirty="0">
                <a:solidFill>
                  <a:srgbClr val="EF3E23"/>
                </a:solidFill>
              </a:rPr>
              <a:t> </a:t>
            </a:r>
            <a:r>
              <a:rPr lang="ru-RU" sz="2200" dirty="0" err="1">
                <a:solidFill>
                  <a:srgbClr val="EF3E23"/>
                </a:solidFill>
              </a:rPr>
              <a:t>організаціями</a:t>
            </a:r>
            <a:r>
              <a:rPr lang="ru-RU" sz="2200" dirty="0">
                <a:solidFill>
                  <a:srgbClr val="EF3E23"/>
                </a:solidFill>
              </a:rPr>
              <a:t> для </a:t>
            </a:r>
            <a:r>
              <a:rPr lang="ru-RU" sz="2200" dirty="0" err="1">
                <a:solidFill>
                  <a:srgbClr val="EF3E23"/>
                </a:solidFill>
              </a:rPr>
              <a:t>підтвердження</a:t>
            </a:r>
            <a:r>
              <a:rPr lang="ru-RU" sz="2200" dirty="0">
                <a:solidFill>
                  <a:srgbClr val="EF3E23"/>
                </a:solidFill>
              </a:rPr>
              <a:t> </a:t>
            </a:r>
            <a:r>
              <a:rPr lang="ru-RU" sz="2200" dirty="0" err="1">
                <a:solidFill>
                  <a:srgbClr val="EF3E23"/>
                </a:solidFill>
              </a:rPr>
              <a:t>кваліфікацій</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B010284-F798-452E-2E1A-BCEFD9E39F6A}"/>
              </a:ext>
            </a:extLst>
          </p:cNvPr>
          <p:cNvSpPr txBox="1">
            <a:spLocks/>
          </p:cNvSpPr>
          <p:nvPr/>
        </p:nvSpPr>
        <p:spPr>
          <a:xfrm>
            <a:off x="3321935" y="1762224"/>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Співпрацюйте</a:t>
            </a:r>
            <a:r>
              <a:rPr lang="ru-RU" sz="1250" dirty="0"/>
              <a:t> з </a:t>
            </a:r>
            <a:r>
              <a:rPr lang="ru-RU" sz="1250" dirty="0" err="1"/>
              <a:t>місцевими</a:t>
            </a:r>
            <a:r>
              <a:rPr lang="ru-RU" sz="1250" dirty="0"/>
              <a:t> регуляторами </a:t>
            </a:r>
            <a:r>
              <a:rPr lang="ru-RU" sz="1250" dirty="0" err="1"/>
              <a:t>будівельної</a:t>
            </a:r>
            <a:r>
              <a:rPr lang="ru-RU" sz="1250" dirty="0"/>
              <a:t> </a:t>
            </a:r>
            <a:r>
              <a:rPr lang="ru-RU" sz="1250" dirty="0" err="1"/>
              <a:t>галузі</a:t>
            </a:r>
            <a:r>
              <a:rPr lang="ru-RU" sz="1250" dirty="0"/>
              <a:t> та </a:t>
            </a:r>
            <a:r>
              <a:rPr lang="ru-RU" sz="1250" dirty="0" err="1"/>
              <a:t>професійними</a:t>
            </a:r>
            <a:r>
              <a:rPr lang="ru-RU" sz="1250" dirty="0"/>
              <a:t> </a:t>
            </a:r>
            <a:r>
              <a:rPr lang="ru-RU" sz="1250" dirty="0" err="1"/>
              <a:t>галузевими</a:t>
            </a:r>
            <a:r>
              <a:rPr lang="ru-RU" sz="1250" dirty="0"/>
              <a:t> </a:t>
            </a:r>
            <a:r>
              <a:rPr lang="ru-RU" sz="1250" dirty="0" err="1"/>
              <a:t>організаціями</a:t>
            </a:r>
            <a:r>
              <a:rPr lang="ru-RU" sz="1250" dirty="0"/>
              <a:t> (</a:t>
            </a:r>
            <a:r>
              <a:rPr lang="ru-RU" sz="1250" dirty="0" err="1"/>
              <a:t>наприклад</a:t>
            </a:r>
            <a:r>
              <a:rPr lang="ru-RU" sz="1250" dirty="0"/>
              <a:t>, </a:t>
            </a:r>
            <a:r>
              <a:rPr lang="ru-RU" sz="1250" dirty="0" err="1"/>
              <a:t>інженерними</a:t>
            </a:r>
            <a:r>
              <a:rPr lang="ru-RU" sz="1250" dirty="0"/>
              <a:t> радами, </a:t>
            </a:r>
            <a:r>
              <a:rPr lang="ru-RU" sz="1250" dirty="0" err="1"/>
              <a:t>ремісничими</a:t>
            </a:r>
            <a:r>
              <a:rPr lang="ru-RU" sz="1250" dirty="0"/>
              <a:t> </a:t>
            </a:r>
            <a:r>
              <a:rPr lang="ru-RU" sz="1250" dirty="0" err="1"/>
              <a:t>гільдіями</a:t>
            </a:r>
            <a:r>
              <a:rPr lang="ru-RU" sz="1250" dirty="0"/>
              <a:t>, </a:t>
            </a:r>
            <a:r>
              <a:rPr lang="ru-RU" sz="1250" dirty="0" err="1"/>
              <a:t>асоціаціями</a:t>
            </a:r>
            <a:r>
              <a:rPr lang="ru-RU" sz="1250" dirty="0"/>
              <a:t> </a:t>
            </a:r>
            <a:r>
              <a:rPr lang="ru-RU" sz="1250" dirty="0" err="1"/>
              <a:t>сертифікації</a:t>
            </a:r>
            <a:r>
              <a:rPr lang="ru-RU" sz="1250" dirty="0"/>
              <a:t> </a:t>
            </a:r>
            <a:r>
              <a:rPr lang="ru-RU" sz="1250" dirty="0" err="1"/>
              <a:t>електриків</a:t>
            </a:r>
            <a:r>
              <a:rPr lang="ru-RU" sz="1250" dirty="0"/>
              <a:t>).
</a:t>
            </a:r>
            <a:r>
              <a:rPr lang="ru-RU" sz="1250" dirty="0" err="1"/>
              <a:t>Визначте</a:t>
            </a:r>
            <a:r>
              <a:rPr lang="ru-RU" sz="1250" dirty="0"/>
              <a:t> </a:t>
            </a:r>
            <a:r>
              <a:rPr lang="ru-RU" sz="1250" dirty="0" err="1"/>
              <a:t>еквівалентність</a:t>
            </a:r>
            <a:r>
              <a:rPr lang="ru-RU" sz="1250" dirty="0"/>
              <a:t> </a:t>
            </a:r>
            <a:r>
              <a:rPr lang="ru-RU" sz="1250" dirty="0" err="1"/>
              <a:t>кваліфікацій</a:t>
            </a:r>
            <a:r>
              <a:rPr lang="ru-RU" sz="1250" dirty="0"/>
              <a:t> для </a:t>
            </a:r>
            <a:r>
              <a:rPr lang="ru-RU" sz="1250" dirty="0" err="1"/>
              <a:t>іноземних</a:t>
            </a:r>
            <a:r>
              <a:rPr lang="ru-RU" sz="1250" dirty="0"/>
              <a:t> </a:t>
            </a:r>
            <a:r>
              <a:rPr lang="ru-RU" sz="1250" dirty="0" err="1"/>
              <a:t>сертифікатів</a:t>
            </a:r>
            <a:r>
              <a:rPr lang="ru-RU" sz="1250" dirty="0"/>
              <a:t>. 
</a:t>
            </a:r>
            <a:r>
              <a:rPr lang="ru-RU" sz="1250" dirty="0" err="1"/>
              <a:t>Перевірте</a:t>
            </a:r>
            <a:r>
              <a:rPr lang="ru-RU" sz="1250" dirty="0"/>
              <a:t> </a:t>
            </a:r>
            <a:r>
              <a:rPr lang="ru-RU" sz="1250" dirty="0" err="1"/>
              <a:t>професійні</a:t>
            </a:r>
            <a:r>
              <a:rPr lang="ru-RU" sz="1250" dirty="0"/>
              <a:t> </a:t>
            </a:r>
            <a:r>
              <a:rPr lang="ru-RU" sz="1250" dirty="0" err="1"/>
              <a:t>кваліфікації</a:t>
            </a:r>
            <a:r>
              <a:rPr lang="ru-RU" sz="1250" dirty="0"/>
              <a:t> у </a:t>
            </a:r>
            <a:r>
              <a:rPr lang="ru-RU" sz="1250" dirty="0" err="1"/>
              <a:t>вашій</a:t>
            </a:r>
            <a:r>
              <a:rPr lang="ru-RU" sz="1250" dirty="0"/>
              <a:t> </a:t>
            </a:r>
            <a:r>
              <a:rPr lang="ru-RU" sz="1250" dirty="0" err="1"/>
              <a:t>країні</a:t>
            </a:r>
            <a:r>
              <a:rPr lang="ru-RU" sz="1250" dirty="0"/>
              <a:t>, </a:t>
            </a:r>
            <a:r>
              <a:rPr lang="ru-RU" sz="1250" dirty="0" err="1"/>
              <a:t>щоб</a:t>
            </a:r>
            <a:r>
              <a:rPr lang="ru-RU" sz="1250" dirty="0"/>
              <a:t> </a:t>
            </a:r>
            <a:r>
              <a:rPr lang="ru-RU" sz="1250" dirty="0" err="1"/>
              <a:t>дізнатися</a:t>
            </a:r>
            <a:r>
              <a:rPr lang="ru-RU" sz="1250" dirty="0"/>
              <a:t>, </a:t>
            </a:r>
            <a:r>
              <a:rPr lang="ru-RU" sz="1250" dirty="0" err="1"/>
              <a:t>чи</a:t>
            </a:r>
            <a:r>
              <a:rPr lang="ru-RU" sz="1250" dirty="0"/>
              <a:t> </a:t>
            </a:r>
            <a:r>
              <a:rPr lang="ru-RU" sz="1250" dirty="0" err="1"/>
              <a:t>відповідають</a:t>
            </a:r>
            <a:r>
              <a:rPr lang="ru-RU" sz="1250" dirty="0"/>
              <a:t> </a:t>
            </a:r>
            <a:r>
              <a:rPr lang="ru-RU" sz="1250" dirty="0" err="1"/>
              <a:t>кандидати</a:t>
            </a:r>
            <a:r>
              <a:rPr lang="ru-RU" sz="1250" dirty="0"/>
              <a:t> </a:t>
            </a:r>
            <a:r>
              <a:rPr lang="ru-RU" sz="1250" dirty="0" err="1"/>
              <a:t>вимогам</a:t>
            </a:r>
            <a:r>
              <a:rPr lang="ru-RU" sz="1250" dirty="0"/>
              <a:t>.</a:t>
            </a:r>
            <a:endParaRPr lang="en-GB" dirty="0"/>
          </a:p>
        </p:txBody>
      </p:sp>
      <p:cxnSp>
        <p:nvCxnSpPr>
          <p:cNvPr id="5" name="Straight Connector 4">
            <a:extLst>
              <a:ext uri="{FF2B5EF4-FFF2-40B4-BE49-F238E27FC236}">
                <a16:creationId xmlns:a16="http://schemas.microsoft.com/office/drawing/2014/main" id="{4ED18D8B-94E1-1C59-558D-C3300933A259}"/>
              </a:ext>
            </a:extLst>
          </p:cNvPr>
          <p:cNvCxnSpPr>
            <a:cxnSpLocks/>
          </p:cNvCxnSpPr>
          <p:nvPr/>
        </p:nvCxnSpPr>
        <p:spPr>
          <a:xfrm>
            <a:off x="3194613" y="1713997"/>
            <a:ext cx="0" cy="324091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B2C59959-71FD-CD71-2D78-C6E878484506}"/>
              </a:ext>
            </a:extLst>
          </p:cNvPr>
          <p:cNvSpPr txBox="1">
            <a:spLocks/>
          </p:cNvSpPr>
          <p:nvPr/>
        </p:nvSpPr>
        <p:spPr>
          <a:xfrm>
            <a:off x="1451079" y="5433326"/>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Сприяння</a:t>
            </a:r>
            <a:r>
              <a:rPr lang="ru-RU" sz="1800" b="1" dirty="0"/>
              <a:t> </a:t>
            </a:r>
            <a:r>
              <a:rPr lang="ru-RU" sz="1800" b="1" dirty="0" err="1"/>
              <a:t>процесу</a:t>
            </a:r>
            <a:r>
              <a:rPr lang="ru-RU" sz="1800" b="1" dirty="0"/>
              <a:t> </a:t>
            </a:r>
            <a:r>
              <a:rPr lang="ru-RU" sz="1800" b="1" dirty="0" err="1"/>
              <a:t>визнання</a:t>
            </a:r>
            <a:r>
              <a:rPr lang="ru-RU" sz="1800" b="1" dirty="0"/>
              <a:t> </a:t>
            </a:r>
            <a:r>
              <a:rPr lang="ru-RU" sz="1800" b="1" dirty="0" err="1"/>
              <a:t>кваліфікацій</a:t>
            </a:r>
            <a:endParaRPr lang="en-GB" sz="1800" dirty="0"/>
          </a:p>
        </p:txBody>
      </p:sp>
      <p:sp>
        <p:nvSpPr>
          <p:cNvPr id="29" name="Text Placeholder 3">
            <a:extLst>
              <a:ext uri="{FF2B5EF4-FFF2-40B4-BE49-F238E27FC236}">
                <a16:creationId xmlns:a16="http://schemas.microsoft.com/office/drawing/2014/main" id="{FBA72F8C-62A8-BE04-354F-0D3A60280768}"/>
              </a:ext>
            </a:extLst>
          </p:cNvPr>
          <p:cNvSpPr txBox="1">
            <a:spLocks/>
          </p:cNvSpPr>
          <p:nvPr/>
        </p:nvSpPr>
        <p:spPr>
          <a:xfrm>
            <a:off x="3323864" y="5433326"/>
            <a:ext cx="3819646"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Допомога</a:t>
            </a:r>
            <a:r>
              <a:rPr lang="ru-RU" sz="1250" dirty="0"/>
              <a:t> </a:t>
            </a:r>
            <a:r>
              <a:rPr lang="ru-RU" sz="1250" dirty="0" err="1"/>
              <a:t>біженцям</a:t>
            </a:r>
            <a:r>
              <a:rPr lang="ru-RU" sz="1250" dirty="0"/>
              <a:t> у </a:t>
            </a:r>
            <a:r>
              <a:rPr lang="ru-RU" sz="1250" dirty="0" err="1"/>
              <a:t>подачі</a:t>
            </a:r>
            <a:r>
              <a:rPr lang="ru-RU" sz="1250" dirty="0"/>
              <a:t> заявок на </a:t>
            </a:r>
            <a:r>
              <a:rPr lang="ru-RU" sz="1250" dirty="0" err="1"/>
              <a:t>кваліфікації</a:t>
            </a:r>
            <a:r>
              <a:rPr lang="ru-RU" sz="1250" dirty="0"/>
              <a:t> </a:t>
            </a:r>
            <a:r>
              <a:rPr lang="ru-RU" sz="1250" dirty="0" err="1"/>
              <a:t>або</a:t>
            </a:r>
            <a:r>
              <a:rPr lang="ru-RU" sz="1250" dirty="0"/>
              <a:t> </a:t>
            </a:r>
            <a:r>
              <a:rPr lang="ru-RU" sz="1250" dirty="0" err="1"/>
              <a:t>курси</a:t>
            </a:r>
            <a:r>
              <a:rPr lang="ru-RU" sz="1250" dirty="0"/>
              <a:t>.
</a:t>
            </a:r>
            <a:r>
              <a:rPr lang="ru-RU" sz="1250" dirty="0" err="1"/>
              <a:t>Пропонуйте</a:t>
            </a:r>
            <a:r>
              <a:rPr lang="ru-RU" sz="1250" dirty="0"/>
              <a:t> </a:t>
            </a:r>
            <a:r>
              <a:rPr lang="ru-RU" sz="1250" dirty="0" err="1"/>
              <a:t>рекомендації</a:t>
            </a:r>
            <a:r>
              <a:rPr lang="ru-RU" sz="1250" dirty="0"/>
              <a:t> </a:t>
            </a:r>
            <a:r>
              <a:rPr lang="ru-RU" sz="1250" dirty="0" err="1"/>
              <a:t>щодо</a:t>
            </a:r>
            <a:r>
              <a:rPr lang="ru-RU" sz="1250" dirty="0"/>
              <a:t> </a:t>
            </a:r>
            <a:r>
              <a:rPr lang="ru-RU" sz="1250" dirty="0" err="1"/>
              <a:t>перехідних</a:t>
            </a:r>
            <a:r>
              <a:rPr lang="ru-RU" sz="1250" dirty="0"/>
              <a:t> </a:t>
            </a:r>
            <a:r>
              <a:rPr lang="ru-RU" sz="1250" dirty="0" err="1"/>
              <a:t>програм</a:t>
            </a:r>
            <a:r>
              <a:rPr lang="ru-RU" sz="1250" dirty="0"/>
              <a:t> для </a:t>
            </a:r>
            <a:r>
              <a:rPr lang="ru-RU" sz="1250" dirty="0" err="1"/>
              <a:t>відповідності</a:t>
            </a:r>
            <a:r>
              <a:rPr lang="ru-RU" sz="1250" dirty="0"/>
              <a:t> </a:t>
            </a:r>
            <a:r>
              <a:rPr lang="ru-RU" sz="1250" dirty="0" err="1"/>
              <a:t>місцевим</a:t>
            </a:r>
            <a:r>
              <a:rPr lang="ru-RU" sz="1250" dirty="0"/>
              <a:t> </a:t>
            </a:r>
            <a:r>
              <a:rPr lang="ru-RU" sz="1250" dirty="0" err="1"/>
              <a:t>вимогам</a:t>
            </a:r>
            <a:r>
              <a:rPr lang="ru-RU" sz="1250" dirty="0"/>
              <a:t> </a:t>
            </a:r>
            <a:r>
              <a:rPr lang="ru-RU" sz="1250" dirty="0" err="1"/>
              <a:t>сертифікації</a:t>
            </a:r>
            <a:r>
              <a:rPr lang="ru-RU" sz="1250" dirty="0"/>
              <a:t>.
За потреби </a:t>
            </a:r>
            <a:r>
              <a:rPr lang="ru-RU" sz="1250" dirty="0" err="1"/>
              <a:t>надайте</a:t>
            </a:r>
            <a:r>
              <a:rPr lang="ru-RU" sz="1250" dirty="0"/>
              <a:t> </a:t>
            </a:r>
            <a:r>
              <a:rPr lang="ru-RU" sz="1250" dirty="0" err="1"/>
              <a:t>лінгвістичну</a:t>
            </a:r>
            <a:r>
              <a:rPr lang="ru-RU" sz="1250" dirty="0"/>
              <a:t> та </a:t>
            </a:r>
            <a:r>
              <a:rPr lang="ru-RU" sz="1250" dirty="0" err="1"/>
              <a:t>перекладацьку</a:t>
            </a:r>
            <a:r>
              <a:rPr lang="ru-RU" sz="1250" dirty="0"/>
              <a:t> </a:t>
            </a:r>
            <a:r>
              <a:rPr lang="ru-RU" sz="1250" dirty="0" err="1"/>
              <a:t>підтримку</a:t>
            </a:r>
            <a:r>
              <a:rPr lang="ru-RU" sz="1250" dirty="0"/>
              <a:t> для </a:t>
            </a:r>
            <a:r>
              <a:rPr lang="ru-RU" sz="1250" dirty="0" err="1"/>
              <a:t>документації</a:t>
            </a:r>
            <a:r>
              <a:rPr lang="ru-RU" sz="1250" dirty="0"/>
              <a:t> </a:t>
            </a:r>
            <a:r>
              <a:rPr lang="ru-RU" sz="1250" dirty="0" err="1"/>
              <a:t>кваліфікації</a:t>
            </a:r>
            <a:r>
              <a:rPr lang="ru-RU" sz="1250" dirty="0"/>
              <a:t>.</a:t>
            </a:r>
            <a:endParaRPr lang="en-GB" dirty="0"/>
          </a:p>
        </p:txBody>
      </p:sp>
      <p:cxnSp>
        <p:nvCxnSpPr>
          <p:cNvPr id="37" name="Straight Connector 36">
            <a:extLst>
              <a:ext uri="{FF2B5EF4-FFF2-40B4-BE49-F238E27FC236}">
                <a16:creationId xmlns:a16="http://schemas.microsoft.com/office/drawing/2014/main" id="{29E9CAB2-46A6-C708-0572-9552E2588EB0}"/>
              </a:ext>
            </a:extLst>
          </p:cNvPr>
          <p:cNvCxnSpPr>
            <a:cxnSpLocks/>
          </p:cNvCxnSpPr>
          <p:nvPr/>
        </p:nvCxnSpPr>
        <p:spPr>
          <a:xfrm>
            <a:off x="3196542" y="5385099"/>
            <a:ext cx="0" cy="138703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3B92EEF7-05C7-C1AC-4A2F-8581EF0FD807}"/>
              </a:ext>
            </a:extLst>
          </p:cNvPr>
          <p:cNvSpPr txBox="1">
            <a:spLocks/>
          </p:cNvSpPr>
          <p:nvPr/>
        </p:nvSpPr>
        <p:spPr>
          <a:xfrm>
            <a:off x="1453008" y="7229333"/>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Створіть</a:t>
            </a:r>
            <a:r>
              <a:rPr lang="ru-RU" sz="1800" b="1" dirty="0"/>
              <a:t> шляхи </a:t>
            </a:r>
            <a:r>
              <a:rPr lang="ru-RU" sz="1800" b="1" dirty="0" err="1"/>
              <a:t>сертифікації</a:t>
            </a:r>
            <a:endParaRPr lang="en-GB" sz="1800" dirty="0"/>
          </a:p>
        </p:txBody>
      </p:sp>
      <p:sp>
        <p:nvSpPr>
          <p:cNvPr id="49" name="Text Placeholder 3">
            <a:extLst>
              <a:ext uri="{FF2B5EF4-FFF2-40B4-BE49-F238E27FC236}">
                <a16:creationId xmlns:a16="http://schemas.microsoft.com/office/drawing/2014/main" id="{9B0455B2-F006-FA25-0587-1D0E3217EB29}"/>
              </a:ext>
            </a:extLst>
          </p:cNvPr>
          <p:cNvSpPr txBox="1">
            <a:spLocks/>
          </p:cNvSpPr>
          <p:nvPr/>
        </p:nvSpPr>
        <p:spPr>
          <a:xfrm>
            <a:off x="3325793" y="7229333"/>
            <a:ext cx="3819646"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Співпрацюйте</a:t>
            </a:r>
            <a:r>
              <a:rPr lang="ru-RU" sz="1250" dirty="0"/>
              <a:t> з </a:t>
            </a:r>
            <a:r>
              <a:rPr lang="ru-RU" sz="1250" dirty="0" err="1"/>
              <a:t>навчальними</a:t>
            </a:r>
            <a:r>
              <a:rPr lang="ru-RU" sz="1250" dirty="0"/>
              <a:t> центрами, </a:t>
            </a:r>
            <a:r>
              <a:rPr lang="ru-RU" sz="1250" dirty="0" err="1"/>
              <a:t>щоб</a:t>
            </a:r>
            <a:r>
              <a:rPr lang="ru-RU" sz="1250" dirty="0"/>
              <a:t> </a:t>
            </a:r>
            <a:r>
              <a:rPr lang="ru-RU" sz="1250" dirty="0" err="1"/>
              <a:t>запропонувати</a:t>
            </a:r>
            <a:r>
              <a:rPr lang="ru-RU" sz="1250" dirty="0"/>
              <a:t> </a:t>
            </a:r>
            <a:r>
              <a:rPr lang="ru-RU" sz="1250" dirty="0" err="1"/>
              <a:t>короткі</a:t>
            </a:r>
            <a:r>
              <a:rPr lang="ru-RU" sz="1250" dirty="0"/>
              <a:t> </a:t>
            </a:r>
            <a:r>
              <a:rPr lang="ru-RU" sz="1250" dirty="0" err="1"/>
              <a:t>курси</a:t>
            </a:r>
            <a:r>
              <a:rPr lang="ru-RU" sz="1250" dirty="0"/>
              <a:t> для </a:t>
            </a:r>
            <a:r>
              <a:rPr lang="ru-RU" sz="1250" dirty="0" err="1"/>
              <a:t>підтвердження</a:t>
            </a:r>
            <a:r>
              <a:rPr lang="ru-RU" sz="1250" dirty="0"/>
              <a:t> </a:t>
            </a:r>
            <a:r>
              <a:rPr lang="ru-RU" sz="1250" dirty="0" err="1"/>
              <a:t>кваліфікації</a:t>
            </a:r>
            <a:r>
              <a:rPr lang="ru-RU" sz="1250" dirty="0"/>
              <a:t>.
</a:t>
            </a:r>
            <a:r>
              <a:rPr lang="ru-RU" sz="1250" dirty="0" err="1"/>
              <a:t>Співпрацюйте</a:t>
            </a:r>
            <a:r>
              <a:rPr lang="ru-RU" sz="1250" dirty="0"/>
              <a:t> з </a:t>
            </a:r>
            <a:r>
              <a:rPr lang="ru-RU" sz="1250" dirty="0" err="1"/>
              <a:t>професійними</a:t>
            </a:r>
            <a:r>
              <a:rPr lang="ru-RU" sz="1250" dirty="0"/>
              <a:t> </a:t>
            </a:r>
            <a:r>
              <a:rPr lang="ru-RU" sz="1250" dirty="0" err="1"/>
              <a:t>установами</a:t>
            </a:r>
            <a:r>
              <a:rPr lang="ru-RU" sz="1250" dirty="0"/>
              <a:t> для </a:t>
            </a:r>
            <a:r>
              <a:rPr lang="ru-RU" sz="1250" dirty="0" err="1"/>
              <a:t>створення</a:t>
            </a:r>
            <a:r>
              <a:rPr lang="ru-RU" sz="1250" dirty="0"/>
              <a:t> </a:t>
            </a:r>
            <a:r>
              <a:rPr lang="ru-RU" sz="1250" dirty="0" err="1"/>
              <a:t>прискорених</a:t>
            </a:r>
            <a:r>
              <a:rPr lang="ru-RU" sz="1250" dirty="0"/>
              <a:t> </a:t>
            </a:r>
            <a:r>
              <a:rPr lang="ru-RU" sz="1250" dirty="0" err="1"/>
              <a:t>програм</a:t>
            </a:r>
            <a:r>
              <a:rPr lang="ru-RU" sz="1250" dirty="0"/>
              <a:t> </a:t>
            </a:r>
            <a:r>
              <a:rPr lang="ru-RU" sz="1250" dirty="0" err="1"/>
              <a:t>сертифікації</a:t>
            </a:r>
            <a:r>
              <a:rPr lang="ru-RU" sz="1250" dirty="0"/>
              <a:t>.</a:t>
            </a:r>
            <a:endParaRPr lang="en-GB" dirty="0"/>
          </a:p>
        </p:txBody>
      </p:sp>
      <p:cxnSp>
        <p:nvCxnSpPr>
          <p:cNvPr id="50" name="Straight Connector 49">
            <a:extLst>
              <a:ext uri="{FF2B5EF4-FFF2-40B4-BE49-F238E27FC236}">
                <a16:creationId xmlns:a16="http://schemas.microsoft.com/office/drawing/2014/main" id="{3B6140A3-6083-435A-CAAD-66C90BD6A78E}"/>
              </a:ext>
            </a:extLst>
          </p:cNvPr>
          <p:cNvCxnSpPr>
            <a:cxnSpLocks/>
          </p:cNvCxnSpPr>
          <p:nvPr/>
        </p:nvCxnSpPr>
        <p:spPr>
          <a:xfrm>
            <a:off x="3198471" y="7181106"/>
            <a:ext cx="0" cy="99156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15" name="Graphic 71">
            <a:extLst>
              <a:ext uri="{FF2B5EF4-FFF2-40B4-BE49-F238E27FC236}">
                <a16:creationId xmlns:a16="http://schemas.microsoft.com/office/drawing/2014/main" id="{535D6618-83A9-1174-0364-B75ACC439F1D}"/>
              </a:ext>
            </a:extLst>
          </p:cNvPr>
          <p:cNvGrpSpPr/>
          <p:nvPr/>
        </p:nvGrpSpPr>
        <p:grpSpPr>
          <a:xfrm>
            <a:off x="5475529" y="8764644"/>
            <a:ext cx="969991" cy="971477"/>
            <a:chOff x="1744180" y="7980646"/>
            <a:chExt cx="347841" cy="348374"/>
          </a:xfrm>
          <a:solidFill>
            <a:srgbClr val="404040"/>
          </a:solidFill>
        </p:grpSpPr>
        <p:sp>
          <p:nvSpPr>
            <p:cNvPr id="16" name="Freeform 15">
              <a:extLst>
                <a:ext uri="{FF2B5EF4-FFF2-40B4-BE49-F238E27FC236}">
                  <a16:creationId xmlns:a16="http://schemas.microsoft.com/office/drawing/2014/main" id="{BA919768-37F6-F6D8-094D-FB0C3DA32091}"/>
                </a:ext>
              </a:extLst>
            </p:cNvPr>
            <p:cNvSpPr/>
            <p:nvPr/>
          </p:nvSpPr>
          <p:spPr>
            <a:xfrm>
              <a:off x="1842257" y="8075582"/>
              <a:ext cx="240694" cy="240979"/>
            </a:xfrm>
            <a:custGeom>
              <a:avLst/>
              <a:gdLst>
                <a:gd name="connsiteX0" fmla="*/ 106253 w 240694"/>
                <a:gd name="connsiteY0" fmla="*/ 147272 h 240979"/>
                <a:gd name="connsiteX1" fmla="*/ 109454 w 240694"/>
                <a:gd name="connsiteY1" fmla="*/ 148873 h 240979"/>
                <a:gd name="connsiteX2" fmla="*/ 193213 w 240694"/>
                <a:gd name="connsiteY2" fmla="*/ 232632 h 240979"/>
                <a:gd name="connsiteX3" fmla="*/ 232158 w 240694"/>
                <a:gd name="connsiteY3" fmla="*/ 233699 h 240979"/>
                <a:gd name="connsiteX4" fmla="*/ 240694 w 240694"/>
                <a:gd name="connsiteY4" fmla="*/ 213959 h 240979"/>
                <a:gd name="connsiteX5" fmla="*/ 232692 w 240694"/>
                <a:gd name="connsiteY5" fmla="*/ 194220 h 240979"/>
                <a:gd name="connsiteX6" fmla="*/ 148399 w 240694"/>
                <a:gd name="connsiteY6" fmla="*/ 109927 h 240979"/>
                <a:gd name="connsiteX7" fmla="*/ 147332 w 240694"/>
                <a:gd name="connsiteY7" fmla="*/ 104592 h 240979"/>
                <a:gd name="connsiteX8" fmla="*/ 130260 w 240694"/>
                <a:gd name="connsiteY8" fmla="*/ 22433 h 240979"/>
                <a:gd name="connsiteX9" fmla="*/ 60372 w 240694"/>
                <a:gd name="connsiteY9" fmla="*/ 1627 h 240979"/>
                <a:gd name="connsiteX10" fmla="*/ 60372 w 240694"/>
                <a:gd name="connsiteY10" fmla="*/ 1627 h 240979"/>
                <a:gd name="connsiteX11" fmla="*/ 100918 w 240694"/>
                <a:gd name="connsiteY11" fmla="*/ 42173 h 240979"/>
                <a:gd name="connsiteX12" fmla="*/ 104119 w 240694"/>
                <a:gd name="connsiteY12" fmla="*/ 54443 h 240979"/>
                <a:gd name="connsiteX13" fmla="*/ 54503 w 240694"/>
                <a:gd name="connsiteY13" fmla="*/ 104059 h 240979"/>
                <a:gd name="connsiteX14" fmla="*/ 42233 w 240694"/>
                <a:gd name="connsiteY14" fmla="*/ 100858 h 240979"/>
                <a:gd name="connsiteX15" fmla="*/ 1687 w 240694"/>
                <a:gd name="connsiteY15" fmla="*/ 60312 h 240979"/>
                <a:gd name="connsiteX16" fmla="*/ 21960 w 240694"/>
                <a:gd name="connsiteY16" fmla="*/ 129667 h 240979"/>
                <a:gd name="connsiteX17" fmla="*/ 103585 w 240694"/>
                <a:gd name="connsiteY17" fmla="*/ 146739 h 240979"/>
                <a:gd name="connsiteX18" fmla="*/ 105186 w 240694"/>
                <a:gd name="connsiteY18" fmla="*/ 146739 h 24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94" h="240979">
                  <a:moveTo>
                    <a:pt x="106253" y="147272"/>
                  </a:moveTo>
                  <a:cubicBezTo>
                    <a:pt x="107320" y="147272"/>
                    <a:pt x="108920" y="147272"/>
                    <a:pt x="109454" y="148873"/>
                  </a:cubicBezTo>
                  <a:lnTo>
                    <a:pt x="193213" y="232632"/>
                  </a:lnTo>
                  <a:cubicBezTo>
                    <a:pt x="203883" y="243302"/>
                    <a:pt x="221488" y="243835"/>
                    <a:pt x="232158" y="233699"/>
                  </a:cubicBezTo>
                  <a:cubicBezTo>
                    <a:pt x="237493" y="228364"/>
                    <a:pt x="240694" y="221429"/>
                    <a:pt x="240694" y="213959"/>
                  </a:cubicBezTo>
                  <a:cubicBezTo>
                    <a:pt x="240694" y="206490"/>
                    <a:pt x="238027" y="199555"/>
                    <a:pt x="232692" y="194220"/>
                  </a:cubicBezTo>
                  <a:lnTo>
                    <a:pt x="148399" y="109927"/>
                  </a:lnTo>
                  <a:cubicBezTo>
                    <a:pt x="146799" y="108327"/>
                    <a:pt x="146799" y="106726"/>
                    <a:pt x="147332" y="104592"/>
                  </a:cubicBezTo>
                  <a:cubicBezTo>
                    <a:pt x="158536" y="76317"/>
                    <a:pt x="151600" y="44307"/>
                    <a:pt x="130260" y="22433"/>
                  </a:cubicBezTo>
                  <a:cubicBezTo>
                    <a:pt x="112121" y="4295"/>
                    <a:pt x="85980" y="-3708"/>
                    <a:pt x="60372" y="1627"/>
                  </a:cubicBezTo>
                  <a:lnTo>
                    <a:pt x="60372" y="1627"/>
                  </a:lnTo>
                  <a:cubicBezTo>
                    <a:pt x="60372" y="1627"/>
                    <a:pt x="100918" y="42173"/>
                    <a:pt x="100918" y="42173"/>
                  </a:cubicBezTo>
                  <a:cubicBezTo>
                    <a:pt x="104119" y="45374"/>
                    <a:pt x="105186" y="50175"/>
                    <a:pt x="104119" y="54443"/>
                  </a:cubicBezTo>
                  <a:cubicBezTo>
                    <a:pt x="97717" y="78451"/>
                    <a:pt x="78511" y="97657"/>
                    <a:pt x="54503" y="104059"/>
                  </a:cubicBezTo>
                  <a:cubicBezTo>
                    <a:pt x="50235" y="105126"/>
                    <a:pt x="45434" y="104059"/>
                    <a:pt x="42233" y="100858"/>
                  </a:cubicBezTo>
                  <a:lnTo>
                    <a:pt x="1687" y="60312"/>
                  </a:lnTo>
                  <a:cubicBezTo>
                    <a:pt x="-3648" y="85920"/>
                    <a:pt x="3821" y="111528"/>
                    <a:pt x="21960" y="129667"/>
                  </a:cubicBezTo>
                  <a:cubicBezTo>
                    <a:pt x="43300" y="151007"/>
                    <a:pt x="75310" y="157942"/>
                    <a:pt x="103585" y="146739"/>
                  </a:cubicBezTo>
                  <a:cubicBezTo>
                    <a:pt x="104119" y="146739"/>
                    <a:pt x="104652" y="146739"/>
                    <a:pt x="105186" y="146739"/>
                  </a:cubicBezTo>
                  <a:close/>
                </a:path>
              </a:pathLst>
            </a:custGeom>
            <a:solidFill>
              <a:srgbClr val="EF3E23"/>
            </a:solidFill>
            <a:ln w="5331" cap="flat">
              <a:noFill/>
              <a:prstDash val="solid"/>
              <a:miter/>
            </a:ln>
          </p:spPr>
          <p:txBody>
            <a:bodyPr rtlCol="0" anchor="ctr"/>
            <a:lstStyle/>
            <a:p>
              <a:endParaRPr lang="en-US"/>
            </a:p>
          </p:txBody>
        </p:sp>
        <p:grpSp>
          <p:nvGrpSpPr>
            <p:cNvPr id="17" name="Graphic 71">
              <a:extLst>
                <a:ext uri="{FF2B5EF4-FFF2-40B4-BE49-F238E27FC236}">
                  <a16:creationId xmlns:a16="http://schemas.microsoft.com/office/drawing/2014/main" id="{0FD8BB7A-A482-C09F-8A8A-0D9EB5D036F1}"/>
                </a:ext>
              </a:extLst>
            </p:cNvPr>
            <p:cNvGrpSpPr/>
            <p:nvPr/>
          </p:nvGrpSpPr>
          <p:grpSpPr>
            <a:xfrm>
              <a:off x="1744180" y="7980646"/>
              <a:ext cx="347841" cy="348374"/>
              <a:chOff x="1744180" y="7980646"/>
              <a:chExt cx="347841" cy="348374"/>
            </a:xfrm>
            <a:grpFill/>
          </p:grpSpPr>
          <p:sp>
            <p:nvSpPr>
              <p:cNvPr id="18" name="Freeform 17">
                <a:extLst>
                  <a:ext uri="{FF2B5EF4-FFF2-40B4-BE49-F238E27FC236}">
                    <a16:creationId xmlns:a16="http://schemas.microsoft.com/office/drawing/2014/main" id="{E5E50A43-ED3E-D319-D788-083BB8FB6B9B}"/>
                  </a:ext>
                </a:extLst>
              </p:cNvPr>
              <p:cNvSpPr/>
              <p:nvPr/>
            </p:nvSpPr>
            <p:spPr>
              <a:xfrm>
                <a:off x="1744180" y="7980646"/>
                <a:ext cx="347841" cy="347841"/>
              </a:xfrm>
              <a:custGeom>
                <a:avLst/>
                <a:gdLst>
                  <a:gd name="connsiteX0" fmla="*/ 156315 w 347841"/>
                  <a:gd name="connsiteY0" fmla="*/ 347841 h 347841"/>
                  <a:gd name="connsiteX1" fmla="*/ 145645 w 347841"/>
                  <a:gd name="connsiteY1" fmla="*/ 339305 h 347841"/>
                  <a:gd name="connsiteX2" fmla="*/ 136576 w 347841"/>
                  <a:gd name="connsiteY2" fmla="*/ 307295 h 347841"/>
                  <a:gd name="connsiteX3" fmla="*/ 133908 w 347841"/>
                  <a:gd name="connsiteY3" fmla="*/ 304094 h 347841"/>
                  <a:gd name="connsiteX4" fmla="*/ 110968 w 347841"/>
                  <a:gd name="connsiteY4" fmla="*/ 294491 h 347841"/>
                  <a:gd name="connsiteX5" fmla="*/ 106700 w 347841"/>
                  <a:gd name="connsiteY5" fmla="*/ 294491 h 347841"/>
                  <a:gd name="connsiteX6" fmla="*/ 77357 w 347841"/>
                  <a:gd name="connsiteY6" fmla="*/ 311030 h 347841"/>
                  <a:gd name="connsiteX7" fmla="*/ 64020 w 347841"/>
                  <a:gd name="connsiteY7" fmla="*/ 309429 h 347841"/>
                  <a:gd name="connsiteX8" fmla="*/ 38945 w 347841"/>
                  <a:gd name="connsiteY8" fmla="*/ 284355 h 347841"/>
                  <a:gd name="connsiteX9" fmla="*/ 37345 w 347841"/>
                  <a:gd name="connsiteY9" fmla="*/ 270484 h 347841"/>
                  <a:gd name="connsiteX10" fmla="*/ 53883 w 347841"/>
                  <a:gd name="connsiteY10" fmla="*/ 241675 h 347841"/>
                  <a:gd name="connsiteX11" fmla="*/ 53883 w 347841"/>
                  <a:gd name="connsiteY11" fmla="*/ 237407 h 347841"/>
                  <a:gd name="connsiteX12" fmla="*/ 44280 w 347841"/>
                  <a:gd name="connsiteY12" fmla="*/ 214467 h 347841"/>
                  <a:gd name="connsiteX13" fmla="*/ 41079 w 347841"/>
                  <a:gd name="connsiteY13" fmla="*/ 211266 h 347841"/>
                  <a:gd name="connsiteX14" fmla="*/ 8536 w 347841"/>
                  <a:gd name="connsiteY14" fmla="*/ 202196 h 347841"/>
                  <a:gd name="connsiteX15" fmla="*/ 0 w 347841"/>
                  <a:gd name="connsiteY15" fmla="*/ 191526 h 347841"/>
                  <a:gd name="connsiteX16" fmla="*/ 0 w 347841"/>
                  <a:gd name="connsiteY16" fmla="*/ 156315 h 347841"/>
                  <a:gd name="connsiteX17" fmla="*/ 8536 w 347841"/>
                  <a:gd name="connsiteY17" fmla="*/ 145645 h 347841"/>
                  <a:gd name="connsiteX18" fmla="*/ 40546 w 347841"/>
                  <a:gd name="connsiteY18" fmla="*/ 136576 h 347841"/>
                  <a:gd name="connsiteX19" fmla="*/ 43747 w 347841"/>
                  <a:gd name="connsiteY19" fmla="*/ 133908 h 347841"/>
                  <a:gd name="connsiteX20" fmla="*/ 53350 w 347841"/>
                  <a:gd name="connsiteY20" fmla="*/ 110968 h 347841"/>
                  <a:gd name="connsiteX21" fmla="*/ 53350 w 347841"/>
                  <a:gd name="connsiteY21" fmla="*/ 106700 h 347841"/>
                  <a:gd name="connsiteX22" fmla="*/ 36811 w 347841"/>
                  <a:gd name="connsiteY22" fmla="*/ 77357 h 347841"/>
                  <a:gd name="connsiteX23" fmla="*/ 38412 w 347841"/>
                  <a:gd name="connsiteY23" fmla="*/ 64020 h 347841"/>
                  <a:gd name="connsiteX24" fmla="*/ 63486 w 347841"/>
                  <a:gd name="connsiteY24" fmla="*/ 38946 h 347841"/>
                  <a:gd name="connsiteX25" fmla="*/ 77357 w 347841"/>
                  <a:gd name="connsiteY25" fmla="*/ 37345 h 347841"/>
                  <a:gd name="connsiteX26" fmla="*/ 106166 w 347841"/>
                  <a:gd name="connsiteY26" fmla="*/ 53884 h 347841"/>
                  <a:gd name="connsiteX27" fmla="*/ 110434 w 347841"/>
                  <a:gd name="connsiteY27" fmla="*/ 53884 h 347841"/>
                  <a:gd name="connsiteX28" fmla="*/ 133375 w 347841"/>
                  <a:gd name="connsiteY28" fmla="*/ 44281 h 347841"/>
                  <a:gd name="connsiteX29" fmla="*/ 136576 w 347841"/>
                  <a:gd name="connsiteY29" fmla="*/ 41079 h 347841"/>
                  <a:gd name="connsiteX30" fmla="*/ 145645 w 347841"/>
                  <a:gd name="connsiteY30" fmla="*/ 8536 h 347841"/>
                  <a:gd name="connsiteX31" fmla="*/ 156315 w 347841"/>
                  <a:gd name="connsiteY31" fmla="*/ 0 h 347841"/>
                  <a:gd name="connsiteX32" fmla="*/ 191526 w 347841"/>
                  <a:gd name="connsiteY32" fmla="*/ 0 h 347841"/>
                  <a:gd name="connsiteX33" fmla="*/ 191526 w 347841"/>
                  <a:gd name="connsiteY33" fmla="*/ 0 h 347841"/>
                  <a:gd name="connsiteX34" fmla="*/ 202196 w 347841"/>
                  <a:gd name="connsiteY34" fmla="*/ 8536 h 347841"/>
                  <a:gd name="connsiteX35" fmla="*/ 211265 w 347841"/>
                  <a:gd name="connsiteY35" fmla="*/ 40546 h 347841"/>
                  <a:gd name="connsiteX36" fmla="*/ 213933 w 347841"/>
                  <a:gd name="connsiteY36" fmla="*/ 43747 h 347841"/>
                  <a:gd name="connsiteX37" fmla="*/ 236873 w 347841"/>
                  <a:gd name="connsiteY37" fmla="*/ 53350 h 347841"/>
                  <a:gd name="connsiteX38" fmla="*/ 241141 w 347841"/>
                  <a:gd name="connsiteY38" fmla="*/ 53350 h 347841"/>
                  <a:gd name="connsiteX39" fmla="*/ 270484 w 347841"/>
                  <a:gd name="connsiteY39" fmla="*/ 36812 h 347841"/>
                  <a:gd name="connsiteX40" fmla="*/ 283821 w 347841"/>
                  <a:gd name="connsiteY40" fmla="*/ 38412 h 347841"/>
                  <a:gd name="connsiteX41" fmla="*/ 308896 w 347841"/>
                  <a:gd name="connsiteY41" fmla="*/ 63486 h 347841"/>
                  <a:gd name="connsiteX42" fmla="*/ 310496 w 347841"/>
                  <a:gd name="connsiteY42" fmla="*/ 77357 h 347841"/>
                  <a:gd name="connsiteX43" fmla="*/ 293958 w 347841"/>
                  <a:gd name="connsiteY43" fmla="*/ 106166 h 347841"/>
                  <a:gd name="connsiteX44" fmla="*/ 293958 w 347841"/>
                  <a:gd name="connsiteY44" fmla="*/ 110434 h 347841"/>
                  <a:gd name="connsiteX45" fmla="*/ 303561 w 347841"/>
                  <a:gd name="connsiteY45" fmla="*/ 133375 h 347841"/>
                  <a:gd name="connsiteX46" fmla="*/ 306762 w 347841"/>
                  <a:gd name="connsiteY46" fmla="*/ 136576 h 347841"/>
                  <a:gd name="connsiteX47" fmla="*/ 339305 w 347841"/>
                  <a:gd name="connsiteY47" fmla="*/ 145645 h 347841"/>
                  <a:gd name="connsiteX48" fmla="*/ 347841 w 347841"/>
                  <a:gd name="connsiteY48" fmla="*/ 156315 h 347841"/>
                  <a:gd name="connsiteX49" fmla="*/ 347841 w 347841"/>
                  <a:gd name="connsiteY49" fmla="*/ 191526 h 347841"/>
                  <a:gd name="connsiteX50" fmla="*/ 339305 w 347841"/>
                  <a:gd name="connsiteY50" fmla="*/ 202196 h 347841"/>
                  <a:gd name="connsiteX51" fmla="*/ 307295 w 347841"/>
                  <a:gd name="connsiteY51" fmla="*/ 211266 h 347841"/>
                  <a:gd name="connsiteX52" fmla="*/ 304094 w 347841"/>
                  <a:gd name="connsiteY52" fmla="*/ 213933 h 347841"/>
                  <a:gd name="connsiteX53" fmla="*/ 300893 w 347841"/>
                  <a:gd name="connsiteY53" fmla="*/ 221402 h 347841"/>
                  <a:gd name="connsiteX54" fmla="*/ 294491 w 347841"/>
                  <a:gd name="connsiteY54" fmla="*/ 224069 h 347841"/>
                  <a:gd name="connsiteX55" fmla="*/ 291824 w 347841"/>
                  <a:gd name="connsiteY55" fmla="*/ 217668 h 347841"/>
                  <a:gd name="connsiteX56" fmla="*/ 295025 w 347841"/>
                  <a:gd name="connsiteY56" fmla="*/ 210199 h 347841"/>
                  <a:gd name="connsiteX57" fmla="*/ 305161 w 347841"/>
                  <a:gd name="connsiteY57" fmla="*/ 201129 h 347841"/>
                  <a:gd name="connsiteX58" fmla="*/ 337171 w 347841"/>
                  <a:gd name="connsiteY58" fmla="*/ 192059 h 347841"/>
                  <a:gd name="connsiteX59" fmla="*/ 338772 w 347841"/>
                  <a:gd name="connsiteY59" fmla="*/ 190459 h 347841"/>
                  <a:gd name="connsiteX60" fmla="*/ 338772 w 347841"/>
                  <a:gd name="connsiteY60" fmla="*/ 155248 h 347841"/>
                  <a:gd name="connsiteX61" fmla="*/ 337705 w 347841"/>
                  <a:gd name="connsiteY61" fmla="*/ 153648 h 347841"/>
                  <a:gd name="connsiteX62" fmla="*/ 305161 w 347841"/>
                  <a:gd name="connsiteY62" fmla="*/ 144578 h 347841"/>
                  <a:gd name="connsiteX63" fmla="*/ 295025 w 347841"/>
                  <a:gd name="connsiteY63" fmla="*/ 135509 h 347841"/>
                  <a:gd name="connsiteX64" fmla="*/ 285955 w 347841"/>
                  <a:gd name="connsiteY64" fmla="*/ 113102 h 347841"/>
                  <a:gd name="connsiteX65" fmla="*/ 287022 w 347841"/>
                  <a:gd name="connsiteY65" fmla="*/ 99764 h 347841"/>
                  <a:gd name="connsiteX66" fmla="*/ 303561 w 347841"/>
                  <a:gd name="connsiteY66" fmla="*/ 70956 h 347841"/>
                  <a:gd name="connsiteX67" fmla="*/ 303561 w 347841"/>
                  <a:gd name="connsiteY67" fmla="*/ 68821 h 347841"/>
                  <a:gd name="connsiteX68" fmla="*/ 278486 w 347841"/>
                  <a:gd name="connsiteY68" fmla="*/ 43747 h 347841"/>
                  <a:gd name="connsiteX69" fmla="*/ 276886 w 347841"/>
                  <a:gd name="connsiteY69" fmla="*/ 43747 h 347841"/>
                  <a:gd name="connsiteX70" fmla="*/ 247543 w 347841"/>
                  <a:gd name="connsiteY70" fmla="*/ 60286 h 347841"/>
                  <a:gd name="connsiteX71" fmla="*/ 234206 w 347841"/>
                  <a:gd name="connsiteY71" fmla="*/ 60819 h 347841"/>
                  <a:gd name="connsiteX72" fmla="*/ 211799 w 347841"/>
                  <a:gd name="connsiteY72" fmla="*/ 51749 h 347841"/>
                  <a:gd name="connsiteX73" fmla="*/ 202729 w 347841"/>
                  <a:gd name="connsiteY73" fmla="*/ 41613 h 347841"/>
                  <a:gd name="connsiteX74" fmla="*/ 193660 w 347841"/>
                  <a:gd name="connsiteY74" fmla="*/ 9603 h 347841"/>
                  <a:gd name="connsiteX75" fmla="*/ 192059 w 347841"/>
                  <a:gd name="connsiteY75" fmla="*/ 8002 h 347841"/>
                  <a:gd name="connsiteX76" fmla="*/ 156849 w 347841"/>
                  <a:gd name="connsiteY76" fmla="*/ 8002 h 347841"/>
                  <a:gd name="connsiteX77" fmla="*/ 155248 w 347841"/>
                  <a:gd name="connsiteY77" fmla="*/ 9070 h 347841"/>
                  <a:gd name="connsiteX78" fmla="*/ 146179 w 347841"/>
                  <a:gd name="connsiteY78" fmla="*/ 41613 h 347841"/>
                  <a:gd name="connsiteX79" fmla="*/ 137109 w 347841"/>
                  <a:gd name="connsiteY79" fmla="*/ 51749 h 347841"/>
                  <a:gd name="connsiteX80" fmla="*/ 114702 w 347841"/>
                  <a:gd name="connsiteY80" fmla="*/ 60819 h 347841"/>
                  <a:gd name="connsiteX81" fmla="*/ 101365 w 347841"/>
                  <a:gd name="connsiteY81" fmla="*/ 59752 h 347841"/>
                  <a:gd name="connsiteX82" fmla="*/ 72556 w 347841"/>
                  <a:gd name="connsiteY82" fmla="*/ 43214 h 347841"/>
                  <a:gd name="connsiteX83" fmla="*/ 70422 w 347841"/>
                  <a:gd name="connsiteY83" fmla="*/ 43214 h 347841"/>
                  <a:gd name="connsiteX84" fmla="*/ 45347 w 347841"/>
                  <a:gd name="connsiteY84" fmla="*/ 68288 h 347841"/>
                  <a:gd name="connsiteX85" fmla="*/ 45347 w 347841"/>
                  <a:gd name="connsiteY85" fmla="*/ 69889 h 347841"/>
                  <a:gd name="connsiteX86" fmla="*/ 61886 w 347841"/>
                  <a:gd name="connsiteY86" fmla="*/ 99231 h 347841"/>
                  <a:gd name="connsiteX87" fmla="*/ 62419 w 347841"/>
                  <a:gd name="connsiteY87" fmla="*/ 112568 h 347841"/>
                  <a:gd name="connsiteX88" fmla="*/ 53350 w 347841"/>
                  <a:gd name="connsiteY88" fmla="*/ 134975 h 347841"/>
                  <a:gd name="connsiteX89" fmla="*/ 43213 w 347841"/>
                  <a:gd name="connsiteY89" fmla="*/ 144045 h 347841"/>
                  <a:gd name="connsiteX90" fmla="*/ 11203 w 347841"/>
                  <a:gd name="connsiteY90" fmla="*/ 153114 h 347841"/>
                  <a:gd name="connsiteX91" fmla="*/ 9603 w 347841"/>
                  <a:gd name="connsiteY91" fmla="*/ 154715 h 347841"/>
                  <a:gd name="connsiteX92" fmla="*/ 9603 w 347841"/>
                  <a:gd name="connsiteY92" fmla="*/ 189926 h 347841"/>
                  <a:gd name="connsiteX93" fmla="*/ 10670 w 347841"/>
                  <a:gd name="connsiteY93" fmla="*/ 191526 h 347841"/>
                  <a:gd name="connsiteX94" fmla="*/ 43213 w 347841"/>
                  <a:gd name="connsiteY94" fmla="*/ 200596 h 347841"/>
                  <a:gd name="connsiteX95" fmla="*/ 53350 w 347841"/>
                  <a:gd name="connsiteY95" fmla="*/ 209665 h 347841"/>
                  <a:gd name="connsiteX96" fmla="*/ 62419 w 347841"/>
                  <a:gd name="connsiteY96" fmla="*/ 232072 h 347841"/>
                  <a:gd name="connsiteX97" fmla="*/ 61352 w 347841"/>
                  <a:gd name="connsiteY97" fmla="*/ 245409 h 347841"/>
                  <a:gd name="connsiteX98" fmla="*/ 44814 w 347841"/>
                  <a:gd name="connsiteY98" fmla="*/ 274218 h 347841"/>
                  <a:gd name="connsiteX99" fmla="*/ 44814 w 347841"/>
                  <a:gd name="connsiteY99" fmla="*/ 276353 h 347841"/>
                  <a:gd name="connsiteX100" fmla="*/ 69888 w 347841"/>
                  <a:gd name="connsiteY100" fmla="*/ 301427 h 347841"/>
                  <a:gd name="connsiteX101" fmla="*/ 71489 w 347841"/>
                  <a:gd name="connsiteY101" fmla="*/ 301427 h 347841"/>
                  <a:gd name="connsiteX102" fmla="*/ 100831 w 347841"/>
                  <a:gd name="connsiteY102" fmla="*/ 284888 h 347841"/>
                  <a:gd name="connsiteX103" fmla="*/ 114169 w 347841"/>
                  <a:gd name="connsiteY103" fmla="*/ 284355 h 347841"/>
                  <a:gd name="connsiteX104" fmla="*/ 136576 w 347841"/>
                  <a:gd name="connsiteY104" fmla="*/ 293424 h 347841"/>
                  <a:gd name="connsiteX105" fmla="*/ 145645 w 347841"/>
                  <a:gd name="connsiteY105" fmla="*/ 303561 h 347841"/>
                  <a:gd name="connsiteX106" fmla="*/ 154715 w 347841"/>
                  <a:gd name="connsiteY106" fmla="*/ 335571 h 347841"/>
                  <a:gd name="connsiteX107" fmla="*/ 156315 w 347841"/>
                  <a:gd name="connsiteY107" fmla="*/ 337171 h 347841"/>
                  <a:gd name="connsiteX108" fmla="*/ 191526 w 347841"/>
                  <a:gd name="connsiteY108" fmla="*/ 337171 h 347841"/>
                  <a:gd name="connsiteX109" fmla="*/ 193127 w 347841"/>
                  <a:gd name="connsiteY109" fmla="*/ 336104 h 347841"/>
                  <a:gd name="connsiteX110" fmla="*/ 202196 w 347841"/>
                  <a:gd name="connsiteY110" fmla="*/ 303561 h 347841"/>
                  <a:gd name="connsiteX111" fmla="*/ 211265 w 347841"/>
                  <a:gd name="connsiteY111" fmla="*/ 293424 h 347841"/>
                  <a:gd name="connsiteX112" fmla="*/ 218201 w 347841"/>
                  <a:gd name="connsiteY112" fmla="*/ 290757 h 347841"/>
                  <a:gd name="connsiteX113" fmla="*/ 224603 w 347841"/>
                  <a:gd name="connsiteY113" fmla="*/ 293424 h 347841"/>
                  <a:gd name="connsiteX114" fmla="*/ 221935 w 347841"/>
                  <a:gd name="connsiteY114" fmla="*/ 299826 h 347841"/>
                  <a:gd name="connsiteX115" fmla="*/ 214466 w 347841"/>
                  <a:gd name="connsiteY115" fmla="*/ 303027 h 347841"/>
                  <a:gd name="connsiteX116" fmla="*/ 211265 w 347841"/>
                  <a:gd name="connsiteY116" fmla="*/ 306228 h 347841"/>
                  <a:gd name="connsiteX117" fmla="*/ 202196 w 347841"/>
                  <a:gd name="connsiteY117" fmla="*/ 338772 h 347841"/>
                  <a:gd name="connsiteX118" fmla="*/ 191526 w 347841"/>
                  <a:gd name="connsiteY118" fmla="*/ 347308 h 347841"/>
                  <a:gd name="connsiteX119" fmla="*/ 156315 w 347841"/>
                  <a:gd name="connsiteY119" fmla="*/ 347308 h 34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47841" h="347841">
                    <a:moveTo>
                      <a:pt x="156315" y="347841"/>
                    </a:moveTo>
                    <a:cubicBezTo>
                      <a:pt x="151514" y="347841"/>
                      <a:pt x="146712" y="344107"/>
                      <a:pt x="145645" y="339305"/>
                    </a:cubicBezTo>
                    <a:lnTo>
                      <a:pt x="136576" y="307295"/>
                    </a:lnTo>
                    <a:cubicBezTo>
                      <a:pt x="136576" y="305695"/>
                      <a:pt x="134975" y="304094"/>
                      <a:pt x="133908" y="304094"/>
                    </a:cubicBezTo>
                    <a:lnTo>
                      <a:pt x="110968" y="294491"/>
                    </a:lnTo>
                    <a:cubicBezTo>
                      <a:pt x="109901" y="293958"/>
                      <a:pt x="107233" y="294491"/>
                      <a:pt x="106700" y="294491"/>
                    </a:cubicBezTo>
                    <a:lnTo>
                      <a:pt x="77357" y="311030"/>
                    </a:lnTo>
                    <a:cubicBezTo>
                      <a:pt x="73623" y="313697"/>
                      <a:pt x="67221" y="313164"/>
                      <a:pt x="64020" y="309429"/>
                    </a:cubicBezTo>
                    <a:lnTo>
                      <a:pt x="38945" y="284355"/>
                    </a:lnTo>
                    <a:cubicBezTo>
                      <a:pt x="35211" y="280620"/>
                      <a:pt x="34677" y="274752"/>
                      <a:pt x="37345" y="270484"/>
                    </a:cubicBezTo>
                    <a:lnTo>
                      <a:pt x="53883" y="241675"/>
                    </a:lnTo>
                    <a:cubicBezTo>
                      <a:pt x="54417" y="240608"/>
                      <a:pt x="54950" y="238474"/>
                      <a:pt x="53883" y="237407"/>
                    </a:cubicBezTo>
                    <a:lnTo>
                      <a:pt x="44280" y="214467"/>
                    </a:lnTo>
                    <a:cubicBezTo>
                      <a:pt x="44280" y="212866"/>
                      <a:pt x="42146" y="211799"/>
                      <a:pt x="41079" y="211266"/>
                    </a:cubicBezTo>
                    <a:lnTo>
                      <a:pt x="8536" y="202196"/>
                    </a:lnTo>
                    <a:cubicBezTo>
                      <a:pt x="3734" y="201129"/>
                      <a:pt x="0" y="196328"/>
                      <a:pt x="0" y="191526"/>
                    </a:cubicBezTo>
                    <a:lnTo>
                      <a:pt x="0" y="156315"/>
                    </a:lnTo>
                    <a:cubicBezTo>
                      <a:pt x="0" y="151514"/>
                      <a:pt x="3734" y="146712"/>
                      <a:pt x="8536" y="145645"/>
                    </a:cubicBezTo>
                    <a:lnTo>
                      <a:pt x="40546" y="136576"/>
                    </a:lnTo>
                    <a:cubicBezTo>
                      <a:pt x="42146" y="136576"/>
                      <a:pt x="43747" y="134975"/>
                      <a:pt x="43747" y="133908"/>
                    </a:cubicBezTo>
                    <a:lnTo>
                      <a:pt x="53350" y="110968"/>
                    </a:lnTo>
                    <a:cubicBezTo>
                      <a:pt x="53883" y="109901"/>
                      <a:pt x="53350" y="107233"/>
                      <a:pt x="53350" y="106700"/>
                    </a:cubicBezTo>
                    <a:lnTo>
                      <a:pt x="36811" y="77357"/>
                    </a:lnTo>
                    <a:cubicBezTo>
                      <a:pt x="34144" y="73623"/>
                      <a:pt x="34677" y="67221"/>
                      <a:pt x="38412" y="64020"/>
                    </a:cubicBezTo>
                    <a:lnTo>
                      <a:pt x="63486" y="38946"/>
                    </a:lnTo>
                    <a:cubicBezTo>
                      <a:pt x="67221" y="35211"/>
                      <a:pt x="73089" y="34677"/>
                      <a:pt x="77357" y="37345"/>
                    </a:cubicBezTo>
                    <a:lnTo>
                      <a:pt x="106166" y="53884"/>
                    </a:lnTo>
                    <a:cubicBezTo>
                      <a:pt x="107233" y="54417"/>
                      <a:pt x="109367" y="54951"/>
                      <a:pt x="110434" y="53884"/>
                    </a:cubicBezTo>
                    <a:lnTo>
                      <a:pt x="133375" y="44281"/>
                    </a:lnTo>
                    <a:cubicBezTo>
                      <a:pt x="134975" y="44281"/>
                      <a:pt x="136042" y="42147"/>
                      <a:pt x="136576" y="41079"/>
                    </a:cubicBezTo>
                    <a:lnTo>
                      <a:pt x="145645" y="8536"/>
                    </a:lnTo>
                    <a:cubicBezTo>
                      <a:pt x="146712" y="3735"/>
                      <a:pt x="151514" y="0"/>
                      <a:pt x="156315" y="0"/>
                    </a:cubicBezTo>
                    <a:lnTo>
                      <a:pt x="191526" y="0"/>
                    </a:lnTo>
                    <a:cubicBezTo>
                      <a:pt x="191526" y="0"/>
                      <a:pt x="191526" y="0"/>
                      <a:pt x="191526" y="0"/>
                    </a:cubicBezTo>
                    <a:cubicBezTo>
                      <a:pt x="196327" y="0"/>
                      <a:pt x="201129" y="3735"/>
                      <a:pt x="202196" y="8536"/>
                    </a:cubicBezTo>
                    <a:lnTo>
                      <a:pt x="211265" y="40546"/>
                    </a:lnTo>
                    <a:cubicBezTo>
                      <a:pt x="211265" y="42147"/>
                      <a:pt x="212866" y="43747"/>
                      <a:pt x="213933" y="43747"/>
                    </a:cubicBezTo>
                    <a:lnTo>
                      <a:pt x="236873" y="53350"/>
                    </a:lnTo>
                    <a:cubicBezTo>
                      <a:pt x="237940" y="53884"/>
                      <a:pt x="240608" y="53350"/>
                      <a:pt x="241141" y="53350"/>
                    </a:cubicBezTo>
                    <a:lnTo>
                      <a:pt x="270484" y="36812"/>
                    </a:lnTo>
                    <a:cubicBezTo>
                      <a:pt x="274218" y="34144"/>
                      <a:pt x="280620" y="34677"/>
                      <a:pt x="283821" y="38412"/>
                    </a:cubicBezTo>
                    <a:lnTo>
                      <a:pt x="308896" y="63486"/>
                    </a:lnTo>
                    <a:cubicBezTo>
                      <a:pt x="312630" y="67221"/>
                      <a:pt x="313164" y="73089"/>
                      <a:pt x="310496" y="77357"/>
                    </a:cubicBezTo>
                    <a:lnTo>
                      <a:pt x="293958" y="106166"/>
                    </a:lnTo>
                    <a:cubicBezTo>
                      <a:pt x="293424" y="107233"/>
                      <a:pt x="292891" y="109367"/>
                      <a:pt x="293958" y="110434"/>
                    </a:cubicBezTo>
                    <a:lnTo>
                      <a:pt x="303561" y="133375"/>
                    </a:lnTo>
                    <a:cubicBezTo>
                      <a:pt x="303561" y="134975"/>
                      <a:pt x="305695" y="136042"/>
                      <a:pt x="306762" y="136576"/>
                    </a:cubicBezTo>
                    <a:lnTo>
                      <a:pt x="339305" y="145645"/>
                    </a:lnTo>
                    <a:cubicBezTo>
                      <a:pt x="344107" y="146712"/>
                      <a:pt x="347841" y="151514"/>
                      <a:pt x="347841" y="156315"/>
                    </a:cubicBezTo>
                    <a:lnTo>
                      <a:pt x="347841" y="191526"/>
                    </a:lnTo>
                    <a:cubicBezTo>
                      <a:pt x="347841" y="196328"/>
                      <a:pt x="344107" y="201129"/>
                      <a:pt x="339305" y="202196"/>
                    </a:cubicBezTo>
                    <a:lnTo>
                      <a:pt x="307295" y="211266"/>
                    </a:lnTo>
                    <a:cubicBezTo>
                      <a:pt x="305695" y="211266"/>
                      <a:pt x="304094" y="212866"/>
                      <a:pt x="304094" y="213933"/>
                    </a:cubicBezTo>
                    <a:lnTo>
                      <a:pt x="300893" y="221402"/>
                    </a:lnTo>
                    <a:cubicBezTo>
                      <a:pt x="299826" y="224069"/>
                      <a:pt x="297159" y="225136"/>
                      <a:pt x="294491" y="224069"/>
                    </a:cubicBezTo>
                    <a:cubicBezTo>
                      <a:pt x="291824" y="223003"/>
                      <a:pt x="290757" y="220335"/>
                      <a:pt x="291824" y="217668"/>
                    </a:cubicBezTo>
                    <a:lnTo>
                      <a:pt x="295025" y="210199"/>
                    </a:lnTo>
                    <a:cubicBezTo>
                      <a:pt x="296092" y="206464"/>
                      <a:pt x="300893" y="202196"/>
                      <a:pt x="305161" y="201129"/>
                    </a:cubicBezTo>
                    <a:lnTo>
                      <a:pt x="337171" y="192059"/>
                    </a:lnTo>
                    <a:cubicBezTo>
                      <a:pt x="337705" y="192059"/>
                      <a:pt x="338772" y="190993"/>
                      <a:pt x="338772" y="190459"/>
                    </a:cubicBezTo>
                    <a:lnTo>
                      <a:pt x="338772" y="155248"/>
                    </a:lnTo>
                    <a:cubicBezTo>
                      <a:pt x="338772" y="155248"/>
                      <a:pt x="338238" y="154181"/>
                      <a:pt x="337705" y="153648"/>
                    </a:cubicBezTo>
                    <a:lnTo>
                      <a:pt x="305161" y="144578"/>
                    </a:lnTo>
                    <a:cubicBezTo>
                      <a:pt x="300893" y="143511"/>
                      <a:pt x="296625" y="139777"/>
                      <a:pt x="295025" y="135509"/>
                    </a:cubicBezTo>
                    <a:lnTo>
                      <a:pt x="285955" y="113102"/>
                    </a:lnTo>
                    <a:cubicBezTo>
                      <a:pt x="284355" y="109367"/>
                      <a:pt x="284355" y="103499"/>
                      <a:pt x="287022" y="99764"/>
                    </a:cubicBezTo>
                    <a:lnTo>
                      <a:pt x="303561" y="70956"/>
                    </a:lnTo>
                    <a:cubicBezTo>
                      <a:pt x="303561" y="70422"/>
                      <a:pt x="303561" y="69355"/>
                      <a:pt x="303561" y="68821"/>
                    </a:cubicBezTo>
                    <a:lnTo>
                      <a:pt x="278486" y="43747"/>
                    </a:lnTo>
                    <a:cubicBezTo>
                      <a:pt x="278486" y="43747"/>
                      <a:pt x="276886" y="43747"/>
                      <a:pt x="276886" y="43747"/>
                    </a:cubicBezTo>
                    <a:lnTo>
                      <a:pt x="247543" y="60286"/>
                    </a:lnTo>
                    <a:cubicBezTo>
                      <a:pt x="243809" y="62419"/>
                      <a:pt x="237940" y="62953"/>
                      <a:pt x="234206" y="60819"/>
                    </a:cubicBezTo>
                    <a:lnTo>
                      <a:pt x="211799" y="51749"/>
                    </a:lnTo>
                    <a:cubicBezTo>
                      <a:pt x="208064" y="50682"/>
                      <a:pt x="203796" y="45881"/>
                      <a:pt x="202729" y="41613"/>
                    </a:cubicBezTo>
                    <a:lnTo>
                      <a:pt x="193660" y="9603"/>
                    </a:lnTo>
                    <a:cubicBezTo>
                      <a:pt x="193660" y="9070"/>
                      <a:pt x="192593" y="8002"/>
                      <a:pt x="192059" y="8002"/>
                    </a:cubicBezTo>
                    <a:lnTo>
                      <a:pt x="156849" y="8002"/>
                    </a:lnTo>
                    <a:cubicBezTo>
                      <a:pt x="156849" y="8002"/>
                      <a:pt x="155782" y="8536"/>
                      <a:pt x="155248" y="9070"/>
                    </a:cubicBezTo>
                    <a:lnTo>
                      <a:pt x="146179" y="41613"/>
                    </a:lnTo>
                    <a:cubicBezTo>
                      <a:pt x="145112" y="45881"/>
                      <a:pt x="141377" y="50149"/>
                      <a:pt x="137109" y="51749"/>
                    </a:cubicBezTo>
                    <a:lnTo>
                      <a:pt x="114702" y="60819"/>
                    </a:lnTo>
                    <a:cubicBezTo>
                      <a:pt x="110968" y="62419"/>
                      <a:pt x="105099" y="62419"/>
                      <a:pt x="101365" y="59752"/>
                    </a:cubicBezTo>
                    <a:lnTo>
                      <a:pt x="72556" y="43214"/>
                    </a:lnTo>
                    <a:cubicBezTo>
                      <a:pt x="72022" y="43214"/>
                      <a:pt x="70955" y="43214"/>
                      <a:pt x="70422" y="43214"/>
                    </a:cubicBezTo>
                    <a:lnTo>
                      <a:pt x="45347" y="68288"/>
                    </a:lnTo>
                    <a:cubicBezTo>
                      <a:pt x="45347" y="68288"/>
                      <a:pt x="45347" y="69889"/>
                      <a:pt x="45347" y="69889"/>
                    </a:cubicBezTo>
                    <a:lnTo>
                      <a:pt x="61886" y="99231"/>
                    </a:lnTo>
                    <a:cubicBezTo>
                      <a:pt x="64020" y="102965"/>
                      <a:pt x="64553" y="108834"/>
                      <a:pt x="62419" y="112568"/>
                    </a:cubicBezTo>
                    <a:lnTo>
                      <a:pt x="53350" y="134975"/>
                    </a:lnTo>
                    <a:cubicBezTo>
                      <a:pt x="52283" y="138710"/>
                      <a:pt x="47481" y="142978"/>
                      <a:pt x="43213" y="144045"/>
                    </a:cubicBezTo>
                    <a:lnTo>
                      <a:pt x="11203" y="153114"/>
                    </a:lnTo>
                    <a:cubicBezTo>
                      <a:pt x="10670" y="153114"/>
                      <a:pt x="9603" y="154181"/>
                      <a:pt x="9603" y="154715"/>
                    </a:cubicBezTo>
                    <a:lnTo>
                      <a:pt x="9603" y="189926"/>
                    </a:lnTo>
                    <a:cubicBezTo>
                      <a:pt x="9603" y="189926"/>
                      <a:pt x="10136" y="190993"/>
                      <a:pt x="10670" y="191526"/>
                    </a:cubicBezTo>
                    <a:lnTo>
                      <a:pt x="43213" y="200596"/>
                    </a:lnTo>
                    <a:cubicBezTo>
                      <a:pt x="47481" y="201663"/>
                      <a:pt x="51749" y="205397"/>
                      <a:pt x="53350" y="209665"/>
                    </a:cubicBezTo>
                    <a:lnTo>
                      <a:pt x="62419" y="232072"/>
                    </a:lnTo>
                    <a:cubicBezTo>
                      <a:pt x="64020" y="235806"/>
                      <a:pt x="64020" y="241675"/>
                      <a:pt x="61352" y="245409"/>
                    </a:cubicBezTo>
                    <a:lnTo>
                      <a:pt x="44814" y="274218"/>
                    </a:lnTo>
                    <a:cubicBezTo>
                      <a:pt x="44814" y="274752"/>
                      <a:pt x="44814" y="275819"/>
                      <a:pt x="44814" y="276353"/>
                    </a:cubicBezTo>
                    <a:lnTo>
                      <a:pt x="69888" y="301427"/>
                    </a:lnTo>
                    <a:cubicBezTo>
                      <a:pt x="69888" y="301427"/>
                      <a:pt x="70955" y="301427"/>
                      <a:pt x="71489" y="301427"/>
                    </a:cubicBezTo>
                    <a:lnTo>
                      <a:pt x="100831" y="284888"/>
                    </a:lnTo>
                    <a:cubicBezTo>
                      <a:pt x="104566" y="282754"/>
                      <a:pt x="110434" y="282221"/>
                      <a:pt x="114169" y="284355"/>
                    </a:cubicBezTo>
                    <a:lnTo>
                      <a:pt x="136576" y="293424"/>
                    </a:lnTo>
                    <a:cubicBezTo>
                      <a:pt x="140310" y="294491"/>
                      <a:pt x="144578" y="299293"/>
                      <a:pt x="145645" y="303561"/>
                    </a:cubicBezTo>
                    <a:lnTo>
                      <a:pt x="154715" y="335571"/>
                    </a:lnTo>
                    <a:cubicBezTo>
                      <a:pt x="154715" y="336104"/>
                      <a:pt x="155782" y="337171"/>
                      <a:pt x="156315" y="337171"/>
                    </a:cubicBezTo>
                    <a:lnTo>
                      <a:pt x="191526" y="337171"/>
                    </a:lnTo>
                    <a:cubicBezTo>
                      <a:pt x="191526" y="337171"/>
                      <a:pt x="192593" y="336638"/>
                      <a:pt x="193127" y="336104"/>
                    </a:cubicBezTo>
                    <a:lnTo>
                      <a:pt x="202196" y="303561"/>
                    </a:lnTo>
                    <a:cubicBezTo>
                      <a:pt x="203263" y="299293"/>
                      <a:pt x="206997" y="295025"/>
                      <a:pt x="211265" y="293424"/>
                    </a:cubicBezTo>
                    <a:lnTo>
                      <a:pt x="218201" y="290757"/>
                    </a:lnTo>
                    <a:cubicBezTo>
                      <a:pt x="220868" y="289690"/>
                      <a:pt x="223536" y="290757"/>
                      <a:pt x="224603" y="293424"/>
                    </a:cubicBezTo>
                    <a:cubicBezTo>
                      <a:pt x="225670" y="296092"/>
                      <a:pt x="224603" y="298759"/>
                      <a:pt x="221935" y="299826"/>
                    </a:cubicBezTo>
                    <a:lnTo>
                      <a:pt x="214466" y="303027"/>
                    </a:lnTo>
                    <a:cubicBezTo>
                      <a:pt x="212866" y="303027"/>
                      <a:pt x="211799" y="305161"/>
                      <a:pt x="211265" y="306228"/>
                    </a:cubicBezTo>
                    <a:lnTo>
                      <a:pt x="202196" y="338772"/>
                    </a:lnTo>
                    <a:cubicBezTo>
                      <a:pt x="201129" y="343573"/>
                      <a:pt x="196327" y="347308"/>
                      <a:pt x="191526" y="347308"/>
                    </a:cubicBezTo>
                    <a:lnTo>
                      <a:pt x="156315" y="347308"/>
                    </a:lnTo>
                    <a:close/>
                  </a:path>
                </a:pathLst>
              </a:custGeom>
              <a:grpFill/>
              <a:ln w="5331"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5513903D-31CA-5109-EEBA-1FAF5932C82F}"/>
                  </a:ext>
                </a:extLst>
              </p:cNvPr>
              <p:cNvSpPr/>
              <p:nvPr/>
            </p:nvSpPr>
            <p:spPr>
              <a:xfrm>
                <a:off x="1831515" y="8068462"/>
                <a:ext cx="260016" cy="260558"/>
              </a:xfrm>
              <a:custGeom>
                <a:avLst/>
                <a:gdLst>
                  <a:gd name="connsiteX0" fmla="*/ 223160 w 260016"/>
                  <a:gd name="connsiteY0" fmla="*/ 260025 h 260558"/>
                  <a:gd name="connsiteX1" fmla="*/ 195952 w 260016"/>
                  <a:gd name="connsiteY1" fmla="*/ 248821 h 260558"/>
                  <a:gd name="connsiteX2" fmla="*/ 114327 w 260016"/>
                  <a:gd name="connsiteY2" fmla="*/ 167196 h 260558"/>
                  <a:gd name="connsiteX3" fmla="*/ 25232 w 260016"/>
                  <a:gd name="connsiteY3" fmla="*/ 146923 h 260558"/>
                  <a:gd name="connsiteX4" fmla="*/ 1759 w 260016"/>
                  <a:gd name="connsiteY4" fmla="*/ 68499 h 260558"/>
                  <a:gd name="connsiteX5" fmla="*/ 8694 w 260016"/>
                  <a:gd name="connsiteY5" fmla="*/ 61030 h 260558"/>
                  <a:gd name="connsiteX6" fmla="*/ 18297 w 260016"/>
                  <a:gd name="connsiteY6" fmla="*/ 63697 h 260558"/>
                  <a:gd name="connsiteX7" fmla="*/ 58843 w 260016"/>
                  <a:gd name="connsiteY7" fmla="*/ 104243 h 260558"/>
                  <a:gd name="connsiteX8" fmla="*/ 62044 w 260016"/>
                  <a:gd name="connsiteY8" fmla="*/ 105310 h 260558"/>
                  <a:gd name="connsiteX9" fmla="*/ 105257 w 260016"/>
                  <a:gd name="connsiteY9" fmla="*/ 62097 h 260558"/>
                  <a:gd name="connsiteX10" fmla="*/ 104190 w 260016"/>
                  <a:gd name="connsiteY10" fmla="*/ 58896 h 260558"/>
                  <a:gd name="connsiteX11" fmla="*/ 63644 w 260016"/>
                  <a:gd name="connsiteY11" fmla="*/ 18350 h 260558"/>
                  <a:gd name="connsiteX12" fmla="*/ 60977 w 260016"/>
                  <a:gd name="connsiteY12" fmla="*/ 8747 h 260558"/>
                  <a:gd name="connsiteX13" fmla="*/ 68446 w 260016"/>
                  <a:gd name="connsiteY13" fmla="*/ 1812 h 260558"/>
                  <a:gd name="connsiteX14" fmla="*/ 146870 w 260016"/>
                  <a:gd name="connsiteY14" fmla="*/ 25285 h 260558"/>
                  <a:gd name="connsiteX15" fmla="*/ 167143 w 260016"/>
                  <a:gd name="connsiteY15" fmla="*/ 114913 h 260558"/>
                  <a:gd name="connsiteX16" fmla="*/ 249302 w 260016"/>
                  <a:gd name="connsiteY16" fmla="*/ 197072 h 260558"/>
                  <a:gd name="connsiteX17" fmla="*/ 259972 w 260016"/>
                  <a:gd name="connsiteY17" fmla="*/ 223747 h 260558"/>
                  <a:gd name="connsiteX18" fmla="*/ 248235 w 260016"/>
                  <a:gd name="connsiteY18" fmla="*/ 250422 h 260558"/>
                  <a:gd name="connsiteX19" fmla="*/ 223160 w 260016"/>
                  <a:gd name="connsiteY19" fmla="*/ 260559 h 260558"/>
                  <a:gd name="connsiteX20" fmla="*/ 115927 w 260016"/>
                  <a:gd name="connsiteY20" fmla="*/ 156526 h 260558"/>
                  <a:gd name="connsiteX21" fmla="*/ 119128 w 260016"/>
                  <a:gd name="connsiteY21" fmla="*/ 158127 h 260558"/>
                  <a:gd name="connsiteX22" fmla="*/ 202887 w 260016"/>
                  <a:gd name="connsiteY22" fmla="*/ 241886 h 260558"/>
                  <a:gd name="connsiteX23" fmla="*/ 241833 w 260016"/>
                  <a:gd name="connsiteY23" fmla="*/ 242953 h 260558"/>
                  <a:gd name="connsiteX24" fmla="*/ 250369 w 260016"/>
                  <a:gd name="connsiteY24" fmla="*/ 223214 h 260558"/>
                  <a:gd name="connsiteX25" fmla="*/ 242366 w 260016"/>
                  <a:gd name="connsiteY25" fmla="*/ 203474 h 260558"/>
                  <a:gd name="connsiteX26" fmla="*/ 158074 w 260016"/>
                  <a:gd name="connsiteY26" fmla="*/ 119181 h 260558"/>
                  <a:gd name="connsiteX27" fmla="*/ 157007 w 260016"/>
                  <a:gd name="connsiteY27" fmla="*/ 113846 h 260558"/>
                  <a:gd name="connsiteX28" fmla="*/ 139935 w 260016"/>
                  <a:gd name="connsiteY28" fmla="*/ 31687 h 260558"/>
                  <a:gd name="connsiteX29" fmla="*/ 70046 w 260016"/>
                  <a:gd name="connsiteY29" fmla="*/ 10881 h 260558"/>
                  <a:gd name="connsiteX30" fmla="*/ 70046 w 260016"/>
                  <a:gd name="connsiteY30" fmla="*/ 10881 h 260558"/>
                  <a:gd name="connsiteX31" fmla="*/ 110592 w 260016"/>
                  <a:gd name="connsiteY31" fmla="*/ 51427 h 260558"/>
                  <a:gd name="connsiteX32" fmla="*/ 113793 w 260016"/>
                  <a:gd name="connsiteY32" fmla="*/ 63697 h 260558"/>
                  <a:gd name="connsiteX33" fmla="*/ 64178 w 260016"/>
                  <a:gd name="connsiteY33" fmla="*/ 113313 h 260558"/>
                  <a:gd name="connsiteX34" fmla="*/ 51907 w 260016"/>
                  <a:gd name="connsiteY34" fmla="*/ 110112 h 260558"/>
                  <a:gd name="connsiteX35" fmla="*/ 11361 w 260016"/>
                  <a:gd name="connsiteY35" fmla="*/ 69566 h 260558"/>
                  <a:gd name="connsiteX36" fmla="*/ 31634 w 260016"/>
                  <a:gd name="connsiteY36" fmla="*/ 138921 h 260558"/>
                  <a:gd name="connsiteX37" fmla="*/ 113260 w 260016"/>
                  <a:gd name="connsiteY37" fmla="*/ 155993 h 260558"/>
                  <a:gd name="connsiteX38" fmla="*/ 114860 w 260016"/>
                  <a:gd name="connsiteY38" fmla="*/ 155993 h 26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0016" h="260558">
                    <a:moveTo>
                      <a:pt x="223160" y="260025"/>
                    </a:moveTo>
                    <a:cubicBezTo>
                      <a:pt x="213557" y="260025"/>
                      <a:pt x="203421" y="256290"/>
                      <a:pt x="195952" y="248821"/>
                    </a:cubicBezTo>
                    <a:lnTo>
                      <a:pt x="114327" y="167196"/>
                    </a:lnTo>
                    <a:cubicBezTo>
                      <a:pt x="83384" y="177866"/>
                      <a:pt x="48706" y="170397"/>
                      <a:pt x="25232" y="146923"/>
                    </a:cubicBezTo>
                    <a:cubicBezTo>
                      <a:pt x="4959" y="126650"/>
                      <a:pt x="-4110" y="97308"/>
                      <a:pt x="1759" y="68499"/>
                    </a:cubicBezTo>
                    <a:cubicBezTo>
                      <a:pt x="2292" y="64764"/>
                      <a:pt x="4959" y="62097"/>
                      <a:pt x="8694" y="61030"/>
                    </a:cubicBezTo>
                    <a:cubicBezTo>
                      <a:pt x="11895" y="59963"/>
                      <a:pt x="15629" y="61030"/>
                      <a:pt x="18297" y="63697"/>
                    </a:cubicBezTo>
                    <a:lnTo>
                      <a:pt x="58843" y="104243"/>
                    </a:lnTo>
                    <a:cubicBezTo>
                      <a:pt x="59376" y="104777"/>
                      <a:pt x="60977" y="105310"/>
                      <a:pt x="62044" y="105310"/>
                    </a:cubicBezTo>
                    <a:cubicBezTo>
                      <a:pt x="82850" y="99442"/>
                      <a:pt x="99389" y="83437"/>
                      <a:pt x="105257" y="62097"/>
                    </a:cubicBezTo>
                    <a:cubicBezTo>
                      <a:pt x="105257" y="61030"/>
                      <a:pt x="105257" y="59963"/>
                      <a:pt x="104190" y="58896"/>
                    </a:cubicBezTo>
                    <a:lnTo>
                      <a:pt x="63644" y="18350"/>
                    </a:lnTo>
                    <a:cubicBezTo>
                      <a:pt x="60977" y="15683"/>
                      <a:pt x="59910" y="11948"/>
                      <a:pt x="60977" y="8747"/>
                    </a:cubicBezTo>
                    <a:cubicBezTo>
                      <a:pt x="62044" y="5546"/>
                      <a:pt x="64711" y="2878"/>
                      <a:pt x="68446" y="1812"/>
                    </a:cubicBezTo>
                    <a:cubicBezTo>
                      <a:pt x="96721" y="-4057"/>
                      <a:pt x="126064" y="4479"/>
                      <a:pt x="146870" y="25285"/>
                    </a:cubicBezTo>
                    <a:cubicBezTo>
                      <a:pt x="170344" y="48759"/>
                      <a:pt x="178347" y="83437"/>
                      <a:pt x="167143" y="114913"/>
                    </a:cubicBezTo>
                    <a:lnTo>
                      <a:pt x="249302" y="197072"/>
                    </a:lnTo>
                    <a:cubicBezTo>
                      <a:pt x="256237" y="204007"/>
                      <a:pt x="260505" y="213610"/>
                      <a:pt x="259972" y="223747"/>
                    </a:cubicBezTo>
                    <a:cubicBezTo>
                      <a:pt x="259972" y="233884"/>
                      <a:pt x="255704" y="243486"/>
                      <a:pt x="248235" y="250422"/>
                    </a:cubicBezTo>
                    <a:cubicBezTo>
                      <a:pt x="241299" y="256824"/>
                      <a:pt x="232230" y="260559"/>
                      <a:pt x="223160" y="260559"/>
                    </a:cubicBezTo>
                    <a:close/>
                    <a:moveTo>
                      <a:pt x="115927" y="156526"/>
                    </a:moveTo>
                    <a:cubicBezTo>
                      <a:pt x="116994" y="156526"/>
                      <a:pt x="118595" y="156526"/>
                      <a:pt x="119128" y="158127"/>
                    </a:cubicBezTo>
                    <a:lnTo>
                      <a:pt x="202887" y="241886"/>
                    </a:lnTo>
                    <a:cubicBezTo>
                      <a:pt x="213557" y="252556"/>
                      <a:pt x="231163" y="253089"/>
                      <a:pt x="241833" y="242953"/>
                    </a:cubicBezTo>
                    <a:cubicBezTo>
                      <a:pt x="247168" y="237618"/>
                      <a:pt x="250369" y="230682"/>
                      <a:pt x="250369" y="223214"/>
                    </a:cubicBezTo>
                    <a:cubicBezTo>
                      <a:pt x="250369" y="215744"/>
                      <a:pt x="247701" y="208809"/>
                      <a:pt x="242366" y="203474"/>
                    </a:cubicBezTo>
                    <a:lnTo>
                      <a:pt x="158074" y="119181"/>
                    </a:lnTo>
                    <a:cubicBezTo>
                      <a:pt x="156473" y="117581"/>
                      <a:pt x="156473" y="115980"/>
                      <a:pt x="157007" y="113846"/>
                    </a:cubicBezTo>
                    <a:cubicBezTo>
                      <a:pt x="168210" y="85571"/>
                      <a:pt x="161275" y="53561"/>
                      <a:pt x="139935" y="31687"/>
                    </a:cubicBezTo>
                    <a:cubicBezTo>
                      <a:pt x="121796" y="13548"/>
                      <a:pt x="95654" y="5546"/>
                      <a:pt x="70046" y="10881"/>
                    </a:cubicBezTo>
                    <a:lnTo>
                      <a:pt x="70046" y="10881"/>
                    </a:lnTo>
                    <a:cubicBezTo>
                      <a:pt x="70046" y="10881"/>
                      <a:pt x="110592" y="51427"/>
                      <a:pt x="110592" y="51427"/>
                    </a:cubicBezTo>
                    <a:cubicBezTo>
                      <a:pt x="113793" y="54628"/>
                      <a:pt x="114860" y="59429"/>
                      <a:pt x="113793" y="63697"/>
                    </a:cubicBezTo>
                    <a:cubicBezTo>
                      <a:pt x="107391" y="87705"/>
                      <a:pt x="88185" y="106911"/>
                      <a:pt x="64178" y="113313"/>
                    </a:cubicBezTo>
                    <a:cubicBezTo>
                      <a:pt x="59910" y="114380"/>
                      <a:pt x="55108" y="113313"/>
                      <a:pt x="51907" y="110112"/>
                    </a:cubicBezTo>
                    <a:lnTo>
                      <a:pt x="11361" y="69566"/>
                    </a:lnTo>
                    <a:cubicBezTo>
                      <a:pt x="6026" y="95174"/>
                      <a:pt x="13495" y="120782"/>
                      <a:pt x="31634" y="138921"/>
                    </a:cubicBezTo>
                    <a:cubicBezTo>
                      <a:pt x="52974" y="160261"/>
                      <a:pt x="84984" y="167196"/>
                      <a:pt x="113260" y="155993"/>
                    </a:cubicBezTo>
                    <a:cubicBezTo>
                      <a:pt x="113793" y="155993"/>
                      <a:pt x="114327" y="155993"/>
                      <a:pt x="114860" y="155993"/>
                    </a:cubicBezTo>
                    <a:close/>
                  </a:path>
                </a:pathLst>
              </a:custGeom>
              <a:grpFill/>
              <a:ln w="5331" cap="flat">
                <a:noFill/>
                <a:prstDash val="solid"/>
                <a:miter/>
              </a:ln>
            </p:spPr>
            <p:txBody>
              <a:bodyPr rtlCol="0" anchor="ctr"/>
              <a:lstStyle/>
              <a:p>
                <a:endParaRPr lang="en-US"/>
              </a:p>
            </p:txBody>
          </p:sp>
        </p:grpSp>
      </p:gr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651131"/>
            <a:ext cx="2308122" cy="1118579"/>
          </a:xfrm>
        </p:spPr>
        <p:txBody>
          <a:bodyPr numCol="1"/>
          <a:lstStyle/>
          <a:p>
            <a:pPr>
              <a:lnSpc>
                <a:spcPts val="1580"/>
              </a:lnSpc>
            </a:pPr>
            <a:r>
              <a:rPr lang="ru-RU" sz="1800" b="1" dirty="0" err="1"/>
              <a:t>Розробка</a:t>
            </a:r>
            <a:r>
              <a:rPr lang="ru-RU" sz="1800" b="1" dirty="0"/>
              <a:t> </a:t>
            </a:r>
            <a:r>
              <a:rPr lang="ru-RU" sz="1800" b="1" dirty="0" err="1"/>
              <a:t>практичних</a:t>
            </a:r>
            <a:r>
              <a:rPr lang="ru-RU" sz="1800" b="1" dirty="0"/>
              <a:t> </a:t>
            </a:r>
            <a:r>
              <a:rPr lang="ru-RU" sz="1800" b="1" dirty="0" err="1"/>
              <a:t>критеріїв</a:t>
            </a:r>
            <a:r>
              <a:rPr lang="ru-RU" sz="1800" b="1" dirty="0"/>
              <a:t> </a:t>
            </a:r>
            <a:r>
              <a:rPr lang="ru-RU" sz="1800" b="1" dirty="0" err="1"/>
              <a:t>тестування</a:t>
            </a: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456839" y="731567"/>
            <a:ext cx="3539483" cy="428623"/>
          </a:xfrm>
        </p:spPr>
        <p:txBody>
          <a:bodyPr/>
          <a:lstStyle/>
          <a:p>
            <a:pPr>
              <a:lnSpc>
                <a:spcPts val="2340"/>
              </a:lnSpc>
              <a:spcBef>
                <a:spcPts val="0"/>
              </a:spcBef>
            </a:pPr>
            <a:r>
              <a:rPr lang="ru-RU" sz="2200" dirty="0" err="1">
                <a:solidFill>
                  <a:srgbClr val="EF3E23"/>
                </a:solidFill>
              </a:rPr>
              <a:t>Впровадити</a:t>
            </a:r>
            <a:r>
              <a:rPr lang="ru-RU" sz="2200" dirty="0">
                <a:solidFill>
                  <a:srgbClr val="EF3E23"/>
                </a:solidFill>
              </a:rPr>
              <a:t> </a:t>
            </a:r>
            <a:r>
              <a:rPr lang="ru-RU" sz="2200" dirty="0" err="1">
                <a:solidFill>
                  <a:srgbClr val="EF3E23"/>
                </a:solidFill>
              </a:rPr>
              <a:t>практичні</a:t>
            </a:r>
            <a:r>
              <a:rPr lang="ru-RU" sz="2200" dirty="0">
                <a:solidFill>
                  <a:srgbClr val="EF3E23"/>
                </a:solidFill>
              </a:rPr>
              <a:t> </a:t>
            </a:r>
            <a:r>
              <a:rPr lang="ru-RU" sz="2200" dirty="0" err="1">
                <a:solidFill>
                  <a:srgbClr val="EF3E23"/>
                </a:solidFill>
              </a:rPr>
              <a:t>рішення</a:t>
            </a:r>
            <a:r>
              <a:rPr lang="ru-RU" sz="2200" dirty="0">
                <a:solidFill>
                  <a:srgbClr val="EF3E23"/>
                </a:solidFill>
              </a:rPr>
              <a:t> 
</a:t>
            </a:r>
            <a:r>
              <a:rPr lang="ru-RU" sz="2200" dirty="0" err="1">
                <a:solidFill>
                  <a:srgbClr val="EF3E23"/>
                </a:solidFill>
              </a:rPr>
              <a:t>Оцінки</a:t>
            </a:r>
            <a:r>
              <a:rPr lang="ru-RU" sz="2200" dirty="0">
                <a:solidFill>
                  <a:srgbClr val="EF3E23"/>
                </a:solidFill>
              </a:rPr>
              <a:t> при </a:t>
            </a:r>
            <a:r>
              <a:rPr lang="ru-RU" sz="2200" dirty="0" err="1">
                <a:solidFill>
                  <a:srgbClr val="EF3E23"/>
                </a:solidFill>
              </a:rPr>
              <a:t>наборі</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518047" y="2323075"/>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ru-RU" sz="1250" dirty="0" err="1"/>
              <a:t>Проектуйте</a:t>
            </a:r>
            <a:r>
              <a:rPr lang="ru-RU" sz="1250" dirty="0"/>
              <a:t> </a:t>
            </a:r>
            <a:r>
              <a:rPr lang="ru-RU" sz="1250" dirty="0" err="1"/>
              <a:t>оцінювання</a:t>
            </a:r>
            <a:r>
              <a:rPr lang="ru-RU" sz="1250" dirty="0"/>
              <a:t> на </a:t>
            </a:r>
            <a:r>
              <a:rPr lang="ru-RU" sz="1250" dirty="0" err="1"/>
              <a:t>основі</a:t>
            </a:r>
            <a:r>
              <a:rPr lang="ru-RU" sz="1250" dirty="0"/>
              <a:t> </a:t>
            </a:r>
            <a:r>
              <a:rPr lang="ru-RU" sz="1250" dirty="0" err="1"/>
              <a:t>завдань</a:t>
            </a:r>
            <a:r>
              <a:rPr lang="ru-RU" sz="1250" dirty="0"/>
              <a:t>, </a:t>
            </a:r>
            <a:r>
              <a:rPr lang="ru-RU" sz="1250" dirty="0" err="1"/>
              <a:t>які</a:t>
            </a:r>
            <a:r>
              <a:rPr lang="ru-RU" sz="1250" dirty="0"/>
              <a:t> </a:t>
            </a:r>
            <a:r>
              <a:rPr lang="ru-RU" sz="1250" dirty="0" err="1"/>
              <a:t>імітують</a:t>
            </a:r>
            <a:r>
              <a:rPr lang="ru-RU" sz="1250" dirty="0"/>
              <a:t> </a:t>
            </a:r>
            <a:r>
              <a:rPr lang="ru-RU" sz="1250" dirty="0" err="1"/>
              <a:t>реальні</a:t>
            </a:r>
            <a:r>
              <a:rPr lang="ru-RU" sz="1250" dirty="0"/>
              <a:t> </a:t>
            </a:r>
            <a:r>
              <a:rPr lang="ru-RU" sz="1250" dirty="0" err="1"/>
              <a:t>будівельні</a:t>
            </a:r>
            <a:r>
              <a:rPr lang="ru-RU" sz="1250" dirty="0"/>
              <a:t> </a:t>
            </a:r>
            <a:r>
              <a:rPr lang="ru-RU" sz="1250" dirty="0" err="1"/>
              <a:t>роботи</a:t>
            </a:r>
            <a:r>
              <a:rPr lang="ru-RU" sz="1250" dirty="0"/>
              <a:t>:
- </a:t>
            </a:r>
            <a:r>
              <a:rPr lang="ru-RU" sz="1250" dirty="0" err="1"/>
              <a:t>точність</a:t>
            </a:r>
            <a:r>
              <a:rPr lang="ru-RU" sz="1250" dirty="0"/>
              <a:t> кладки, </a:t>
            </a:r>
            <a:r>
              <a:rPr lang="ru-RU" sz="1250" dirty="0" err="1"/>
              <a:t>точність</a:t>
            </a:r>
            <a:r>
              <a:rPr lang="ru-RU" sz="1250" dirty="0"/>
              <a:t> </a:t>
            </a:r>
            <a:r>
              <a:rPr lang="ru-RU" sz="1250" dirty="0" err="1"/>
              <a:t>столярних</a:t>
            </a:r>
            <a:r>
              <a:rPr lang="ru-RU" sz="1250" dirty="0"/>
              <a:t>, </a:t>
            </a:r>
            <a:r>
              <a:rPr lang="ru-RU" sz="1250" dirty="0" err="1"/>
              <a:t>електричних</a:t>
            </a:r>
            <a:r>
              <a:rPr lang="ru-RU" sz="1250" dirty="0"/>
              <a:t> і </a:t>
            </a:r>
            <a:r>
              <a:rPr lang="ru-RU" sz="1250" dirty="0" err="1"/>
              <a:t>сантехнічних</a:t>
            </a:r>
            <a:r>
              <a:rPr lang="ru-RU" sz="1250" dirty="0"/>
              <a:t> установок;
 - </a:t>
            </a:r>
            <a:r>
              <a:rPr lang="ru-RU" sz="1250" dirty="0" err="1"/>
              <a:t>Симуляції</a:t>
            </a:r>
            <a:r>
              <a:rPr lang="ru-RU" sz="1250" dirty="0"/>
              <a:t> </a:t>
            </a:r>
            <a:r>
              <a:rPr lang="ru-RU" sz="1250" dirty="0" err="1"/>
              <a:t>управління</a:t>
            </a:r>
            <a:r>
              <a:rPr lang="ru-RU" sz="1250" dirty="0"/>
              <a:t> </a:t>
            </a:r>
            <a:r>
              <a:rPr lang="ru-RU" sz="1250" dirty="0" err="1"/>
              <a:t>майданчиком</a:t>
            </a:r>
            <a:r>
              <a:rPr lang="ru-RU" sz="1250" dirty="0"/>
              <a:t> для </a:t>
            </a:r>
            <a:r>
              <a:rPr lang="ru-RU" sz="1250" dirty="0" err="1"/>
              <a:t>менеджерів</a:t>
            </a:r>
            <a:r>
              <a:rPr lang="ru-RU" sz="1250" dirty="0"/>
              <a:t> </a:t>
            </a:r>
            <a:r>
              <a:rPr lang="ru-RU" sz="1250" dirty="0" err="1"/>
              <a:t>проєктів</a:t>
            </a:r>
            <a:r>
              <a:rPr lang="ru-RU" sz="1250" dirty="0"/>
              <a:t>.</a:t>
            </a:r>
            <a:endParaRPr lang="en-GB" sz="1250" dirty="0"/>
          </a:p>
          <a:p>
            <a:endParaRPr lang="en-GB" dirty="0"/>
          </a:p>
        </p:txBody>
      </p:sp>
      <p:cxnSp>
        <p:nvCxnSpPr>
          <p:cNvPr id="5" name="Straight Connector 4">
            <a:extLst>
              <a:ext uri="{FF2B5EF4-FFF2-40B4-BE49-F238E27FC236}">
                <a16:creationId xmlns:a16="http://schemas.microsoft.com/office/drawing/2014/main" id="{7D67A28C-28FA-C32B-1F96-9B883BB81362}"/>
              </a:ext>
            </a:extLst>
          </p:cNvPr>
          <p:cNvCxnSpPr>
            <a:cxnSpLocks/>
          </p:cNvCxnSpPr>
          <p:nvPr/>
        </p:nvCxnSpPr>
        <p:spPr>
          <a:xfrm flipH="1">
            <a:off x="3514097" y="2291197"/>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9B5AE11B-D712-9B96-8DF5-0956FCE8F62A}"/>
              </a:ext>
            </a:extLst>
          </p:cNvPr>
          <p:cNvSpPr txBox="1">
            <a:spLocks/>
          </p:cNvSpPr>
          <p:nvPr/>
        </p:nvSpPr>
        <p:spPr>
          <a:xfrm>
            <a:off x="3518047" y="3723973"/>
            <a:ext cx="2612922" cy="113319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Співпрацюйте</a:t>
            </a:r>
            <a:r>
              <a:rPr lang="ru-RU" sz="1800" b="1" dirty="0"/>
              <a:t> з </a:t>
            </a:r>
            <a:r>
              <a:rPr lang="ru-RU" sz="1800" b="1" dirty="0" err="1"/>
              <a:t>роботодавцями</a:t>
            </a:r>
            <a:r>
              <a:rPr lang="ru-RU" sz="1800" b="1" dirty="0"/>
              <a:t> </a:t>
            </a:r>
            <a:r>
              <a:rPr lang="ru-RU" sz="1800" b="1" dirty="0" err="1"/>
              <a:t>під</a:t>
            </a:r>
            <a:r>
              <a:rPr lang="ru-RU" sz="1800" b="1" dirty="0"/>
              <a:t> час </a:t>
            </a:r>
            <a:r>
              <a:rPr lang="ru-RU" sz="1800" b="1" dirty="0" err="1"/>
              <a:t>оцінювання</a:t>
            </a:r>
            <a:r>
              <a:rPr lang="ru-RU" sz="1800" b="1" dirty="0"/>
              <a:t> на </a:t>
            </a:r>
            <a:r>
              <a:rPr lang="ru-RU" sz="1800" b="1" dirty="0" err="1"/>
              <a:t>місці</a:t>
            </a:r>
            <a:endParaRPr lang="en-GB" sz="1800" dirty="0"/>
          </a:p>
        </p:txBody>
      </p:sp>
      <p:sp>
        <p:nvSpPr>
          <p:cNvPr id="29" name="Text Placeholder 3">
            <a:extLst>
              <a:ext uri="{FF2B5EF4-FFF2-40B4-BE49-F238E27FC236}">
                <a16:creationId xmlns:a16="http://schemas.microsoft.com/office/drawing/2014/main" id="{EFBD6AFE-8D90-CBD5-17D1-E7FDED76DF0D}"/>
              </a:ext>
            </a:extLst>
          </p:cNvPr>
          <p:cNvSpPr txBox="1">
            <a:spLocks/>
          </p:cNvSpPr>
          <p:nvPr/>
        </p:nvSpPr>
        <p:spPr>
          <a:xfrm>
            <a:off x="3518047" y="4439562"/>
            <a:ext cx="3354241"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Співпрацюйте</a:t>
            </a:r>
            <a:r>
              <a:rPr lang="ru-RU" sz="1250" dirty="0"/>
              <a:t> з </a:t>
            </a:r>
            <a:r>
              <a:rPr lang="ru-RU" sz="1250" dirty="0" err="1"/>
              <a:t>будівельними</a:t>
            </a:r>
            <a:r>
              <a:rPr lang="ru-RU" sz="1250" dirty="0"/>
              <a:t> </a:t>
            </a:r>
            <a:r>
              <a:rPr lang="ru-RU" sz="1250" dirty="0" err="1"/>
              <a:t>компаніями</a:t>
            </a:r>
            <a:r>
              <a:rPr lang="ru-RU" sz="1250" dirty="0"/>
              <a:t> для </a:t>
            </a:r>
            <a:r>
              <a:rPr lang="ru-RU" sz="1250" dirty="0" err="1"/>
              <a:t>проведення</a:t>
            </a:r>
            <a:r>
              <a:rPr lang="ru-RU" sz="1250" dirty="0"/>
              <a:t> </a:t>
            </a:r>
            <a:r>
              <a:rPr lang="ru-RU" sz="1250" dirty="0" err="1"/>
              <a:t>пробних</a:t>
            </a:r>
            <a:r>
              <a:rPr lang="ru-RU" sz="1250" dirty="0"/>
              <a:t> </a:t>
            </a:r>
            <a:r>
              <a:rPr lang="ru-RU" sz="1250" dirty="0" err="1"/>
              <a:t>робочих</a:t>
            </a:r>
            <a:r>
              <a:rPr lang="ru-RU" sz="1250" dirty="0"/>
              <a:t> </a:t>
            </a:r>
            <a:r>
              <a:rPr lang="ru-RU" sz="1250" dirty="0" err="1"/>
              <a:t>днів</a:t>
            </a:r>
            <a:r>
              <a:rPr lang="ru-RU" sz="1250" dirty="0"/>
              <a:t> </a:t>
            </a:r>
            <a:r>
              <a:rPr lang="ru-RU" sz="1250" dirty="0" err="1"/>
              <a:t>або</a:t>
            </a:r>
            <a:r>
              <a:rPr lang="ru-RU" sz="1250" dirty="0"/>
              <a:t> </a:t>
            </a:r>
            <a:r>
              <a:rPr lang="ru-RU" sz="1250" dirty="0" err="1"/>
              <a:t>демонстрацій</a:t>
            </a:r>
            <a:r>
              <a:rPr lang="ru-RU" sz="1250" dirty="0"/>
              <a:t> </a:t>
            </a:r>
            <a:r>
              <a:rPr lang="ru-RU" sz="1250" dirty="0" err="1"/>
              <a:t>навичок</a:t>
            </a:r>
            <a:r>
              <a:rPr lang="ru-RU" sz="1250" dirty="0"/>
              <a:t>.
</a:t>
            </a:r>
            <a:r>
              <a:rPr lang="ru-RU" sz="1250" dirty="0" err="1"/>
              <a:t>Створіть</a:t>
            </a:r>
            <a:r>
              <a:rPr lang="ru-RU" sz="1250" dirty="0"/>
              <a:t> </a:t>
            </a:r>
            <a:r>
              <a:rPr lang="ru-RU" sz="1250" dirty="0" err="1"/>
              <a:t>програми</a:t>
            </a:r>
            <a:r>
              <a:rPr lang="ru-RU" sz="1250" dirty="0"/>
              <a:t> </a:t>
            </a:r>
            <a:r>
              <a:rPr lang="ru-RU" sz="1250" dirty="0" err="1"/>
              <a:t>наставництва</a:t>
            </a:r>
            <a:r>
              <a:rPr lang="ru-RU" sz="1250" dirty="0"/>
              <a:t>, де </a:t>
            </a:r>
            <a:r>
              <a:rPr lang="ru-RU" sz="1250" dirty="0" err="1"/>
              <a:t>кваліфікованих</a:t>
            </a:r>
            <a:r>
              <a:rPr lang="ru-RU" sz="1250" dirty="0"/>
              <a:t> </a:t>
            </a:r>
            <a:r>
              <a:rPr lang="ru-RU" sz="1250" dirty="0" err="1"/>
              <a:t>біженців</a:t>
            </a:r>
            <a:r>
              <a:rPr lang="ru-RU" sz="1250" dirty="0"/>
              <a:t> </a:t>
            </a:r>
            <a:r>
              <a:rPr lang="ru-RU" sz="1250" dirty="0" err="1"/>
              <a:t>можна</a:t>
            </a:r>
            <a:r>
              <a:rPr lang="ru-RU" sz="1250" dirty="0"/>
              <a:t> </a:t>
            </a:r>
            <a:r>
              <a:rPr lang="ru-RU" sz="1250" dirty="0" err="1"/>
              <a:t>поєднати</a:t>
            </a:r>
            <a:r>
              <a:rPr lang="ru-RU" sz="1250" dirty="0"/>
              <a:t> з </a:t>
            </a:r>
            <a:r>
              <a:rPr lang="ru-RU" sz="1250" dirty="0" err="1"/>
              <a:t>професіоналами</a:t>
            </a:r>
            <a:r>
              <a:rPr lang="ru-RU" sz="1250" dirty="0"/>
              <a:t> для </a:t>
            </a:r>
            <a:r>
              <a:rPr lang="ru-RU" sz="1250" dirty="0" err="1"/>
              <a:t>підтвердження</a:t>
            </a:r>
            <a:r>
              <a:rPr lang="ru-RU" sz="1250" dirty="0"/>
              <a:t> </a:t>
            </a:r>
            <a:r>
              <a:rPr lang="ru-RU" sz="1250" dirty="0" err="1"/>
              <a:t>їхніх</a:t>
            </a:r>
            <a:r>
              <a:rPr lang="ru-RU" sz="1250" dirty="0"/>
              <a:t> </a:t>
            </a:r>
            <a:r>
              <a:rPr lang="ru-RU" sz="1250" dirty="0" err="1"/>
              <a:t>навичок</a:t>
            </a:r>
            <a:r>
              <a:rPr lang="ru-RU" sz="1250" dirty="0"/>
              <a:t>.</a:t>
            </a:r>
            <a:endParaRPr lang="en-GB" dirty="0"/>
          </a:p>
        </p:txBody>
      </p:sp>
      <p:sp>
        <p:nvSpPr>
          <p:cNvPr id="40" name="Text Placeholder 3">
            <a:extLst>
              <a:ext uri="{FF2B5EF4-FFF2-40B4-BE49-F238E27FC236}">
                <a16:creationId xmlns:a16="http://schemas.microsoft.com/office/drawing/2014/main" id="{BC26F52C-1D7E-9DD8-1FC2-58ECFD8FF7B3}"/>
              </a:ext>
            </a:extLst>
          </p:cNvPr>
          <p:cNvSpPr txBox="1">
            <a:spLocks/>
          </p:cNvSpPr>
          <p:nvPr/>
        </p:nvSpPr>
        <p:spPr>
          <a:xfrm>
            <a:off x="3518047" y="5957300"/>
            <a:ext cx="290127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err="1"/>
              <a:t>Використати</a:t>
            </a:r>
            <a:r>
              <a:rPr lang="ru-RU" sz="1800" b="1" dirty="0"/>
              <a:t> </a:t>
            </a:r>
            <a:r>
              <a:rPr lang="ru-RU" sz="1800" b="1" dirty="0" err="1"/>
              <a:t>результати</a:t>
            </a:r>
            <a:r>
              <a:rPr lang="ru-RU" sz="1800" b="1" dirty="0"/>
              <a:t> для 
</a:t>
            </a:r>
            <a:r>
              <a:rPr lang="ru-RU" sz="1800" b="1" dirty="0" err="1"/>
              <a:t>Набір</a:t>
            </a:r>
            <a:r>
              <a:rPr lang="ru-RU" sz="1800" b="1" dirty="0"/>
              <a:t> і </a:t>
            </a:r>
            <a:r>
              <a:rPr lang="ru-RU" sz="1800" b="1" dirty="0" err="1"/>
              <a:t>навчання</a:t>
            </a:r>
            <a:endParaRPr lang="en-GB" sz="1800" dirty="0"/>
          </a:p>
        </p:txBody>
      </p:sp>
      <p:sp>
        <p:nvSpPr>
          <p:cNvPr id="49" name="Text Placeholder 3">
            <a:extLst>
              <a:ext uri="{FF2B5EF4-FFF2-40B4-BE49-F238E27FC236}">
                <a16:creationId xmlns:a16="http://schemas.microsoft.com/office/drawing/2014/main" id="{EB7E7FCA-EEC1-B0FF-312E-CB8BDA10DE5A}"/>
              </a:ext>
            </a:extLst>
          </p:cNvPr>
          <p:cNvSpPr txBox="1">
            <a:spLocks/>
          </p:cNvSpPr>
          <p:nvPr/>
        </p:nvSpPr>
        <p:spPr>
          <a:xfrm>
            <a:off x="3394580" y="6537872"/>
            <a:ext cx="3929239"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Призначення</a:t>
            </a:r>
            <a:r>
              <a:rPr lang="ru-RU" sz="1250" dirty="0"/>
              <a:t> </a:t>
            </a:r>
            <a:r>
              <a:rPr lang="ru-RU" sz="1250" dirty="0" err="1"/>
              <a:t>біженців</a:t>
            </a:r>
            <a:r>
              <a:rPr lang="ru-RU" sz="1250" dirty="0"/>
              <a:t> на </a:t>
            </a:r>
            <a:r>
              <a:rPr lang="ru-RU" sz="1250" dirty="0" err="1"/>
              <a:t>відповідні</a:t>
            </a:r>
            <a:r>
              <a:rPr lang="ru-RU" sz="1250" dirty="0"/>
              <a:t> </a:t>
            </a:r>
            <a:r>
              <a:rPr lang="ru-RU" sz="1250" dirty="0" err="1"/>
              <a:t>професійні</a:t>
            </a:r>
            <a:r>
              <a:rPr lang="ru-RU" sz="1250" dirty="0"/>
              <a:t> посади </a:t>
            </a:r>
            <a:r>
              <a:rPr lang="ru-RU" sz="1250" dirty="0" err="1"/>
              <a:t>або</a:t>
            </a:r>
            <a:r>
              <a:rPr lang="ru-RU" sz="1250" dirty="0"/>
              <a:t> </a:t>
            </a:r>
            <a:r>
              <a:rPr lang="ru-RU" sz="1250" dirty="0" err="1"/>
              <a:t>програми</a:t>
            </a:r>
            <a:r>
              <a:rPr lang="ru-RU" sz="1250" dirty="0"/>
              <a:t> </a:t>
            </a:r>
            <a:r>
              <a:rPr lang="ru-RU" sz="1250" dirty="0" err="1"/>
              <a:t>підвищення</a:t>
            </a:r>
            <a:r>
              <a:rPr lang="ru-RU" sz="1250" dirty="0"/>
              <a:t> </a:t>
            </a:r>
            <a:r>
              <a:rPr lang="ru-RU" sz="1250" dirty="0" err="1"/>
              <a:t>кваліфікації</a:t>
            </a:r>
            <a:r>
              <a:rPr lang="ru-RU" sz="1250" dirty="0"/>
              <a:t> на </a:t>
            </a:r>
            <a:r>
              <a:rPr lang="ru-RU" sz="1250" dirty="0" err="1"/>
              <a:t>основі</a:t>
            </a:r>
            <a:r>
              <a:rPr lang="ru-RU" sz="1250" dirty="0"/>
              <a:t> </a:t>
            </a:r>
            <a:r>
              <a:rPr lang="ru-RU" sz="1250" dirty="0" err="1"/>
              <a:t>результатів</a:t>
            </a:r>
            <a:r>
              <a:rPr lang="ru-RU" sz="1250" dirty="0"/>
              <a:t> </a:t>
            </a:r>
            <a:r>
              <a:rPr lang="ru-RU" sz="1250" dirty="0" err="1"/>
              <a:t>оцінки</a:t>
            </a:r>
            <a:r>
              <a:rPr lang="ru-RU" sz="1250" dirty="0"/>
              <a:t>.
</a:t>
            </a:r>
            <a:r>
              <a:rPr lang="ru-RU" sz="1250" dirty="0" err="1"/>
              <a:t>Пропонуємо</a:t>
            </a:r>
            <a:r>
              <a:rPr lang="ru-RU" sz="1250" dirty="0"/>
              <a:t> </a:t>
            </a:r>
            <a:r>
              <a:rPr lang="ru-RU" sz="1250" dirty="0" err="1"/>
              <a:t>навчання</a:t>
            </a:r>
            <a:r>
              <a:rPr lang="ru-RU" sz="1250" dirty="0"/>
              <a:t> для людей, </a:t>
            </a:r>
            <a:r>
              <a:rPr lang="ru-RU" sz="1250" dirty="0" err="1"/>
              <a:t>які</a:t>
            </a:r>
            <a:r>
              <a:rPr lang="ru-RU" sz="1250" dirty="0"/>
              <a:t> </a:t>
            </a:r>
            <a:r>
              <a:rPr lang="ru-RU" sz="1250" dirty="0" err="1"/>
              <a:t>потребують</a:t>
            </a:r>
            <a:r>
              <a:rPr lang="ru-RU" sz="1250" dirty="0"/>
              <a:t> </a:t>
            </a:r>
            <a:r>
              <a:rPr lang="ru-RU" sz="1250" dirty="0" err="1"/>
              <a:t>додаткової</a:t>
            </a:r>
            <a:r>
              <a:rPr lang="ru-RU" sz="1250" dirty="0"/>
              <a:t> </a:t>
            </a:r>
            <a:r>
              <a:rPr lang="ru-RU" sz="1250" dirty="0" err="1"/>
              <a:t>підтримки</a:t>
            </a:r>
            <a:r>
              <a:rPr lang="ru-RU" sz="1250" dirty="0"/>
              <a:t> перед </a:t>
            </a:r>
            <a:r>
              <a:rPr lang="ru-RU" sz="1250" dirty="0" err="1"/>
              <a:t>повним</a:t>
            </a:r>
            <a:r>
              <a:rPr lang="ru-RU" sz="1250" dirty="0"/>
              <a:t> </a:t>
            </a:r>
            <a:r>
              <a:rPr lang="ru-RU" sz="1250" dirty="0" err="1"/>
              <a:t>працевлаштуванням</a:t>
            </a:r>
            <a:r>
              <a:rPr lang="ru-RU" sz="1250" dirty="0"/>
              <a:t>.
</a:t>
            </a:r>
            <a:r>
              <a:rPr lang="ru-RU" sz="1250" dirty="0" err="1"/>
              <a:t>Сертифікація</a:t>
            </a:r>
            <a:r>
              <a:rPr lang="ru-RU" sz="1250" dirty="0"/>
              <a:t> </a:t>
            </a:r>
            <a:r>
              <a:rPr lang="ru-RU" sz="1250" dirty="0" err="1"/>
              <a:t>компетентності</a:t>
            </a:r>
            <a:r>
              <a:rPr lang="ru-RU" sz="1250" dirty="0"/>
              <a:t> для тих, </a:t>
            </a:r>
            <a:r>
              <a:rPr lang="ru-RU" sz="1250" dirty="0" err="1"/>
              <a:t>хто</a:t>
            </a:r>
            <a:r>
              <a:rPr lang="ru-RU" sz="1250" dirty="0"/>
              <a:t> </a:t>
            </a:r>
            <a:r>
              <a:rPr lang="ru-RU" sz="1250" dirty="0" err="1"/>
              <a:t>демонструє</a:t>
            </a:r>
            <a:r>
              <a:rPr lang="ru-RU" sz="1250" dirty="0"/>
              <a:t> </a:t>
            </a:r>
            <a:r>
              <a:rPr lang="ru-RU" sz="1250" dirty="0" err="1"/>
              <a:t>високі</a:t>
            </a:r>
            <a:r>
              <a:rPr lang="ru-RU" sz="1250" dirty="0"/>
              <a:t> </a:t>
            </a:r>
            <a:r>
              <a:rPr lang="ru-RU" sz="1250" dirty="0" err="1"/>
              <a:t>технічні</a:t>
            </a:r>
            <a:r>
              <a:rPr lang="ru-RU" sz="1250" dirty="0"/>
              <a:t> </a:t>
            </a:r>
            <a:r>
              <a:rPr lang="ru-RU" sz="1250" dirty="0" err="1"/>
              <a:t>навички</a:t>
            </a:r>
            <a:r>
              <a:rPr lang="ru-RU" sz="1250" dirty="0"/>
              <a:t>.</a:t>
            </a:r>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a:off x="3514097" y="4372409"/>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31CEDE3-1F54-4D36-C4A7-E8D02051EF05}"/>
              </a:ext>
            </a:extLst>
          </p:cNvPr>
          <p:cNvCxnSpPr>
            <a:cxnSpLocks/>
          </p:cNvCxnSpPr>
          <p:nvPr/>
        </p:nvCxnSpPr>
        <p:spPr>
          <a:xfrm flipH="1">
            <a:off x="3456839" y="5887072"/>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4189319" cy="428623"/>
          </a:xfrm>
        </p:spPr>
        <p:txBody>
          <a:bodyPr/>
          <a:lstStyle/>
          <a:p>
            <a:pPr>
              <a:lnSpc>
                <a:spcPts val="2340"/>
              </a:lnSpc>
              <a:spcBef>
                <a:spcPts val="0"/>
              </a:spcBef>
            </a:pPr>
            <a:r>
              <a:rPr lang="ru-RU" sz="2200" dirty="0" err="1">
                <a:solidFill>
                  <a:srgbClr val="EF3E23"/>
                </a:solidFill>
              </a:rPr>
              <a:t>Моніторинг</a:t>
            </a:r>
            <a:r>
              <a:rPr lang="ru-RU" sz="2200" dirty="0">
                <a:solidFill>
                  <a:srgbClr val="EF3E23"/>
                </a:solidFill>
              </a:rPr>
              <a:t>, </a:t>
            </a:r>
            <a:r>
              <a:rPr lang="ru-RU" sz="2200" dirty="0" err="1">
                <a:solidFill>
                  <a:srgbClr val="EF3E23"/>
                </a:solidFill>
              </a:rPr>
              <a:t>експлуатація</a:t>
            </a:r>
            <a:r>
              <a:rPr lang="ru-RU" sz="2200" dirty="0">
                <a:solidFill>
                  <a:srgbClr val="EF3E23"/>
                </a:solidFill>
              </a:rPr>
              <a:t> та </a:t>
            </a:r>
            <a:r>
              <a:rPr lang="ru-RU" sz="2200" dirty="0" err="1">
                <a:solidFill>
                  <a:srgbClr val="EF3E23"/>
                </a:solidFill>
              </a:rPr>
              <a:t>розширення</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35314" y="1260389"/>
            <a:ext cx="5806267" cy="281470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err="1"/>
              <a:t>Створити</a:t>
            </a:r>
            <a:r>
              <a:rPr lang="ru-RU" sz="1250" dirty="0"/>
              <a:t> систему </a:t>
            </a:r>
            <a:r>
              <a:rPr lang="ru-RU" sz="1250" dirty="0" err="1"/>
              <a:t>моніторингу</a:t>
            </a:r>
            <a:r>
              <a:rPr lang="ru-RU" sz="1250" dirty="0"/>
              <a:t> для </a:t>
            </a:r>
            <a:r>
              <a:rPr lang="ru-RU" sz="1250" dirty="0" err="1"/>
              <a:t>відстеження</a:t>
            </a:r>
            <a:r>
              <a:rPr lang="ru-RU" sz="1250" dirty="0"/>
              <a:t> </a:t>
            </a:r>
            <a:r>
              <a:rPr lang="ru-RU" sz="1250" dirty="0" err="1"/>
              <a:t>прогресу</a:t>
            </a:r>
            <a:r>
              <a:rPr lang="ru-RU" sz="1250" dirty="0"/>
              <a:t> </a:t>
            </a:r>
            <a:r>
              <a:rPr lang="ru-RU" sz="1250" dirty="0" err="1"/>
              <a:t>біженців</a:t>
            </a:r>
            <a:r>
              <a:rPr lang="ru-RU" sz="1250" dirty="0"/>
              <a:t> у </a:t>
            </a:r>
            <a:r>
              <a:rPr lang="ru-RU" sz="1250" dirty="0" err="1"/>
              <a:t>пошуку</a:t>
            </a:r>
            <a:r>
              <a:rPr lang="ru-RU" sz="1250" dirty="0"/>
              <a:t> </a:t>
            </a:r>
            <a:r>
              <a:rPr lang="ru-RU" sz="1250" dirty="0" err="1"/>
              <a:t>роботи</a:t>
            </a:r>
            <a:r>
              <a:rPr lang="ru-RU" sz="1250" dirty="0"/>
              <a:t>, </a:t>
            </a:r>
            <a:r>
              <a:rPr lang="ru-RU" sz="1250" dirty="0" err="1"/>
              <a:t>навчанні</a:t>
            </a:r>
            <a:r>
              <a:rPr lang="ru-RU" sz="1250" dirty="0"/>
              <a:t> та </a:t>
            </a:r>
            <a:r>
              <a:rPr lang="ru-RU" sz="1250" dirty="0" err="1"/>
              <a:t>сертифікації</a:t>
            </a:r>
            <a:r>
              <a:rPr lang="ru-RU" sz="1250" dirty="0"/>
              <a:t>.
</a:t>
            </a:r>
            <a:r>
              <a:rPr lang="ru-RU" sz="1250" dirty="0" err="1"/>
              <a:t>Збирайте</a:t>
            </a:r>
            <a:r>
              <a:rPr lang="ru-RU" sz="1250" dirty="0"/>
              <a:t> </a:t>
            </a:r>
            <a:r>
              <a:rPr lang="ru-RU" sz="1250" dirty="0" err="1"/>
              <a:t>зворотний</a:t>
            </a:r>
            <a:r>
              <a:rPr lang="ru-RU" sz="1250" dirty="0"/>
              <a:t> </a:t>
            </a:r>
            <a:r>
              <a:rPr lang="ru-RU" sz="1250" dirty="0" err="1"/>
              <a:t>зв'язок</a:t>
            </a:r>
            <a:r>
              <a:rPr lang="ru-RU" sz="1250" dirty="0"/>
              <a:t> як </a:t>
            </a:r>
            <a:r>
              <a:rPr lang="ru-RU" sz="1250" dirty="0" err="1"/>
              <a:t>від</a:t>
            </a:r>
            <a:r>
              <a:rPr lang="ru-RU" sz="1250" dirty="0"/>
              <a:t> </a:t>
            </a:r>
            <a:r>
              <a:rPr lang="ru-RU" sz="1250" dirty="0" err="1"/>
              <a:t>роботодавців</a:t>
            </a:r>
            <a:r>
              <a:rPr lang="ru-RU" sz="1250" dirty="0"/>
              <a:t>, так і </a:t>
            </a:r>
            <a:r>
              <a:rPr lang="ru-RU" sz="1250" dirty="0" err="1"/>
              <a:t>від</a:t>
            </a:r>
            <a:r>
              <a:rPr lang="ru-RU" sz="1250" dirty="0"/>
              <a:t> </a:t>
            </a:r>
            <a:r>
              <a:rPr lang="ru-RU" sz="1250" dirty="0" err="1"/>
              <a:t>учасників</a:t>
            </a:r>
            <a:r>
              <a:rPr lang="ru-RU" sz="1250" dirty="0"/>
              <a:t>, </a:t>
            </a:r>
            <a:r>
              <a:rPr lang="ru-RU" sz="1250" dirty="0" err="1"/>
              <a:t>щоб</a:t>
            </a:r>
            <a:r>
              <a:rPr lang="ru-RU" sz="1250" dirty="0"/>
              <a:t> </a:t>
            </a:r>
            <a:r>
              <a:rPr lang="ru-RU" sz="1250" dirty="0" err="1"/>
              <a:t>удосконалити</a:t>
            </a:r>
            <a:r>
              <a:rPr lang="ru-RU" sz="1250" dirty="0"/>
              <a:t> </a:t>
            </a:r>
            <a:r>
              <a:rPr lang="ru-RU" sz="1250" dirty="0" err="1"/>
              <a:t>процес</a:t>
            </a:r>
            <a:r>
              <a:rPr lang="ru-RU" sz="1250" dirty="0"/>
              <a:t> </a:t>
            </a:r>
            <a:r>
              <a:rPr lang="ru-RU" sz="1250" dirty="0" err="1"/>
              <a:t>картування</a:t>
            </a:r>
            <a:r>
              <a:rPr lang="ru-RU" sz="1250" dirty="0"/>
              <a:t> та </a:t>
            </a:r>
            <a:r>
              <a:rPr lang="ru-RU" sz="1250" dirty="0" err="1"/>
              <a:t>оцінювання</a:t>
            </a:r>
            <a:r>
              <a:rPr lang="ru-RU" sz="1250" dirty="0"/>
              <a:t> </a:t>
            </a:r>
            <a:r>
              <a:rPr lang="ru-RU" sz="1250" dirty="0" err="1"/>
              <a:t>навичок</a:t>
            </a:r>
            <a:r>
              <a:rPr lang="ru-RU" sz="1250" dirty="0"/>
              <a:t>.
</a:t>
            </a:r>
            <a:r>
              <a:rPr lang="ru-RU" sz="1250" dirty="0" err="1"/>
              <a:t>Розширити</a:t>
            </a:r>
            <a:r>
              <a:rPr lang="ru-RU" sz="1250" dirty="0"/>
              <a:t> партнерства з </a:t>
            </a:r>
            <a:r>
              <a:rPr lang="ru-RU" sz="1250" dirty="0" err="1"/>
              <a:t>додатковими</a:t>
            </a:r>
            <a:r>
              <a:rPr lang="ru-RU" sz="1250" dirty="0"/>
              <a:t> </a:t>
            </a:r>
            <a:r>
              <a:rPr lang="ru-RU" sz="1250" dirty="0" err="1"/>
              <a:t>роботодавцями</a:t>
            </a:r>
            <a:r>
              <a:rPr lang="ru-RU" sz="1250" dirty="0"/>
              <a:t>, </a:t>
            </a:r>
            <a:r>
              <a:rPr lang="ru-RU" sz="1250" dirty="0" err="1"/>
              <a:t>навчальними</a:t>
            </a:r>
            <a:r>
              <a:rPr lang="ru-RU" sz="1250" dirty="0"/>
              <a:t> центрами та </a:t>
            </a:r>
            <a:r>
              <a:rPr lang="ru-RU" sz="1250" dirty="0" err="1"/>
              <a:t>галузевими</a:t>
            </a:r>
            <a:r>
              <a:rPr lang="ru-RU" sz="1250" dirty="0"/>
              <a:t> </a:t>
            </a:r>
            <a:r>
              <a:rPr lang="ru-RU" sz="1250" dirty="0" err="1"/>
              <a:t>організаціями</a:t>
            </a:r>
            <a:r>
              <a:rPr lang="ru-RU" sz="1250" dirty="0"/>
              <a:t> для </a:t>
            </a:r>
            <a:r>
              <a:rPr lang="ru-RU" sz="1250" dirty="0" err="1"/>
              <a:t>масштабування</a:t>
            </a:r>
            <a:r>
              <a:rPr lang="ru-RU" sz="1250" dirty="0"/>
              <a:t> </a:t>
            </a:r>
            <a:r>
              <a:rPr lang="ru-RU" sz="1250" dirty="0" err="1"/>
              <a:t>ініціативи</a:t>
            </a:r>
            <a:r>
              <a:rPr lang="ru-RU" sz="1250" dirty="0"/>
              <a:t>.</a:t>
            </a:r>
            <a:endParaRPr lang="en-GB" sz="1250" dirty="0"/>
          </a:p>
          <a:p>
            <a:endParaRPr lang="en-GB" dirty="0"/>
          </a:p>
        </p:txBody>
      </p:sp>
      <p:grpSp>
        <p:nvGrpSpPr>
          <p:cNvPr id="3" name="Graphic 71">
            <a:extLst>
              <a:ext uri="{FF2B5EF4-FFF2-40B4-BE49-F238E27FC236}">
                <a16:creationId xmlns:a16="http://schemas.microsoft.com/office/drawing/2014/main" id="{32174284-5C57-7185-DC7F-FE61936B054F}"/>
              </a:ext>
            </a:extLst>
          </p:cNvPr>
          <p:cNvGrpSpPr/>
          <p:nvPr/>
        </p:nvGrpSpPr>
        <p:grpSpPr>
          <a:xfrm>
            <a:off x="5304676" y="2982641"/>
            <a:ext cx="772041" cy="1123223"/>
            <a:chOff x="1807933" y="8828375"/>
            <a:chExt cx="276856" cy="402791"/>
          </a:xfrm>
          <a:solidFill>
            <a:srgbClr val="404040"/>
          </a:solidFill>
        </p:grpSpPr>
        <p:sp>
          <p:nvSpPr>
            <p:cNvPr id="6" name="Freeform 5">
              <a:extLst>
                <a:ext uri="{FF2B5EF4-FFF2-40B4-BE49-F238E27FC236}">
                  <a16:creationId xmlns:a16="http://schemas.microsoft.com/office/drawing/2014/main" id="{09DCC3F9-108E-27C9-E8DE-D19F48B97EBE}"/>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F3DFDB3-26B7-F45F-C12C-51012741AEA4}"/>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5AFB6F78-C1C8-C69E-A48B-9A221F2B8707}"/>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5D97894-9ECD-81DA-14A2-86F9A8D81652}"/>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1741A2F-9186-3357-34CB-3250381F347B}"/>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F32AA5F-4B38-72F9-C595-57D95EF407F9}"/>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43776E9-E77E-CA0F-F083-FDF7FCF8EAE3}"/>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BC6DAACA-E60A-90C2-0380-E356AF7D397F}"/>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90AA3CC9-8E63-8B2F-EAB0-31B64A573431}"/>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A80F1A2C-D838-1732-1412-94CFBB32009E}"/>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F1BC70F-3D8E-B300-4666-C2B16F5CF78F}"/>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96" b="1596"/>
          <a:stretch/>
        </p:blipFill>
        <p:spPr>
          <a:xfrm>
            <a:off x="0" y="4448432"/>
            <a:ext cx="7559675" cy="4885350"/>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5" name="Group 64">
            <a:extLst>
              <a:ext uri="{FF2B5EF4-FFF2-40B4-BE49-F238E27FC236}">
                <a16:creationId xmlns:a16="http://schemas.microsoft.com/office/drawing/2014/main" id="{9F7DCD72-276A-9769-E7CB-C91356E861AC}"/>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BAB910C0-1516-CA06-50B9-C6DD98C17CA4}"/>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B010ACD4-1A4F-6E4F-E99C-8A080CAF060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1F94DDC-0852-0DC9-3AF8-A7D9D963972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6A063055-C796-7057-823E-2EC453167FFB}"/>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B604667F-F063-D46E-022F-E04923BB4B10}"/>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554F3734-18A4-5126-507A-1EF83CADE4A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7BD0FD8E-295E-903A-7559-17D92A6AA2C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470141" y="422939"/>
            <a:ext cx="5273515" cy="502872"/>
          </a:xfrm>
        </p:spPr>
        <p:txBody>
          <a:bodyPr vert="horz" lIns="91440" tIns="45720" rIns="91440" bIns="45720" rtlCol="0" anchor="t">
            <a:noAutofit/>
          </a:bodyPr>
          <a:lstStyle/>
          <a:p>
            <a:pPr>
              <a:lnSpc>
                <a:spcPts val="2340"/>
              </a:lnSpc>
              <a:spcBef>
                <a:spcPts val="0"/>
              </a:spcBef>
            </a:pPr>
            <a:r>
              <a:rPr lang="ru-RU" sz="2200" dirty="0" err="1">
                <a:solidFill>
                  <a:srgbClr val="EF3E23"/>
                </a:solidFill>
                <a:latin typeface="Calibri"/>
                <a:ea typeface="Open Sans"/>
                <a:cs typeface="Calibri"/>
              </a:rPr>
              <a:t>Організації</a:t>
            </a:r>
            <a:r>
              <a:rPr lang="ru-RU" sz="2200" dirty="0">
                <a:solidFill>
                  <a:srgbClr val="EF3E23"/>
                </a:solidFill>
                <a:latin typeface="Calibri"/>
                <a:ea typeface="Open Sans"/>
                <a:cs typeface="Calibri"/>
              </a:rPr>
              <a:t>, </a:t>
            </a:r>
            <a:r>
              <a:rPr lang="ru-RU" sz="2200" dirty="0" err="1">
                <a:solidFill>
                  <a:srgbClr val="EF3E23"/>
                </a:solidFill>
                <a:latin typeface="Calibri"/>
                <a:ea typeface="Open Sans"/>
                <a:cs typeface="Calibri"/>
              </a:rPr>
              <a:t>відповідальні</a:t>
            </a:r>
            <a:r>
              <a:rPr lang="ru-RU" sz="2200" dirty="0">
                <a:solidFill>
                  <a:srgbClr val="EF3E23"/>
                </a:solidFill>
                <a:latin typeface="Calibri"/>
                <a:ea typeface="Open Sans"/>
                <a:cs typeface="Calibri"/>
              </a:rPr>
              <a:t> за </a:t>
            </a:r>
            <a:r>
              <a:rPr lang="ru-RU" sz="2200" dirty="0" err="1">
                <a:solidFill>
                  <a:srgbClr val="EF3E23"/>
                </a:solidFill>
                <a:latin typeface="Calibri"/>
                <a:ea typeface="Open Sans"/>
                <a:cs typeface="Calibri"/>
              </a:rPr>
              <a:t>акредитацію</a:t>
            </a:r>
            <a:r>
              <a:rPr lang="ru-RU" sz="2200" dirty="0">
                <a:solidFill>
                  <a:srgbClr val="EF3E23"/>
                </a:solidFill>
                <a:latin typeface="Calibri"/>
                <a:ea typeface="Open Sans"/>
                <a:cs typeface="Calibri"/>
              </a:rPr>
              <a:t>,</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05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30039" y="924706"/>
            <a:ext cx="5821119"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ru-RU" b="1" dirty="0" err="1">
                <a:latin typeface="Calibri"/>
                <a:ea typeface="Calibri"/>
                <a:cs typeface="Calibri"/>
              </a:rPr>
              <a:t>Данський</a:t>
            </a:r>
            <a:r>
              <a:rPr lang="ru-RU" b="1" dirty="0">
                <a:latin typeface="Calibri"/>
                <a:ea typeface="Calibri"/>
                <a:cs typeface="Calibri"/>
              </a:rPr>
              <a:t> </a:t>
            </a:r>
            <a:r>
              <a:rPr lang="ru-RU" b="1" dirty="0" err="1">
                <a:latin typeface="Calibri"/>
                <a:ea typeface="Calibri"/>
                <a:cs typeface="Calibri"/>
              </a:rPr>
              <a:t>акредитаційний</a:t>
            </a:r>
            <a:r>
              <a:rPr lang="ru-RU" b="1" dirty="0">
                <a:latin typeface="Calibri"/>
                <a:ea typeface="Calibri"/>
                <a:cs typeface="Calibri"/>
              </a:rPr>
              <a:t> </a:t>
            </a:r>
            <a:r>
              <a:rPr lang="ru-RU" b="1" dirty="0" err="1">
                <a:latin typeface="Calibri"/>
                <a:ea typeface="Calibri"/>
                <a:cs typeface="Calibri"/>
              </a:rPr>
              <a:t>інститут</a:t>
            </a:r>
            <a:r>
              <a:rPr lang="ru-RU" b="1" dirty="0">
                <a:latin typeface="Calibri"/>
                <a:ea typeface="Calibri"/>
                <a:cs typeface="Calibri"/>
              </a:rPr>
              <a:t> (</a:t>
            </a:r>
            <a:r>
              <a:rPr lang="pl-PL" b="1" dirty="0">
                <a:latin typeface="Calibri"/>
                <a:ea typeface="Calibri"/>
                <a:cs typeface="Calibri"/>
              </a:rPr>
              <a:t>AI) </a:t>
            </a:r>
            <a:r>
              <a:rPr lang="ru-RU" b="1" dirty="0" err="1">
                <a:latin typeface="Calibri"/>
                <a:ea typeface="Calibri"/>
                <a:cs typeface="Calibri"/>
              </a:rPr>
              <a:t>відповідає</a:t>
            </a:r>
            <a:r>
              <a:rPr lang="ru-RU" b="1" dirty="0">
                <a:latin typeface="Calibri"/>
                <a:ea typeface="Calibri"/>
                <a:cs typeface="Calibri"/>
              </a:rPr>
              <a:t> за </a:t>
            </a:r>
            <a:r>
              <a:rPr lang="ru-RU" b="1" dirty="0" err="1">
                <a:latin typeface="Calibri"/>
                <a:ea typeface="Calibri"/>
                <a:cs typeface="Calibri"/>
              </a:rPr>
              <a:t>акредитацію</a:t>
            </a:r>
            <a:r>
              <a:rPr lang="ru-RU" b="1" dirty="0">
                <a:latin typeface="Calibri"/>
                <a:ea typeface="Calibri"/>
                <a:cs typeface="Calibri"/>
              </a:rPr>
              <a:t> </a:t>
            </a:r>
            <a:r>
              <a:rPr lang="ru-RU" b="1" dirty="0" err="1">
                <a:latin typeface="Calibri"/>
                <a:ea typeface="Calibri"/>
                <a:cs typeface="Calibri"/>
              </a:rPr>
              <a:t>програм</a:t>
            </a:r>
            <a:r>
              <a:rPr lang="ru-RU" b="1" dirty="0">
                <a:latin typeface="Calibri"/>
                <a:ea typeface="Calibri"/>
                <a:cs typeface="Calibri"/>
              </a:rPr>
              <a:t> </a:t>
            </a:r>
            <a:r>
              <a:rPr lang="ru-RU" b="1" dirty="0" err="1">
                <a:latin typeface="Calibri"/>
                <a:ea typeface="Calibri"/>
                <a:cs typeface="Calibri"/>
              </a:rPr>
              <a:t>вищої</a:t>
            </a:r>
            <a:r>
              <a:rPr lang="ru-RU" b="1" dirty="0">
                <a:latin typeface="Calibri"/>
                <a:ea typeface="Calibri"/>
                <a:cs typeface="Calibri"/>
              </a:rPr>
              <a:t> </a:t>
            </a:r>
            <a:r>
              <a:rPr lang="ru-RU" b="1" dirty="0" err="1">
                <a:latin typeface="Calibri"/>
                <a:ea typeface="Calibri"/>
                <a:cs typeface="Calibri"/>
              </a:rPr>
              <a:t>освіти</a:t>
            </a:r>
            <a:r>
              <a:rPr lang="ru-RU" b="1" dirty="0">
                <a:latin typeface="Calibri"/>
                <a:ea typeface="Calibri"/>
                <a:cs typeface="Calibri"/>
              </a:rPr>
              <a:t> та </a:t>
            </a:r>
            <a:r>
              <a:rPr lang="ru-RU" b="1" dirty="0" err="1">
                <a:latin typeface="Calibri"/>
                <a:ea typeface="Calibri"/>
                <a:cs typeface="Calibri"/>
              </a:rPr>
              <a:t>закладів</a:t>
            </a:r>
            <a:r>
              <a:rPr lang="ru-RU" b="1" dirty="0">
                <a:latin typeface="Calibri"/>
                <a:ea typeface="Calibri"/>
                <a:cs typeface="Calibri"/>
              </a:rPr>
              <a:t>. Вона </a:t>
            </a:r>
            <a:r>
              <a:rPr lang="ru-RU" b="1" dirty="0" err="1">
                <a:latin typeface="Calibri"/>
                <a:ea typeface="Calibri"/>
                <a:cs typeface="Calibri"/>
              </a:rPr>
              <a:t>гарантує</a:t>
            </a:r>
            <a:r>
              <a:rPr lang="ru-RU" b="1" dirty="0">
                <a:latin typeface="Calibri"/>
                <a:ea typeface="Calibri"/>
                <a:cs typeface="Calibri"/>
              </a:rPr>
              <a:t>, </a:t>
            </a:r>
            <a:r>
              <a:rPr lang="ru-RU" b="1" dirty="0" err="1">
                <a:latin typeface="Calibri"/>
                <a:ea typeface="Calibri"/>
                <a:cs typeface="Calibri"/>
              </a:rPr>
              <a:t>що</a:t>
            </a:r>
            <a:r>
              <a:rPr lang="ru-RU" b="1" dirty="0">
                <a:latin typeface="Calibri"/>
                <a:ea typeface="Calibri"/>
                <a:cs typeface="Calibri"/>
              </a:rPr>
              <a:t> </a:t>
            </a:r>
            <a:r>
              <a:rPr lang="ru-RU" b="1" dirty="0" err="1">
                <a:latin typeface="Calibri"/>
                <a:ea typeface="Calibri"/>
                <a:cs typeface="Calibri"/>
              </a:rPr>
              <a:t>освіта</a:t>
            </a:r>
            <a:r>
              <a:rPr lang="ru-RU" b="1" dirty="0">
                <a:latin typeface="Calibri"/>
                <a:ea typeface="Calibri"/>
                <a:cs typeface="Calibri"/>
              </a:rPr>
              <a:t> в </a:t>
            </a:r>
            <a:r>
              <a:rPr lang="ru-RU" b="1" dirty="0" err="1">
                <a:latin typeface="Calibri"/>
                <a:ea typeface="Calibri"/>
                <a:cs typeface="Calibri"/>
              </a:rPr>
              <a:t>Данії</a:t>
            </a:r>
            <a:r>
              <a:rPr lang="ru-RU" b="1" dirty="0">
                <a:latin typeface="Calibri"/>
                <a:ea typeface="Calibri"/>
                <a:cs typeface="Calibri"/>
              </a:rPr>
              <a:t> </a:t>
            </a:r>
            <a:r>
              <a:rPr lang="ru-RU" b="1" dirty="0" err="1">
                <a:latin typeface="Calibri"/>
                <a:ea typeface="Calibri"/>
                <a:cs typeface="Calibri"/>
              </a:rPr>
              <a:t>відповідає</a:t>
            </a:r>
            <a:r>
              <a:rPr lang="ru-RU" b="1" dirty="0">
                <a:latin typeface="Calibri"/>
                <a:ea typeface="Calibri"/>
                <a:cs typeface="Calibri"/>
              </a:rPr>
              <a:t> </a:t>
            </a:r>
            <a:r>
              <a:rPr lang="ru-RU" b="1" dirty="0" err="1">
                <a:latin typeface="Calibri"/>
                <a:ea typeface="Calibri"/>
                <a:cs typeface="Calibri"/>
              </a:rPr>
              <a:t>національним</a:t>
            </a:r>
            <a:r>
              <a:rPr lang="ru-RU" b="1" dirty="0">
                <a:latin typeface="Calibri"/>
                <a:ea typeface="Calibri"/>
                <a:cs typeface="Calibri"/>
              </a:rPr>
              <a:t> стандартам і </a:t>
            </a:r>
            <a:r>
              <a:rPr lang="ru-RU" b="1" dirty="0" err="1">
                <a:latin typeface="Calibri"/>
                <a:ea typeface="Calibri"/>
                <a:cs typeface="Calibri"/>
              </a:rPr>
              <a:t>вимогам</a:t>
            </a:r>
            <a:r>
              <a:rPr lang="ru-RU" b="1" dirty="0">
                <a:latin typeface="Calibri"/>
                <a:ea typeface="Calibri"/>
                <a:cs typeface="Calibri"/>
              </a:rPr>
              <a:t> </a:t>
            </a:r>
            <a:r>
              <a:rPr lang="ru-RU" b="1" dirty="0" err="1">
                <a:latin typeface="Calibri"/>
                <a:ea typeface="Calibri"/>
                <a:cs typeface="Calibri"/>
              </a:rPr>
              <a:t>якості</a:t>
            </a:r>
            <a:r>
              <a:rPr lang="ru-RU" b="1" dirty="0">
                <a:latin typeface="Calibri"/>
                <a:ea typeface="Calibri"/>
                <a:cs typeface="Calibri"/>
              </a:rPr>
              <a:t>.</a:t>
            </a:r>
            <a:br>
              <a:rPr lang="en-GB" dirty="0">
                <a:ea typeface="Calibri"/>
              </a:rPr>
            </a:br>
            <a:r>
              <a:rPr lang="en-GB" dirty="0">
                <a:latin typeface="Calibri"/>
                <a:ea typeface="Calibri"/>
                <a:cs typeface="Calibri"/>
              </a:rPr>
              <a:t> </a:t>
            </a:r>
            <a:r>
              <a:rPr lang="en-GB" dirty="0">
                <a:latin typeface="Calibri"/>
                <a:ea typeface="Calibri"/>
                <a:cs typeface="Calibri"/>
                <a:hlinkClick r:id="rId2"/>
              </a:rPr>
              <a:t>https://akkr.dk/en/</a:t>
            </a:r>
            <a:endParaRPr lang="en-GB" dirty="0">
              <a:latin typeface="Calibri"/>
              <a:ea typeface="Calibri"/>
              <a:cs typeface="Calibri"/>
            </a:endParaRPr>
          </a:p>
          <a:p>
            <a:br>
              <a:rPr lang="en-GB" dirty="0">
                <a:ea typeface="Calibri"/>
              </a:rPr>
            </a:br>
            <a:endParaRPr lang="en-GB" dirty="0">
              <a:ea typeface="Calibri"/>
            </a:endParaRPr>
          </a:p>
          <a:p>
            <a:r>
              <a:rPr lang="ru-RU" b="1" dirty="0">
                <a:latin typeface="Calibri"/>
                <a:ea typeface="Open Sans"/>
                <a:cs typeface="Calibri"/>
              </a:rPr>
              <a:t>COFRAC є </a:t>
            </a:r>
            <a:r>
              <a:rPr lang="ru-RU" b="1" dirty="0" err="1">
                <a:latin typeface="Calibri"/>
                <a:ea typeface="Open Sans"/>
                <a:cs typeface="Calibri"/>
              </a:rPr>
              <a:t>національним</a:t>
            </a:r>
            <a:r>
              <a:rPr lang="ru-RU" b="1" dirty="0">
                <a:latin typeface="Calibri"/>
                <a:ea typeface="Open Sans"/>
                <a:cs typeface="Calibri"/>
              </a:rPr>
              <a:t> органом </a:t>
            </a:r>
            <a:r>
              <a:rPr lang="ru-RU" b="1" dirty="0" err="1">
                <a:latin typeface="Calibri"/>
                <a:ea typeface="Open Sans"/>
                <a:cs typeface="Calibri"/>
              </a:rPr>
              <a:t>акредитації</a:t>
            </a:r>
            <a:r>
              <a:rPr lang="ru-RU" b="1" dirty="0">
                <a:latin typeface="Calibri"/>
                <a:ea typeface="Open Sans"/>
                <a:cs typeface="Calibri"/>
              </a:rPr>
              <a:t> у </a:t>
            </a:r>
            <a:r>
              <a:rPr lang="ru-RU" b="1" dirty="0" err="1">
                <a:latin typeface="Calibri"/>
                <a:ea typeface="Open Sans"/>
                <a:cs typeface="Calibri"/>
              </a:rPr>
              <a:t>Франції</a:t>
            </a:r>
            <a:r>
              <a:rPr lang="pl-PL" b="1" dirty="0">
                <a:latin typeface="Calibri"/>
                <a:ea typeface="Open Sans"/>
                <a:cs typeface="Calibri"/>
              </a:rPr>
              <a:t>.</a:t>
            </a:r>
            <a:r>
              <a:rPr lang="en-US" dirty="0">
                <a:latin typeface="Calibri"/>
                <a:ea typeface="Open Sans"/>
                <a:cs typeface="Calibri"/>
                <a:hlinkClick r:id="rId3"/>
              </a:rPr>
              <a:t>https://www.cofrac.fr/</a:t>
            </a:r>
            <a:endParaRPr lang="en-GB" dirty="0">
              <a:latin typeface="Calibri"/>
              <a:ea typeface="Open Sans"/>
              <a:cs typeface="Calibri"/>
            </a:endParaRPr>
          </a:p>
          <a:p>
            <a:endParaRPr lang="en-GB" sz="1250" b="1" dirty="0"/>
          </a:p>
          <a:p>
            <a:r>
              <a:rPr lang="pl-PL" b="1" dirty="0" err="1">
                <a:latin typeface="Calibri"/>
                <a:ea typeface="Open Sans"/>
                <a:cs typeface="Calibri"/>
              </a:rPr>
              <a:t>Quality</a:t>
            </a:r>
            <a:r>
              <a:rPr lang="pl-PL" b="1" dirty="0">
                <a:latin typeface="Calibri"/>
                <a:ea typeface="Open Sans"/>
                <a:cs typeface="Calibri"/>
              </a:rPr>
              <a:t> and </a:t>
            </a:r>
            <a:r>
              <a:rPr lang="pl-PL" b="1" dirty="0" err="1">
                <a:latin typeface="Calibri"/>
                <a:ea typeface="Open Sans"/>
                <a:cs typeface="Calibri"/>
              </a:rPr>
              <a:t>Qualifications</a:t>
            </a:r>
            <a:r>
              <a:rPr lang="pl-PL" b="1" dirty="0">
                <a:latin typeface="Calibri"/>
                <a:ea typeface="Open Sans"/>
                <a:cs typeface="Calibri"/>
              </a:rPr>
              <a:t> </a:t>
            </a:r>
            <a:r>
              <a:rPr lang="pl-PL" b="1" dirty="0" err="1">
                <a:latin typeface="Calibri"/>
                <a:ea typeface="Open Sans"/>
                <a:cs typeface="Calibri"/>
              </a:rPr>
              <a:t>Ireland</a:t>
            </a:r>
            <a:r>
              <a:rPr lang="pl-PL" b="1" dirty="0">
                <a:latin typeface="Calibri"/>
                <a:ea typeface="Open Sans"/>
                <a:cs typeface="Calibri"/>
              </a:rPr>
              <a:t> </a:t>
            </a:r>
            <a:r>
              <a:rPr lang="ru-RU" b="1" dirty="0">
                <a:latin typeface="Calibri"/>
                <a:ea typeface="Open Sans"/>
                <a:cs typeface="Calibri"/>
              </a:rPr>
              <a:t>є державною </a:t>
            </a:r>
            <a:r>
              <a:rPr lang="ru-RU" b="1" dirty="0" err="1">
                <a:latin typeface="Calibri"/>
                <a:ea typeface="Open Sans"/>
                <a:cs typeface="Calibri"/>
              </a:rPr>
              <a:t>установою</a:t>
            </a:r>
            <a:r>
              <a:rPr lang="ru-RU" b="1" dirty="0">
                <a:latin typeface="Calibri"/>
                <a:ea typeface="Open Sans"/>
                <a:cs typeface="Calibri"/>
              </a:rPr>
              <a:t>, </a:t>
            </a:r>
            <a:r>
              <a:rPr lang="ru-RU" b="1" dirty="0" err="1">
                <a:latin typeface="Calibri"/>
                <a:ea typeface="Open Sans"/>
                <a:cs typeface="Calibri"/>
              </a:rPr>
              <a:t>відповідальною</a:t>
            </a:r>
            <a:r>
              <a:rPr lang="ru-RU" b="1" dirty="0">
                <a:latin typeface="Calibri"/>
                <a:ea typeface="Open Sans"/>
                <a:cs typeface="Calibri"/>
              </a:rPr>
              <a:t> за </a:t>
            </a:r>
            <a:r>
              <a:rPr lang="ru-RU" b="1" dirty="0" err="1">
                <a:latin typeface="Calibri"/>
                <a:ea typeface="Open Sans"/>
                <a:cs typeface="Calibri"/>
              </a:rPr>
              <a:t>просування</a:t>
            </a:r>
            <a:r>
              <a:rPr lang="ru-RU" b="1" dirty="0">
                <a:latin typeface="Calibri"/>
                <a:ea typeface="Open Sans"/>
                <a:cs typeface="Calibri"/>
              </a:rPr>
              <a:t> </a:t>
            </a:r>
            <a:r>
              <a:rPr lang="ru-RU" b="1" dirty="0" err="1">
                <a:latin typeface="Calibri"/>
                <a:ea typeface="Open Sans"/>
                <a:cs typeface="Calibri"/>
              </a:rPr>
              <a:t>якості</a:t>
            </a:r>
            <a:r>
              <a:rPr lang="ru-RU" b="1" dirty="0">
                <a:latin typeface="Calibri"/>
                <a:ea typeface="Open Sans"/>
                <a:cs typeface="Calibri"/>
              </a:rPr>
              <a:t>, </a:t>
            </a:r>
            <a:r>
              <a:rPr lang="ru-RU" b="1" dirty="0" err="1">
                <a:latin typeface="Calibri"/>
                <a:ea typeface="Open Sans"/>
                <a:cs typeface="Calibri"/>
              </a:rPr>
              <a:t>доброчесності</a:t>
            </a:r>
            <a:r>
              <a:rPr lang="ru-RU" b="1" dirty="0">
                <a:latin typeface="Calibri"/>
                <a:ea typeface="Open Sans"/>
                <a:cs typeface="Calibri"/>
              </a:rPr>
              <a:t> та </a:t>
            </a:r>
            <a:r>
              <a:rPr lang="ru-RU" b="1" dirty="0" err="1">
                <a:latin typeface="Calibri"/>
                <a:ea typeface="Open Sans"/>
                <a:cs typeface="Calibri"/>
              </a:rPr>
              <a:t>репутації</a:t>
            </a:r>
            <a:r>
              <a:rPr lang="ru-RU" b="1" dirty="0">
                <a:latin typeface="Calibri"/>
                <a:ea typeface="Open Sans"/>
                <a:cs typeface="Calibri"/>
              </a:rPr>
              <a:t> </a:t>
            </a:r>
            <a:r>
              <a:rPr lang="ru-RU" b="1" dirty="0" err="1">
                <a:latin typeface="Calibri"/>
                <a:ea typeface="Open Sans"/>
                <a:cs typeface="Calibri"/>
              </a:rPr>
              <a:t>ірландської</a:t>
            </a:r>
            <a:r>
              <a:rPr lang="ru-RU" b="1" dirty="0">
                <a:latin typeface="Calibri"/>
                <a:ea typeface="Open Sans"/>
                <a:cs typeface="Calibri"/>
              </a:rPr>
              <a:t> </a:t>
            </a:r>
            <a:r>
              <a:rPr lang="ru-RU" b="1" dirty="0" err="1">
                <a:latin typeface="Calibri"/>
                <a:ea typeface="Open Sans"/>
                <a:cs typeface="Calibri"/>
              </a:rPr>
              <a:t>системи</a:t>
            </a:r>
            <a:r>
              <a:rPr lang="ru-RU" b="1" dirty="0">
                <a:latin typeface="Calibri"/>
                <a:ea typeface="Open Sans"/>
                <a:cs typeface="Calibri"/>
              </a:rPr>
              <a:t> </a:t>
            </a:r>
            <a:r>
              <a:rPr lang="ru-RU" b="1" dirty="0" err="1">
                <a:latin typeface="Calibri"/>
                <a:ea typeface="Open Sans"/>
                <a:cs typeface="Calibri"/>
              </a:rPr>
              <a:t>вищої</a:t>
            </a:r>
            <a:r>
              <a:rPr lang="ru-RU" b="1" dirty="0">
                <a:latin typeface="Calibri"/>
                <a:ea typeface="Open Sans"/>
                <a:cs typeface="Calibri"/>
              </a:rPr>
              <a:t> </a:t>
            </a:r>
            <a:r>
              <a:rPr lang="ru-RU" b="1" dirty="0" err="1">
                <a:latin typeface="Calibri"/>
                <a:ea typeface="Open Sans"/>
                <a:cs typeface="Calibri"/>
              </a:rPr>
              <a:t>освіти</a:t>
            </a:r>
            <a:r>
              <a:rPr lang="pl-PL" b="1" dirty="0">
                <a:latin typeface="Calibri"/>
                <a:ea typeface="Open Sans"/>
                <a:cs typeface="Calibri"/>
              </a:rPr>
              <a:t>.</a:t>
            </a:r>
            <a:r>
              <a:rPr lang="en-GB" dirty="0">
                <a:latin typeface="Calibri"/>
                <a:ea typeface="Calibri"/>
                <a:cs typeface="Calibri"/>
                <a:hlinkClick r:id="rId4"/>
              </a:rPr>
              <a:t>https://www.qqi.ie/</a:t>
            </a:r>
            <a:r>
              <a:rPr lang="en-GB" dirty="0">
                <a:latin typeface="Calibri"/>
                <a:ea typeface="Calibri"/>
                <a:cs typeface="Calibri"/>
              </a:rPr>
              <a:t> </a:t>
            </a:r>
            <a:endParaRPr lang="en-GB" dirty="0">
              <a:latin typeface="Calibri"/>
              <a:cs typeface="Calibri"/>
            </a:endParaRPr>
          </a:p>
          <a:p>
            <a:endParaRPr lang="en-US" sz="1250" dirty="0"/>
          </a:p>
          <a:p>
            <a:r>
              <a:rPr lang="ru-RU" sz="1250" b="1" dirty="0" err="1"/>
              <a:t>Офіс</a:t>
            </a:r>
            <a:r>
              <a:rPr lang="ru-RU" sz="1250" b="1" dirty="0"/>
              <a:t> </a:t>
            </a:r>
            <a:r>
              <a:rPr lang="ru-RU" sz="1250" b="1" dirty="0" err="1"/>
              <a:t>технічної</a:t>
            </a:r>
            <a:r>
              <a:rPr lang="ru-RU" sz="1250" b="1" dirty="0"/>
              <a:t> </a:t>
            </a:r>
            <a:r>
              <a:rPr lang="ru-RU" sz="1250" b="1" dirty="0" err="1"/>
              <a:t>інспекції</a:t>
            </a:r>
            <a:r>
              <a:rPr lang="ru-RU" sz="1250" b="1" dirty="0"/>
              <a:t> </a:t>
            </a:r>
            <a:r>
              <a:rPr lang="ru-RU" sz="1250" b="1" dirty="0" err="1"/>
              <a:t>має</a:t>
            </a:r>
            <a:r>
              <a:rPr lang="ru-RU" sz="1250" b="1" dirty="0"/>
              <a:t> право </a:t>
            </a:r>
            <a:r>
              <a:rPr lang="ru-RU" sz="1250" b="1" dirty="0" err="1"/>
              <a:t>визнавати</a:t>
            </a:r>
            <a:r>
              <a:rPr lang="ru-RU" sz="1250" b="1" dirty="0"/>
              <a:t> </a:t>
            </a:r>
            <a:r>
              <a:rPr lang="ru-RU" sz="1250" b="1" dirty="0" err="1"/>
              <a:t>кваліфікації</a:t>
            </a:r>
            <a:r>
              <a:rPr lang="ru-RU" sz="1250" b="1" dirty="0"/>
              <a:t> для </a:t>
            </a:r>
            <a:r>
              <a:rPr lang="ru-RU" sz="1250" b="1" dirty="0" err="1"/>
              <a:t>виконання</a:t>
            </a:r>
            <a:r>
              <a:rPr lang="ru-RU" sz="1250" b="1" dirty="0"/>
              <a:t> </a:t>
            </a:r>
            <a:r>
              <a:rPr lang="ru-RU" sz="1250" b="1" dirty="0" err="1"/>
              <a:t>регульованих</a:t>
            </a:r>
            <a:r>
              <a:rPr lang="ru-RU" sz="1250" b="1" dirty="0"/>
              <a:t> </a:t>
            </a:r>
            <a:r>
              <a:rPr lang="ru-RU" sz="1250" b="1" dirty="0" err="1"/>
              <a:t>професій</a:t>
            </a:r>
            <a:r>
              <a:rPr lang="ru-RU" sz="1250" b="1" dirty="0"/>
              <a:t> та </a:t>
            </a:r>
            <a:r>
              <a:rPr lang="ru-RU" sz="1250" b="1" dirty="0" err="1"/>
              <a:t>виконання</a:t>
            </a:r>
            <a:r>
              <a:rPr lang="ru-RU" sz="1250" b="1" dirty="0"/>
              <a:t> </a:t>
            </a:r>
            <a:r>
              <a:rPr lang="ru-RU" sz="1250" b="1" dirty="0" err="1"/>
              <a:t>певних</a:t>
            </a:r>
            <a:r>
              <a:rPr lang="ru-RU" sz="1250" b="1" dirty="0"/>
              <a:t> </a:t>
            </a:r>
            <a:r>
              <a:rPr lang="ru-RU" sz="1250" b="1" dirty="0" err="1"/>
              <a:t>видів</a:t>
            </a:r>
            <a:r>
              <a:rPr lang="ru-RU" sz="1250" b="1" dirty="0"/>
              <a:t> </a:t>
            </a:r>
            <a:r>
              <a:rPr lang="ru-RU" sz="1250" b="1" dirty="0" err="1"/>
              <a:t>діяльності</a:t>
            </a:r>
            <a:r>
              <a:rPr lang="pl-PL" sz="1250" dirty="0"/>
              <a:t>.</a:t>
            </a:r>
            <a:r>
              <a:rPr lang="pl" dirty="0">
                <a:solidFill>
                  <a:srgbClr val="1155CC"/>
                </a:solidFill>
                <a:latin typeface="Calibri"/>
                <a:ea typeface="Open Sans"/>
                <a:cs typeface="Arial"/>
                <a:hlinkClick r:id="rId5"/>
              </a:rPr>
              <a:t>https://www.udt.gov.pl/kwalifikacje-osob/uznawanie-kwalifikacji</a:t>
            </a:r>
            <a:endParaRPr lang="en-US" dirty="0">
              <a:latin typeface="Calibri"/>
              <a:ea typeface="Open Sans"/>
            </a:endParaRPr>
          </a:p>
          <a:p>
            <a:endParaRPr lang="en-GB" b="1" dirty="0"/>
          </a:p>
          <a:p>
            <a:r>
              <a:rPr lang="pl-PL" b="1" dirty="0" err="1">
                <a:solidFill>
                  <a:srgbClr val="242424"/>
                </a:solidFill>
                <a:latin typeface="Calibri"/>
                <a:ea typeface="Calibri"/>
                <a:cs typeface="Calibri"/>
              </a:rPr>
              <a:t>Comunidades</a:t>
            </a:r>
            <a:r>
              <a:rPr lang="pl-PL" b="1" dirty="0">
                <a:solidFill>
                  <a:srgbClr val="242424"/>
                </a:solidFill>
                <a:latin typeface="Calibri"/>
                <a:ea typeface="Calibri"/>
                <a:cs typeface="Calibri"/>
              </a:rPr>
              <a:t> </a:t>
            </a:r>
            <a:r>
              <a:rPr lang="pl-PL" b="1" dirty="0" err="1">
                <a:solidFill>
                  <a:srgbClr val="242424"/>
                </a:solidFill>
                <a:latin typeface="Calibri"/>
                <a:ea typeface="Calibri"/>
                <a:cs typeface="Calibri"/>
              </a:rPr>
              <a:t>Autónomas</a:t>
            </a:r>
            <a:r>
              <a:rPr lang="pl-PL" b="1" dirty="0">
                <a:solidFill>
                  <a:srgbClr val="242424"/>
                </a:solidFill>
                <a:latin typeface="Calibri"/>
                <a:ea typeface="Calibri"/>
                <a:cs typeface="Calibri"/>
              </a:rPr>
              <a:t> (</a:t>
            </a:r>
            <a:r>
              <a:rPr lang="ru-RU" b="1" dirty="0" err="1">
                <a:solidFill>
                  <a:srgbClr val="242424"/>
                </a:solidFill>
                <a:latin typeface="Calibri"/>
                <a:ea typeface="Calibri"/>
                <a:cs typeface="Calibri"/>
              </a:rPr>
              <a:t>Регіональні</a:t>
            </a:r>
            <a:r>
              <a:rPr lang="ru-RU" b="1" dirty="0">
                <a:solidFill>
                  <a:srgbClr val="242424"/>
                </a:solidFill>
                <a:latin typeface="Calibri"/>
                <a:ea typeface="Calibri"/>
                <a:cs typeface="Calibri"/>
              </a:rPr>
              <a:t> </a:t>
            </a:r>
            <a:r>
              <a:rPr lang="ru-RU" b="1" dirty="0" err="1">
                <a:solidFill>
                  <a:srgbClr val="242424"/>
                </a:solidFill>
                <a:latin typeface="Calibri"/>
                <a:ea typeface="Calibri"/>
                <a:cs typeface="Calibri"/>
              </a:rPr>
              <a:t>адміністрації</a:t>
            </a:r>
            <a:r>
              <a:rPr lang="ru-RU" b="1" dirty="0">
                <a:solidFill>
                  <a:srgbClr val="242424"/>
                </a:solidFill>
                <a:latin typeface="Calibri"/>
                <a:ea typeface="Calibri"/>
                <a:cs typeface="Calibri"/>
              </a:rPr>
              <a:t>) — </a:t>
            </a:r>
            <a:r>
              <a:rPr lang="ru-RU" b="1" dirty="0" err="1">
                <a:solidFill>
                  <a:srgbClr val="242424"/>
                </a:solidFill>
                <a:latin typeface="Calibri"/>
                <a:ea typeface="Calibri"/>
                <a:cs typeface="Calibri"/>
              </a:rPr>
              <a:t>це</a:t>
            </a:r>
            <a:r>
              <a:rPr lang="ru-RU" b="1" dirty="0">
                <a:solidFill>
                  <a:srgbClr val="242424"/>
                </a:solidFill>
                <a:latin typeface="Calibri"/>
                <a:ea typeface="Calibri"/>
                <a:cs typeface="Calibri"/>
              </a:rPr>
              <a:t> орган, </a:t>
            </a:r>
            <a:r>
              <a:rPr lang="ru-RU" b="1" dirty="0" err="1">
                <a:solidFill>
                  <a:srgbClr val="242424"/>
                </a:solidFill>
                <a:latin typeface="Calibri"/>
                <a:ea typeface="Calibri"/>
                <a:cs typeface="Calibri"/>
              </a:rPr>
              <a:t>який</a:t>
            </a:r>
            <a:r>
              <a:rPr lang="ru-RU" b="1" dirty="0">
                <a:solidFill>
                  <a:srgbClr val="242424"/>
                </a:solidFill>
                <a:latin typeface="Calibri"/>
                <a:ea typeface="Calibri"/>
                <a:cs typeface="Calibri"/>
              </a:rPr>
              <a:t> </a:t>
            </a:r>
            <a:r>
              <a:rPr lang="ru-RU" b="1" dirty="0" err="1">
                <a:solidFill>
                  <a:srgbClr val="242424"/>
                </a:solidFill>
                <a:latin typeface="Calibri"/>
                <a:ea typeface="Calibri"/>
                <a:cs typeface="Calibri"/>
              </a:rPr>
              <a:t>акредитує</a:t>
            </a:r>
            <a:r>
              <a:rPr lang="ru-RU" b="1" dirty="0">
                <a:solidFill>
                  <a:srgbClr val="242424"/>
                </a:solidFill>
                <a:latin typeface="Calibri"/>
                <a:ea typeface="Calibri"/>
                <a:cs typeface="Calibri"/>
              </a:rPr>
              <a:t> </a:t>
            </a:r>
            <a:r>
              <a:rPr lang="ru-RU" b="1" dirty="0" err="1">
                <a:solidFill>
                  <a:srgbClr val="242424"/>
                </a:solidFill>
                <a:latin typeface="Calibri"/>
                <a:ea typeface="Calibri"/>
                <a:cs typeface="Calibri"/>
              </a:rPr>
              <a:t>навички</a:t>
            </a:r>
            <a:r>
              <a:rPr lang="ru-RU" b="1" dirty="0">
                <a:solidFill>
                  <a:srgbClr val="242424"/>
                </a:solidFill>
                <a:latin typeface="Calibri"/>
                <a:ea typeface="Calibri"/>
                <a:cs typeface="Calibri"/>
              </a:rPr>
              <a:t> в </a:t>
            </a:r>
            <a:r>
              <a:rPr lang="ru-RU" b="1" dirty="0" err="1">
                <a:solidFill>
                  <a:srgbClr val="242424"/>
                </a:solidFill>
                <a:latin typeface="Calibri"/>
                <a:ea typeface="Calibri"/>
                <a:cs typeface="Calibri"/>
              </a:rPr>
              <a:t>Іспанії</a:t>
            </a:r>
            <a:r>
              <a:rPr lang="ru-RU" b="1" dirty="0">
                <a:solidFill>
                  <a:srgbClr val="242424"/>
                </a:solidFill>
                <a:latin typeface="Calibri"/>
                <a:ea typeface="Calibri"/>
                <a:cs typeface="Calibri"/>
              </a:rPr>
              <a:t> та </a:t>
            </a:r>
            <a:r>
              <a:rPr lang="ru-RU" b="1" dirty="0" err="1">
                <a:solidFill>
                  <a:srgbClr val="242424"/>
                </a:solidFill>
                <a:latin typeface="Calibri"/>
                <a:ea typeface="Calibri"/>
                <a:cs typeface="Calibri"/>
              </a:rPr>
              <a:t>діє</a:t>
            </a:r>
            <a:r>
              <a:rPr lang="pl-PL" b="1" dirty="0">
                <a:solidFill>
                  <a:srgbClr val="242424"/>
                </a:solidFill>
                <a:latin typeface="Calibri"/>
                <a:ea typeface="Calibri"/>
                <a:cs typeface="Calibri"/>
              </a:rPr>
              <a:t>.</a:t>
            </a:r>
            <a:r>
              <a:rPr lang="en-GB" u="sng" dirty="0">
                <a:solidFill>
                  <a:srgbClr val="0000FF"/>
                </a:solidFill>
                <a:latin typeface="Calibri"/>
                <a:ea typeface="Calibri"/>
                <a:cs typeface="Calibri"/>
                <a:hlinkClick r:id="rId6"/>
              </a:rPr>
              <a:t>https://www.todofp.es/acreditacion-de-competencias/informacion-2024-2025.html</a:t>
            </a:r>
            <a:endParaRPr lang="en-GB" dirty="0"/>
          </a:p>
          <a:p>
            <a:endParaRPr lang="en-GB" dirty="0">
              <a:solidFill>
                <a:srgbClr val="1D1D1B"/>
              </a:solidFill>
              <a:ea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3" name="Obraz 2" descr="Obraz zawierający ubrania, osoba, Technik, Obróbka metali&#10;&#10;Zawartość wygenerowana przez AI może być niepoprawna.">
            <a:extLst>
              <a:ext uri="{FF2B5EF4-FFF2-40B4-BE49-F238E27FC236}">
                <a16:creationId xmlns:a16="http://schemas.microsoft.com/office/drawing/2014/main" id="{CCB65608-A7C8-3950-F7DF-5F4EB5BF4E15}"/>
              </a:ext>
            </a:extLst>
          </p:cNvPr>
          <p:cNvPicPr>
            <a:picLocks noChangeAspect="1"/>
          </p:cNvPicPr>
          <p:nvPr/>
        </p:nvPicPr>
        <p:blipFill>
          <a:blip r:embed="rId7"/>
          <a:stretch>
            <a:fillRect/>
          </a:stretch>
        </p:blipFill>
        <p:spPr>
          <a:xfrm>
            <a:off x="0" y="4874101"/>
            <a:ext cx="7554482" cy="5035550"/>
          </a:xfrm>
          <a:prstGeom prst="rect">
            <a:avLst/>
          </a:prstGeom>
        </p:spPr>
      </p:pic>
    </p:spTree>
    <p:extLst>
      <p:ext uri="{BB962C8B-B14F-4D97-AF65-F5344CB8AC3E}">
        <p14:creationId xmlns:p14="http://schemas.microsoft.com/office/powerpoint/2010/main" val="308634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2" name="Picture Placeholder 8">
            <a:extLst>
              <a:ext uri="{FF2B5EF4-FFF2-40B4-BE49-F238E27FC236}">
                <a16:creationId xmlns:a16="http://schemas.microsoft.com/office/drawing/2014/main" id="{272F1271-6C34-B396-013A-A83D701AA76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13" name="Freeform 12">
            <a:extLst>
              <a:ext uri="{FF2B5EF4-FFF2-40B4-BE49-F238E27FC236}">
                <a16:creationId xmlns:a16="http://schemas.microsoft.com/office/drawing/2014/main" id="{F47014E0-4D60-1E9C-7A7B-7F4A619484FC}"/>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14" name="Picture 13">
            <a:extLst>
              <a:ext uri="{FF2B5EF4-FFF2-40B4-BE49-F238E27FC236}">
                <a16:creationId xmlns:a16="http://schemas.microsoft.com/office/drawing/2014/main" id="{8301D47B-B550-AD5A-5ABA-D21537F26C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15" name="Rectangle 14">
            <a:extLst>
              <a:ext uri="{FF2B5EF4-FFF2-40B4-BE49-F238E27FC236}">
                <a16:creationId xmlns:a16="http://schemas.microsoft.com/office/drawing/2014/main" id="{E8092AF0-1460-C02D-EB53-ADD6A20723E1}"/>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16" name="Picture 15">
            <a:extLst>
              <a:ext uri="{FF2B5EF4-FFF2-40B4-BE49-F238E27FC236}">
                <a16:creationId xmlns:a16="http://schemas.microsoft.com/office/drawing/2014/main" id="{CC31EAF1-706E-D00E-52B8-7BACF61A4B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17" name="Group 16">
            <a:extLst>
              <a:ext uri="{FF2B5EF4-FFF2-40B4-BE49-F238E27FC236}">
                <a16:creationId xmlns:a16="http://schemas.microsoft.com/office/drawing/2014/main" id="{7C70B81E-5D38-D4E6-A27E-425F4989AF9B}"/>
              </a:ext>
            </a:extLst>
          </p:cNvPr>
          <p:cNvGrpSpPr/>
          <p:nvPr/>
        </p:nvGrpSpPr>
        <p:grpSpPr>
          <a:xfrm>
            <a:off x="4545542" y="5193872"/>
            <a:ext cx="3014133" cy="4694769"/>
            <a:chOff x="4387351" y="4867570"/>
            <a:chExt cx="581843" cy="906270"/>
          </a:xfrm>
          <a:solidFill>
            <a:schemeClr val="bg1">
              <a:alpha val="17307"/>
            </a:schemeClr>
          </a:solidFill>
        </p:grpSpPr>
        <p:grpSp>
          <p:nvGrpSpPr>
            <p:cNvPr id="18" name="Graphic 7">
              <a:extLst>
                <a:ext uri="{FF2B5EF4-FFF2-40B4-BE49-F238E27FC236}">
                  <a16:creationId xmlns:a16="http://schemas.microsoft.com/office/drawing/2014/main" id="{195D7E08-A429-E07D-DBB1-D8B381758CF8}"/>
                </a:ext>
              </a:extLst>
            </p:cNvPr>
            <p:cNvGrpSpPr/>
            <p:nvPr/>
          </p:nvGrpSpPr>
          <p:grpSpPr>
            <a:xfrm>
              <a:off x="4388301" y="4867570"/>
              <a:ext cx="580893" cy="324279"/>
              <a:chOff x="4388301" y="4867570"/>
              <a:chExt cx="580893" cy="324279"/>
            </a:xfrm>
            <a:grpFill/>
          </p:grpSpPr>
          <p:sp>
            <p:nvSpPr>
              <p:cNvPr id="48" name="Freeform 47">
                <a:extLst>
                  <a:ext uri="{FF2B5EF4-FFF2-40B4-BE49-F238E27FC236}">
                    <a16:creationId xmlns:a16="http://schemas.microsoft.com/office/drawing/2014/main" id="{6EBC08C4-8691-A22F-6386-23E5C73A1F5E}"/>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E7B9915B-61D1-EBFF-BC0E-97FE7A9968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9" name="Freeform 18">
              <a:extLst>
                <a:ext uri="{FF2B5EF4-FFF2-40B4-BE49-F238E27FC236}">
                  <a16:creationId xmlns:a16="http://schemas.microsoft.com/office/drawing/2014/main" id="{96FFB3FD-1D2C-E22D-FF7C-D5211D69D55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0" name="Graphic 7">
              <a:extLst>
                <a:ext uri="{FF2B5EF4-FFF2-40B4-BE49-F238E27FC236}">
                  <a16:creationId xmlns:a16="http://schemas.microsoft.com/office/drawing/2014/main" id="{0BA755FB-0EEF-D178-824D-A1D9050DE559}"/>
                </a:ext>
              </a:extLst>
            </p:cNvPr>
            <p:cNvGrpSpPr/>
            <p:nvPr/>
          </p:nvGrpSpPr>
          <p:grpSpPr>
            <a:xfrm>
              <a:off x="4387351" y="5189947"/>
              <a:ext cx="580893" cy="583893"/>
              <a:chOff x="4387351" y="5189947"/>
              <a:chExt cx="580893" cy="583893"/>
            </a:xfrm>
            <a:grpFill/>
          </p:grpSpPr>
          <p:sp>
            <p:nvSpPr>
              <p:cNvPr id="30" name="Freeform 29">
                <a:extLst>
                  <a:ext uri="{FF2B5EF4-FFF2-40B4-BE49-F238E27FC236}">
                    <a16:creationId xmlns:a16="http://schemas.microsoft.com/office/drawing/2014/main" id="{93175097-CB88-EF2E-749A-F7A6B597A4B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766330E5-01DB-4EC4-2109-AAD2BA55F858}"/>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0" name="Text Placeholder 58">
            <a:extLst>
              <a:ext uri="{FF2B5EF4-FFF2-40B4-BE49-F238E27FC236}">
                <a16:creationId xmlns:a16="http://schemas.microsoft.com/office/drawing/2014/main" id="{5753A81B-C53C-C7C9-C7CB-6D72689016A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51" name="Text Placeholder 10">
            <a:extLst>
              <a:ext uri="{FF2B5EF4-FFF2-40B4-BE49-F238E27FC236}">
                <a16:creationId xmlns:a16="http://schemas.microsoft.com/office/drawing/2014/main" id="{E63C702C-D976-674C-DAF1-F037F3D36365}"/>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52" name="Group 51">
            <a:extLst>
              <a:ext uri="{FF2B5EF4-FFF2-40B4-BE49-F238E27FC236}">
                <a16:creationId xmlns:a16="http://schemas.microsoft.com/office/drawing/2014/main" id="{E14FEA8B-56BE-16C9-88B4-192872956683}"/>
              </a:ext>
            </a:extLst>
          </p:cNvPr>
          <p:cNvGrpSpPr/>
          <p:nvPr/>
        </p:nvGrpSpPr>
        <p:grpSpPr>
          <a:xfrm>
            <a:off x="558177" y="8504004"/>
            <a:ext cx="1571069" cy="441526"/>
            <a:chOff x="475050" y="8594793"/>
            <a:chExt cx="1866488" cy="524549"/>
          </a:xfrm>
        </p:grpSpPr>
        <p:sp>
          <p:nvSpPr>
            <p:cNvPr id="53" name="TextBox 52">
              <a:extLst>
                <a:ext uri="{FF2B5EF4-FFF2-40B4-BE49-F238E27FC236}">
                  <a16:creationId xmlns:a16="http://schemas.microsoft.com/office/drawing/2014/main" id="{092D519C-3BB2-4DD3-0154-9ADD70EB5EFB}"/>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4" name="TextBox 53">
              <a:extLst>
                <a:ext uri="{FF2B5EF4-FFF2-40B4-BE49-F238E27FC236}">
                  <a16:creationId xmlns:a16="http://schemas.microsoft.com/office/drawing/2014/main" id="{2EF50C75-D5E1-5A2B-9E34-1FC31F840440}"/>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5" name="TextBox 54">
              <a:extLst>
                <a:ext uri="{FF2B5EF4-FFF2-40B4-BE49-F238E27FC236}">
                  <a16:creationId xmlns:a16="http://schemas.microsoft.com/office/drawing/2014/main" id="{F91DE55B-FC9F-B2FD-1317-B85E86E4CA4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6" name="Graphic 3">
              <a:extLst>
                <a:ext uri="{FF2B5EF4-FFF2-40B4-BE49-F238E27FC236}">
                  <a16:creationId xmlns:a16="http://schemas.microsoft.com/office/drawing/2014/main" id="{3EBE38F6-C1BF-322F-8A9E-984629662BA9}"/>
                </a:ext>
              </a:extLst>
            </p:cNvPr>
            <p:cNvGrpSpPr/>
            <p:nvPr/>
          </p:nvGrpSpPr>
          <p:grpSpPr>
            <a:xfrm>
              <a:off x="475050" y="8594793"/>
              <a:ext cx="524161" cy="524549"/>
              <a:chOff x="-1196056" y="2499889"/>
              <a:chExt cx="850463" cy="851093"/>
            </a:xfrm>
          </p:grpSpPr>
          <p:sp>
            <p:nvSpPr>
              <p:cNvPr id="66" name="Freeform 65">
                <a:extLst>
                  <a:ext uri="{FF2B5EF4-FFF2-40B4-BE49-F238E27FC236}">
                    <a16:creationId xmlns:a16="http://schemas.microsoft.com/office/drawing/2014/main" id="{CF4401C5-4DF6-85CB-1DD8-0C6F421FA7F5}"/>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7" name="Freeform 66">
                <a:extLst>
                  <a:ext uri="{FF2B5EF4-FFF2-40B4-BE49-F238E27FC236}">
                    <a16:creationId xmlns:a16="http://schemas.microsoft.com/office/drawing/2014/main" id="{36F02914-C53F-015B-53D9-CF83363DFCD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7" name="Group 56">
              <a:extLst>
                <a:ext uri="{FF2B5EF4-FFF2-40B4-BE49-F238E27FC236}">
                  <a16:creationId xmlns:a16="http://schemas.microsoft.com/office/drawing/2014/main" id="{545941E0-F96E-FA51-3165-330F95EB1346}"/>
                </a:ext>
              </a:extLst>
            </p:cNvPr>
            <p:cNvGrpSpPr/>
            <p:nvPr/>
          </p:nvGrpSpPr>
          <p:grpSpPr>
            <a:xfrm>
              <a:off x="1146213" y="8594793"/>
              <a:ext cx="524161" cy="524161"/>
              <a:chOff x="3094393" y="4759137"/>
              <a:chExt cx="1074283" cy="1074283"/>
            </a:xfrm>
          </p:grpSpPr>
          <p:sp>
            <p:nvSpPr>
              <p:cNvPr id="61" name="Freeform 60">
                <a:extLst>
                  <a:ext uri="{FF2B5EF4-FFF2-40B4-BE49-F238E27FC236}">
                    <a16:creationId xmlns:a16="http://schemas.microsoft.com/office/drawing/2014/main" id="{9C2DCF1F-8DC8-A367-482E-4EFC78DEC327}"/>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2" name="Group 61">
                <a:extLst>
                  <a:ext uri="{FF2B5EF4-FFF2-40B4-BE49-F238E27FC236}">
                    <a16:creationId xmlns:a16="http://schemas.microsoft.com/office/drawing/2014/main" id="{9EA23D95-C744-60E0-3A4C-E58ACA710940}"/>
                  </a:ext>
                </a:extLst>
              </p:cNvPr>
              <p:cNvGrpSpPr/>
              <p:nvPr/>
            </p:nvGrpSpPr>
            <p:grpSpPr>
              <a:xfrm>
                <a:off x="3303016" y="4946695"/>
                <a:ext cx="685139" cy="655838"/>
                <a:chOff x="3303016" y="4946695"/>
                <a:chExt cx="685139" cy="655838"/>
              </a:xfrm>
            </p:grpSpPr>
            <p:sp>
              <p:nvSpPr>
                <p:cNvPr id="63" name="Freeform 62">
                  <a:extLst>
                    <a:ext uri="{FF2B5EF4-FFF2-40B4-BE49-F238E27FC236}">
                      <a16:creationId xmlns:a16="http://schemas.microsoft.com/office/drawing/2014/main" id="{6352C628-B9D7-9E17-69DE-637FCD78EBF5}"/>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4" name="Freeform 63">
                  <a:extLst>
                    <a:ext uri="{FF2B5EF4-FFF2-40B4-BE49-F238E27FC236}">
                      <a16:creationId xmlns:a16="http://schemas.microsoft.com/office/drawing/2014/main" id="{B94E70BE-7322-C3DB-39FD-B49FE33D510F}"/>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5" name="Freeform 64">
                  <a:extLst>
                    <a:ext uri="{FF2B5EF4-FFF2-40B4-BE49-F238E27FC236}">
                      <a16:creationId xmlns:a16="http://schemas.microsoft.com/office/drawing/2014/main" id="{35107DCD-A880-7734-2220-5F926F622D71}"/>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8" name="Group 57">
              <a:extLst>
                <a:ext uri="{FF2B5EF4-FFF2-40B4-BE49-F238E27FC236}">
                  <a16:creationId xmlns:a16="http://schemas.microsoft.com/office/drawing/2014/main" id="{23036F9D-5C89-A233-4F91-E4EA4AD50C7A}"/>
                </a:ext>
              </a:extLst>
            </p:cNvPr>
            <p:cNvGrpSpPr/>
            <p:nvPr/>
          </p:nvGrpSpPr>
          <p:grpSpPr>
            <a:xfrm>
              <a:off x="1817377" y="8594793"/>
              <a:ext cx="524161" cy="524161"/>
              <a:chOff x="2779401" y="1664126"/>
              <a:chExt cx="1074283" cy="1074283"/>
            </a:xfrm>
          </p:grpSpPr>
          <p:sp>
            <p:nvSpPr>
              <p:cNvPr id="59" name="Freeform 58">
                <a:extLst>
                  <a:ext uri="{FF2B5EF4-FFF2-40B4-BE49-F238E27FC236}">
                    <a16:creationId xmlns:a16="http://schemas.microsoft.com/office/drawing/2014/main" id="{85361104-663F-6756-30D8-BC3EDD529378}"/>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0" name="Graphic 3">
                <a:extLst>
                  <a:ext uri="{FF2B5EF4-FFF2-40B4-BE49-F238E27FC236}">
                    <a16:creationId xmlns:a16="http://schemas.microsoft.com/office/drawing/2014/main" id="{F292B5B8-52BA-6D70-B5AC-6A3871F35AEF}"/>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69AD2B3-D789-4FC7-A14D-89ADA76B73A8}">
  <ds:schemaRefs>
    <ds:schemaRef ds:uri="http://www.w3.org/XML/1998/namespace"/>
    <ds:schemaRef ds:uri="http://schemas.microsoft.com/office/2006/metadata/properties"/>
    <ds:schemaRef ds:uri="http://schemas.openxmlformats.org/package/2006/metadata/core-properties"/>
    <ds:schemaRef ds:uri="http://schemas.microsoft.com/office/infopath/2007/PartnerControls"/>
    <ds:schemaRef ds:uri="http://schemas.microsoft.com/office/2006/documentManagement/types"/>
    <ds:schemaRef ds:uri="http://purl.org/dc/terms/"/>
    <ds:schemaRef ds:uri="876de33e-aaa5-4507-9b92-b84e676ded0d"/>
    <ds:schemaRef ds:uri="ef88797d-310b-4d46-ad9c-0c23fa0c8d45"/>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Magazine layout</Template>
  <TotalTime>4286</TotalTime>
  <Words>925</Words>
  <Application>Microsoft Office PowerPoint</Application>
  <PresentationFormat>Niestandardowy</PresentationFormat>
  <Paragraphs>100</Paragraphs>
  <Slides>9</Slides>
  <Notes>3</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9</vt:i4>
      </vt:variant>
    </vt:vector>
  </HeadingPairs>
  <TitlesOfParts>
    <vt:vector size="16" baseType="lpstr">
      <vt:lpstr>Aptos</vt:lpstr>
      <vt:lpstr>Arial</vt:lpstr>
      <vt:lpstr>Calibri</vt:lpstr>
      <vt:lpstr>Century Schoolbook</vt:lpstr>
      <vt:lpstr>Montserrat</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Karyna Velychko</cp:lastModifiedBy>
  <cp:revision>637</cp:revision>
  <dcterms:created xsi:type="dcterms:W3CDTF">2021-06-15T11:45:52Z</dcterms:created>
  <dcterms:modified xsi:type="dcterms:W3CDTF">2025-11-21T11:14:28Z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