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13"/>
  </p:notesMasterIdLst>
  <p:handoutMasterIdLst>
    <p:handoutMasterId r:id="rId14"/>
  </p:handoutMasterIdLst>
  <p:sldIdLst>
    <p:sldId id="716" r:id="rId5"/>
    <p:sldId id="750" r:id="rId6"/>
    <p:sldId id="742" r:id="rId7"/>
    <p:sldId id="751" r:id="rId8"/>
    <p:sldId id="754" r:id="rId9"/>
    <p:sldId id="755" r:id="rId10"/>
    <p:sldId id="753" r:id="rId11"/>
    <p:sldId id="752" r:id="rId12"/>
  </p:sldIdLst>
  <p:sldSz cx="7559675" cy="10691813"/>
  <p:notesSz cx="6858000" cy="9144000"/>
  <p:defaultTex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A646A2A-5463-31BB-24B8-887E45DDAF69}" name="Orla Casey" initials="OC" userId="S::orla@momentumconsulting.ie::ee9f56f0-43a2-47ae-a5b8-d4a7d2f5cec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F3E23"/>
    <a:srgbClr val="5DC7D0"/>
    <a:srgbClr val="FBAE1C"/>
    <a:srgbClr val="BD4630"/>
    <a:srgbClr val="404040"/>
    <a:srgbClr val="FFFFFF"/>
    <a:srgbClr val="3DBDAB"/>
    <a:srgbClr val="87C540"/>
    <a:srgbClr val="C9519D"/>
    <a:srgbClr val="55BCC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1ACC634-0A93-4998-ADAF-D09782D0BB1D}" v="4" dt="2025-11-05T14:30:01.79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72" autoAdjust="0"/>
    <p:restoredTop sz="93832"/>
  </p:normalViewPr>
  <p:slideViewPr>
    <p:cSldViewPr snapToGrid="0" snapToObjects="1">
      <p:cViewPr varScale="1">
        <p:scale>
          <a:sx n="39" d="100"/>
          <a:sy n="39" d="100"/>
        </p:scale>
        <p:origin x="2276" y="28"/>
      </p:cViewPr>
      <p:guideLst/>
    </p:cSldViewPr>
  </p:slideViewPr>
  <p:notesTextViewPr>
    <p:cViewPr>
      <p:scale>
        <a:sx n="1" d="1"/>
        <a:sy n="1" d="1"/>
      </p:scale>
      <p:origin x="0" y="0"/>
    </p:cViewPr>
  </p:notesTextViewPr>
  <p:sorterViewPr>
    <p:cViewPr>
      <p:scale>
        <a:sx n="1" d="1"/>
        <a:sy n="1" d="1"/>
      </p:scale>
      <p:origin x="0" y="0"/>
    </p:cViewPr>
  </p:sorterViewPr>
  <p:notesViewPr>
    <p:cSldViewPr snapToGrid="0" snapToObjects="1" showGuides="1">
      <p:cViewPr varScale="1">
        <p:scale>
          <a:sx n="71" d="100"/>
          <a:sy n="71" d="100"/>
        </p:scale>
        <p:origin x="2448" y="17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20"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19"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77E7518-D7D3-A342-B9A1-57B91EA8AD9D}"/>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29238D92-CE55-1642-B171-5E9305F007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F378577-8B88-EE4C-8516-6703E5E700B5}" type="datetimeFigureOut">
              <a:rPr lang="en-US" smtClean="0"/>
              <a:t>4/21/2026</a:t>
            </a:fld>
            <a:endParaRPr lang="en-US" dirty="0"/>
          </a:p>
        </p:txBody>
      </p:sp>
      <p:sp>
        <p:nvSpPr>
          <p:cNvPr id="4" name="Footer Placeholder 3">
            <a:extLst>
              <a:ext uri="{FF2B5EF4-FFF2-40B4-BE49-F238E27FC236}">
                <a16:creationId xmlns:a16="http://schemas.microsoft.com/office/drawing/2014/main" id="{294DC253-90BB-9447-B456-77404052F1D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1E73BA3A-C6D1-EB41-8906-A8CC76B3C0A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D09957D-E1A3-9D46-BB8D-8C509470EB58}" type="slidenum">
              <a:rPr lang="en-US" smtClean="0"/>
              <a:t>‹#›</a:t>
            </a:fld>
            <a:endParaRPr lang="en-US" dirty="0"/>
          </a:p>
        </p:txBody>
      </p:sp>
    </p:spTree>
    <p:extLst>
      <p:ext uri="{BB962C8B-B14F-4D97-AF65-F5344CB8AC3E}">
        <p14:creationId xmlns:p14="http://schemas.microsoft.com/office/powerpoint/2010/main" val="1528926450"/>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9E1DF58-7EE3-C448-983E-EBFA8BC3FAB5}" type="datetimeFigureOut">
              <a:rPr lang="en-US" smtClean="0"/>
              <a:t>4/21/2026</a:t>
            </a:fld>
            <a:endParaRPr lang="en-US" dirty="0"/>
          </a:p>
        </p:txBody>
      </p:sp>
      <p:sp>
        <p:nvSpPr>
          <p:cNvPr id="4" name="Slide Image Placeholder 3"/>
          <p:cNvSpPr>
            <a:spLocks noGrp="1" noRot="1" noChangeAspect="1"/>
          </p:cNvSpPr>
          <p:nvPr>
            <p:ph type="sldImg" idx="2"/>
          </p:nvPr>
        </p:nvSpPr>
        <p:spPr>
          <a:xfrm>
            <a:off x="2338388" y="1143000"/>
            <a:ext cx="2181225"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Rediger hovedtekstformater</a:t>
            </a:r>
          </a:p>
          <a:p>
            <a:pPr lvl="1"/>
            <a:r>
              <a:rPr lang="en-US"/>
              <a:t>Andet niveau</a:t>
            </a:r>
          </a:p>
          <a:p>
            <a:pPr lvl="2"/>
            <a:r>
              <a:rPr lang="en-US"/>
              <a:t>Tredje niveau</a:t>
            </a:r>
          </a:p>
          <a:p>
            <a:pPr lvl="3"/>
            <a:r>
              <a:rPr lang="en-US"/>
              <a:t>Fjerde niveau</a:t>
            </a:r>
          </a:p>
          <a:p>
            <a:pPr lvl="4"/>
            <a:r>
              <a:rPr lang="en-US"/>
              <a:t>Femte niveau</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F75372A-F483-BF4C-A311-87AB670BD6E8}" type="slidenum">
              <a:rPr lang="en-US" smtClean="0"/>
              <a:t>‹#›</a:t>
            </a:fld>
            <a:endParaRPr lang="en-US" dirty="0"/>
          </a:p>
        </p:txBody>
      </p:sp>
    </p:spTree>
    <p:extLst>
      <p:ext uri="{BB962C8B-B14F-4D97-AF65-F5344CB8AC3E}">
        <p14:creationId xmlns:p14="http://schemas.microsoft.com/office/powerpoint/2010/main" val="1810596504"/>
      </p:ext>
    </p:extLst>
  </p:cSld>
  <p:clrMap bg1="lt1" tx1="dk1" bg2="lt2" tx2="dk2" accent1="accent1" accent2="accent2" accent3="accent3" accent4="accent4" accent5="accent5" accent6="accent6" hlink="hlink" folHlink="folHlink"/>
  <p:hf sldNum="0" hdr="0" ftr="0" dt="0"/>
  <p:notesStyle>
    <a:lvl1pPr marL="0" algn="l" defTabSz="875998" rtl="0" eaLnBrk="1" latinLnBrk="0" hangingPunct="1">
      <a:defRPr sz="1150" kern="1200">
        <a:solidFill>
          <a:schemeClr val="tx1"/>
        </a:solidFill>
        <a:latin typeface="+mn-lt"/>
        <a:ea typeface="+mn-ea"/>
        <a:cs typeface="+mn-cs"/>
      </a:defRPr>
    </a:lvl1pPr>
    <a:lvl2pPr marL="437999" algn="l" defTabSz="875998" rtl="0" eaLnBrk="1" latinLnBrk="0" hangingPunct="1">
      <a:defRPr sz="1150" kern="1200">
        <a:solidFill>
          <a:schemeClr val="tx1"/>
        </a:solidFill>
        <a:latin typeface="+mn-lt"/>
        <a:ea typeface="+mn-ea"/>
        <a:cs typeface="+mn-cs"/>
      </a:defRPr>
    </a:lvl2pPr>
    <a:lvl3pPr marL="875998" algn="l" defTabSz="875998" rtl="0" eaLnBrk="1" latinLnBrk="0" hangingPunct="1">
      <a:defRPr sz="1150" kern="1200">
        <a:solidFill>
          <a:schemeClr val="tx1"/>
        </a:solidFill>
        <a:latin typeface="+mn-lt"/>
        <a:ea typeface="+mn-ea"/>
        <a:cs typeface="+mn-cs"/>
      </a:defRPr>
    </a:lvl3pPr>
    <a:lvl4pPr marL="1313997" algn="l" defTabSz="875998" rtl="0" eaLnBrk="1" latinLnBrk="0" hangingPunct="1">
      <a:defRPr sz="1150" kern="1200">
        <a:solidFill>
          <a:schemeClr val="tx1"/>
        </a:solidFill>
        <a:latin typeface="+mn-lt"/>
        <a:ea typeface="+mn-ea"/>
        <a:cs typeface="+mn-cs"/>
      </a:defRPr>
    </a:lvl4pPr>
    <a:lvl5pPr marL="1751996" algn="l" defTabSz="875998" rtl="0" eaLnBrk="1" latinLnBrk="0" hangingPunct="1">
      <a:defRPr sz="1150" kern="1200">
        <a:solidFill>
          <a:schemeClr val="tx1"/>
        </a:solidFill>
        <a:latin typeface="+mn-lt"/>
        <a:ea typeface="+mn-ea"/>
        <a:cs typeface="+mn-cs"/>
      </a:defRPr>
    </a:lvl5pPr>
    <a:lvl6pPr marL="2189995" algn="l" defTabSz="875998" rtl="0" eaLnBrk="1" latinLnBrk="0" hangingPunct="1">
      <a:defRPr sz="1150" kern="1200">
        <a:solidFill>
          <a:schemeClr val="tx1"/>
        </a:solidFill>
        <a:latin typeface="+mn-lt"/>
        <a:ea typeface="+mn-ea"/>
        <a:cs typeface="+mn-cs"/>
      </a:defRPr>
    </a:lvl6pPr>
    <a:lvl7pPr marL="2627995" algn="l" defTabSz="875998" rtl="0" eaLnBrk="1" latinLnBrk="0" hangingPunct="1">
      <a:defRPr sz="1150" kern="1200">
        <a:solidFill>
          <a:schemeClr val="tx1"/>
        </a:solidFill>
        <a:latin typeface="+mn-lt"/>
        <a:ea typeface="+mn-ea"/>
        <a:cs typeface="+mn-cs"/>
      </a:defRPr>
    </a:lvl7pPr>
    <a:lvl8pPr marL="3065994" algn="l" defTabSz="875998" rtl="0" eaLnBrk="1" latinLnBrk="0" hangingPunct="1">
      <a:defRPr sz="1150" kern="1200">
        <a:solidFill>
          <a:schemeClr val="tx1"/>
        </a:solidFill>
        <a:latin typeface="+mn-lt"/>
        <a:ea typeface="+mn-ea"/>
        <a:cs typeface="+mn-cs"/>
      </a:defRPr>
    </a:lvl8pPr>
    <a:lvl9pPr marL="3503992" algn="l" defTabSz="875998" rtl="0" eaLnBrk="1" latinLnBrk="0" hangingPunct="1">
      <a:defRPr sz="115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8504506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435A18-1C13-2213-2A8E-7F12BF92061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2602C35-A1E4-1D59-D02A-755E13C787D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F04F90B-8B01-6334-CABB-F2B1BC4DD370}"/>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5586611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2FB881-AA68-7344-D6A2-A5D7E6C70E6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945411E-1D9A-DB35-B255-47BD858F949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28CD799-68F1-D676-71AC-F9DC9E24A833}"/>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7798813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112" name="Picture Placeholder 812">
            <a:extLst>
              <a:ext uri="{FF2B5EF4-FFF2-40B4-BE49-F238E27FC236}">
                <a16:creationId xmlns:a16="http://schemas.microsoft.com/office/drawing/2014/main" id="{32261276-7ECA-E435-9762-6981E374A5B8}"/>
              </a:ext>
            </a:extLst>
          </p:cNvPr>
          <p:cNvSpPr>
            <a:spLocks noGrp="1"/>
          </p:cNvSpPr>
          <p:nvPr userDrawn="1">
            <p:ph type="pic" sz="quarter" idx="17"/>
          </p:nvPr>
        </p:nvSpPr>
        <p:spPr>
          <a:xfrm>
            <a:off x="-1" y="2433668"/>
            <a:ext cx="7559675" cy="5852739"/>
          </a:xfrm>
          <a:custGeom>
            <a:avLst/>
            <a:gdLst>
              <a:gd name="connsiteX0" fmla="*/ 0 w 7555269"/>
              <a:gd name="connsiteY0" fmla="*/ 0 h 3917422"/>
              <a:gd name="connsiteX1" fmla="*/ 7555269 w 7555269"/>
              <a:gd name="connsiteY1" fmla="*/ 0 h 3917422"/>
              <a:gd name="connsiteX2" fmla="*/ 7555269 w 7555269"/>
              <a:gd name="connsiteY2" fmla="*/ 3917422 h 3917422"/>
              <a:gd name="connsiteX3" fmla="*/ 0 w 7555269"/>
              <a:gd name="connsiteY3" fmla="*/ 3917422 h 3917422"/>
            </a:gdLst>
            <a:ahLst/>
            <a:cxnLst>
              <a:cxn ang="0">
                <a:pos x="connsiteX0" y="connsiteY0"/>
              </a:cxn>
              <a:cxn ang="0">
                <a:pos x="connsiteX1" y="connsiteY1"/>
              </a:cxn>
              <a:cxn ang="0">
                <a:pos x="connsiteX2" y="connsiteY2"/>
              </a:cxn>
              <a:cxn ang="0">
                <a:pos x="connsiteX3" y="connsiteY3"/>
              </a:cxn>
            </a:cxnLst>
            <a:rect l="l" t="t" r="r" b="b"/>
            <a:pathLst>
              <a:path w="7555269" h="3917422">
                <a:moveTo>
                  <a:pt x="0" y="0"/>
                </a:moveTo>
                <a:lnTo>
                  <a:pt x="7555269" y="0"/>
                </a:lnTo>
                <a:lnTo>
                  <a:pt x="7555269" y="3917422"/>
                </a:lnTo>
                <a:lnTo>
                  <a:pt x="0" y="3917422"/>
                </a:lnTo>
                <a:close/>
              </a:path>
            </a:pathLst>
          </a:custGeom>
          <a:solidFill>
            <a:schemeClr val="bg1">
              <a:lumMod val="95000"/>
            </a:schemeClr>
          </a:solidFill>
          <a:ln>
            <a:noFill/>
          </a:ln>
        </p:spPr>
        <p:txBody>
          <a:bodyPr wrap="square">
            <a:noAutofit/>
          </a:bodyPr>
          <a:lstStyle>
            <a:lvl1pPr marL="0" indent="0" algn="ctr">
              <a:buNone/>
              <a:defRPr sz="14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110" name="Text Placeholder 32">
            <a:extLst>
              <a:ext uri="{FF2B5EF4-FFF2-40B4-BE49-F238E27FC236}">
                <a16:creationId xmlns:a16="http://schemas.microsoft.com/office/drawing/2014/main" id="{B1562EE4-AD85-7B1C-6395-925CFDA4940C}"/>
              </a:ext>
            </a:extLst>
          </p:cNvPr>
          <p:cNvSpPr>
            <a:spLocks noGrp="1"/>
          </p:cNvSpPr>
          <p:nvPr userDrawn="1">
            <p:ph type="body" sz="quarter" idx="29" hasCustomPrompt="1"/>
          </p:nvPr>
        </p:nvSpPr>
        <p:spPr>
          <a:xfrm>
            <a:off x="660378" y="4520023"/>
            <a:ext cx="3870325" cy="698760"/>
          </a:xfrm>
          <a:prstGeom prst="rect">
            <a:avLst/>
          </a:prstGeom>
        </p:spPr>
        <p:txBody>
          <a:bodyPr>
            <a:noAutofit/>
          </a:bodyPr>
          <a:lstStyle>
            <a:lvl1pPr marL="0" indent="0">
              <a:lnSpc>
                <a:spcPct val="100000"/>
              </a:lnSpc>
              <a:spcBef>
                <a:spcPts val="0"/>
              </a:spcBef>
              <a:buNone/>
              <a:defRPr sz="4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OUR PROJECT</a:t>
            </a:r>
            <a:endParaRPr lang="en-US" dirty="0"/>
          </a:p>
        </p:txBody>
      </p:sp>
      <p:sp>
        <p:nvSpPr>
          <p:cNvPr id="111" name="Text Placeholder 32">
            <a:extLst>
              <a:ext uri="{FF2B5EF4-FFF2-40B4-BE49-F238E27FC236}">
                <a16:creationId xmlns:a16="http://schemas.microsoft.com/office/drawing/2014/main" id="{EA037CEE-8A2A-0BEB-9EBB-CB2BC080634E}"/>
              </a:ext>
            </a:extLst>
          </p:cNvPr>
          <p:cNvSpPr>
            <a:spLocks noGrp="1"/>
          </p:cNvSpPr>
          <p:nvPr userDrawn="1">
            <p:ph type="body" sz="quarter" idx="30" hasCustomPrompt="1"/>
          </p:nvPr>
        </p:nvSpPr>
        <p:spPr>
          <a:xfrm>
            <a:off x="629258" y="4117708"/>
            <a:ext cx="3908229" cy="751695"/>
          </a:xfrm>
          <a:prstGeom prst="rect">
            <a:avLst/>
          </a:prstGeom>
        </p:spPr>
        <p:txBody>
          <a:bodyPr anchor="t">
            <a:noAutofit/>
          </a:bodyPr>
          <a:lstStyle>
            <a:lvl1pPr marL="0" indent="0" algn="just">
              <a:lnSpc>
                <a:spcPct val="100000"/>
              </a:lnSpc>
              <a:spcBef>
                <a:spcPts val="0"/>
              </a:spcBef>
              <a:buNone/>
              <a:defRPr sz="26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guide to</a:t>
            </a:r>
            <a:endParaRPr lang="en-US" dirty="0"/>
          </a:p>
        </p:txBody>
      </p:sp>
    </p:spTree>
    <p:extLst>
      <p:ext uri="{BB962C8B-B14F-4D97-AF65-F5344CB8AC3E}">
        <p14:creationId xmlns:p14="http://schemas.microsoft.com/office/powerpoint/2010/main" val="3755541045"/>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Photo 03">
    <p:spTree>
      <p:nvGrpSpPr>
        <p:cNvPr id="1" name=""/>
        <p:cNvGrpSpPr/>
        <p:nvPr/>
      </p:nvGrpSpPr>
      <p:grpSpPr>
        <a:xfrm>
          <a:off x="0" y="0"/>
          <a:ext cx="0" cy="0"/>
          <a:chOff x="0" y="0"/>
          <a:chExt cx="0" cy="0"/>
        </a:xfrm>
      </p:grpSpPr>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6" name="Picture Placeholder 4">
            <a:extLst>
              <a:ext uri="{FF2B5EF4-FFF2-40B4-BE49-F238E27FC236}">
                <a16:creationId xmlns:a16="http://schemas.microsoft.com/office/drawing/2014/main" id="{65CCAF53-2813-4223-2B31-BBB2A4EC3169}"/>
              </a:ext>
            </a:extLst>
          </p:cNvPr>
          <p:cNvSpPr>
            <a:spLocks noGrp="1"/>
          </p:cNvSpPr>
          <p:nvPr>
            <p:ph type="pic" sz="quarter" idx="49"/>
          </p:nvPr>
        </p:nvSpPr>
        <p:spPr>
          <a:xfrm>
            <a:off x="0" y="3995531"/>
            <a:ext cx="4452729" cy="6042992"/>
          </a:xfrm>
          <a:solidFill>
            <a:schemeClr val="bg1">
              <a:lumMod val="85000"/>
            </a:schemeClr>
          </a:solidFill>
          <a:ln>
            <a:noFill/>
          </a:ln>
        </p:spPr>
        <p:txBody>
          <a:bodyPr/>
          <a:lstStyle/>
          <a:p>
            <a:endParaRPr lang="en-US" dirty="0"/>
          </a:p>
        </p:txBody>
      </p:sp>
      <p:sp>
        <p:nvSpPr>
          <p:cNvPr id="4" name="Text Placeholder 32">
            <a:extLst>
              <a:ext uri="{FF2B5EF4-FFF2-40B4-BE49-F238E27FC236}">
                <a16:creationId xmlns:a16="http://schemas.microsoft.com/office/drawing/2014/main" id="{CFD11794-24B5-BE3F-EE9F-B8D1066E117B}"/>
              </a:ext>
            </a:extLst>
          </p:cNvPr>
          <p:cNvSpPr>
            <a:spLocks noGrp="1"/>
          </p:cNvSpPr>
          <p:nvPr>
            <p:ph type="body" sz="quarter" idx="30" hasCustomPrompt="1"/>
          </p:nvPr>
        </p:nvSpPr>
        <p:spPr>
          <a:xfrm>
            <a:off x="966108" y="865656"/>
            <a:ext cx="5853792"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9" name="Text Placeholder 32">
            <a:extLst>
              <a:ext uri="{FF2B5EF4-FFF2-40B4-BE49-F238E27FC236}">
                <a16:creationId xmlns:a16="http://schemas.microsoft.com/office/drawing/2014/main" id="{E2253889-11A0-38F3-15EC-EB5E21FE7E4D}"/>
              </a:ext>
            </a:extLst>
          </p:cNvPr>
          <p:cNvSpPr>
            <a:spLocks noGrp="1"/>
          </p:cNvSpPr>
          <p:nvPr>
            <p:ph type="body" sz="quarter" idx="48" hasCustomPrompt="1"/>
          </p:nvPr>
        </p:nvSpPr>
        <p:spPr>
          <a:xfrm>
            <a:off x="966107" y="1876839"/>
            <a:ext cx="5854314" cy="1581978"/>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Tree>
    <p:extLst>
      <p:ext uri="{BB962C8B-B14F-4D97-AF65-F5344CB8AC3E}">
        <p14:creationId xmlns:p14="http://schemas.microsoft.com/office/powerpoint/2010/main" val="16364357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8" name="Text Placeholder 32">
            <a:extLst>
              <a:ext uri="{FF2B5EF4-FFF2-40B4-BE49-F238E27FC236}">
                <a16:creationId xmlns:a16="http://schemas.microsoft.com/office/drawing/2014/main" id="{9C716BEC-845A-8B40-99E1-C9C8BEB7C846}"/>
              </a:ext>
            </a:extLst>
          </p:cNvPr>
          <p:cNvSpPr>
            <a:spLocks noGrp="1"/>
          </p:cNvSpPr>
          <p:nvPr>
            <p:ph type="body" sz="quarter" idx="30" hasCustomPrompt="1"/>
          </p:nvPr>
        </p:nvSpPr>
        <p:spPr>
          <a:xfrm>
            <a:off x="1080408" y="865656"/>
            <a:ext cx="5148941"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15" name="Text Placeholder 32">
            <a:extLst>
              <a:ext uri="{FF2B5EF4-FFF2-40B4-BE49-F238E27FC236}">
                <a16:creationId xmlns:a16="http://schemas.microsoft.com/office/drawing/2014/main" id="{776A3C61-02DA-0A4C-861E-0689200F4512}"/>
              </a:ext>
            </a:extLst>
          </p:cNvPr>
          <p:cNvSpPr>
            <a:spLocks noGrp="1"/>
          </p:cNvSpPr>
          <p:nvPr>
            <p:ph type="body" sz="quarter" idx="47" hasCustomPrompt="1"/>
          </p:nvPr>
        </p:nvSpPr>
        <p:spPr>
          <a:xfrm>
            <a:off x="1072855" y="1867223"/>
            <a:ext cx="5156665" cy="1771327"/>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16" name="Text Placeholder 32">
            <a:extLst>
              <a:ext uri="{FF2B5EF4-FFF2-40B4-BE49-F238E27FC236}">
                <a16:creationId xmlns:a16="http://schemas.microsoft.com/office/drawing/2014/main" id="{AE20B737-C724-BC42-9305-29BFF3FA1BB8}"/>
              </a:ext>
            </a:extLst>
          </p:cNvPr>
          <p:cNvSpPr>
            <a:spLocks noGrp="1"/>
          </p:cNvSpPr>
          <p:nvPr>
            <p:ph type="body" sz="quarter" idx="48" hasCustomPrompt="1"/>
          </p:nvPr>
        </p:nvSpPr>
        <p:spPr>
          <a:xfrm>
            <a:off x="1080407" y="3924300"/>
            <a:ext cx="5854314" cy="5865914"/>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3" name="Rectangle 2">
            <a:extLst>
              <a:ext uri="{FF2B5EF4-FFF2-40B4-BE49-F238E27FC236}">
                <a16:creationId xmlns:a16="http://schemas.microsoft.com/office/drawing/2014/main" id="{8BBC97C9-63F2-C06E-00E0-EF2A5F5BB8DD}"/>
              </a:ext>
            </a:extLst>
          </p:cNvPr>
          <p:cNvSpPr/>
          <p:nvPr userDrawn="1"/>
        </p:nvSpPr>
        <p:spPr>
          <a:xfrm>
            <a:off x="-212" y="7891463"/>
            <a:ext cx="954426" cy="2007911"/>
          </a:xfrm>
          <a:prstGeom prst="rect">
            <a:avLst/>
          </a:prstGeom>
          <a:solidFill>
            <a:srgbClr val="FBAE1C">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3A26A3D2-E55E-5B80-CBB7-9064B82C215C}"/>
              </a:ext>
            </a:extLst>
          </p:cNvPr>
          <p:cNvSpPr/>
          <p:nvPr userDrawn="1"/>
        </p:nvSpPr>
        <p:spPr>
          <a:xfrm>
            <a:off x="0" y="6629806"/>
            <a:ext cx="957111" cy="957111"/>
          </a:xfrm>
          <a:prstGeom prst="rect">
            <a:avLst/>
          </a:prstGeom>
          <a:solidFill>
            <a:srgbClr val="5DC7D0">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CAA45572-C772-FCE3-3C4E-C055703CFDCD}"/>
              </a:ext>
            </a:extLst>
          </p:cNvPr>
          <p:cNvSpPr/>
          <p:nvPr userDrawn="1"/>
        </p:nvSpPr>
        <p:spPr>
          <a:xfrm>
            <a:off x="6605249" y="1"/>
            <a:ext cx="954426" cy="2800350"/>
          </a:xfrm>
          <a:prstGeom prst="rect">
            <a:avLst/>
          </a:prstGeom>
          <a:solidFill>
            <a:srgbClr val="EF3E23">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849837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Latptop Slide">
    <p:spTree>
      <p:nvGrpSpPr>
        <p:cNvPr id="1" name=""/>
        <p:cNvGrpSpPr/>
        <p:nvPr/>
      </p:nvGrpSpPr>
      <p:grpSpPr>
        <a:xfrm>
          <a:off x="0" y="0"/>
          <a:ext cx="0" cy="0"/>
          <a:chOff x="0" y="0"/>
          <a:chExt cx="0" cy="0"/>
        </a:xfrm>
      </p:grpSpPr>
      <p:sp>
        <p:nvSpPr>
          <p:cNvPr id="8" name="Text Placeholder 32">
            <a:extLst>
              <a:ext uri="{FF2B5EF4-FFF2-40B4-BE49-F238E27FC236}">
                <a16:creationId xmlns:a16="http://schemas.microsoft.com/office/drawing/2014/main" id="{9C716BEC-845A-8B40-99E1-C9C8BEB7C846}"/>
              </a:ext>
            </a:extLst>
          </p:cNvPr>
          <p:cNvSpPr>
            <a:spLocks noGrp="1"/>
          </p:cNvSpPr>
          <p:nvPr>
            <p:ph type="body" sz="quarter" idx="30" hasCustomPrompt="1"/>
          </p:nvPr>
        </p:nvSpPr>
        <p:spPr>
          <a:xfrm>
            <a:off x="1080408" y="865656"/>
            <a:ext cx="5148941"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15" name="Text Placeholder 32">
            <a:extLst>
              <a:ext uri="{FF2B5EF4-FFF2-40B4-BE49-F238E27FC236}">
                <a16:creationId xmlns:a16="http://schemas.microsoft.com/office/drawing/2014/main" id="{776A3C61-02DA-0A4C-861E-0689200F4512}"/>
              </a:ext>
            </a:extLst>
          </p:cNvPr>
          <p:cNvSpPr>
            <a:spLocks noGrp="1"/>
          </p:cNvSpPr>
          <p:nvPr>
            <p:ph type="body" sz="quarter" idx="47" hasCustomPrompt="1"/>
          </p:nvPr>
        </p:nvSpPr>
        <p:spPr>
          <a:xfrm>
            <a:off x="1072855" y="1867223"/>
            <a:ext cx="5156665" cy="1771327"/>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16" name="Text Placeholder 32">
            <a:extLst>
              <a:ext uri="{FF2B5EF4-FFF2-40B4-BE49-F238E27FC236}">
                <a16:creationId xmlns:a16="http://schemas.microsoft.com/office/drawing/2014/main" id="{AE20B737-C724-BC42-9305-29BFF3FA1BB8}"/>
              </a:ext>
            </a:extLst>
          </p:cNvPr>
          <p:cNvSpPr>
            <a:spLocks noGrp="1"/>
          </p:cNvSpPr>
          <p:nvPr>
            <p:ph type="body" sz="quarter" idx="48" hasCustomPrompt="1"/>
          </p:nvPr>
        </p:nvSpPr>
        <p:spPr>
          <a:xfrm>
            <a:off x="1080407" y="3924300"/>
            <a:ext cx="5854314" cy="5865914"/>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3" name="Rectangle 2">
            <a:extLst>
              <a:ext uri="{FF2B5EF4-FFF2-40B4-BE49-F238E27FC236}">
                <a16:creationId xmlns:a16="http://schemas.microsoft.com/office/drawing/2014/main" id="{8BBC97C9-63F2-C06E-00E0-EF2A5F5BB8DD}"/>
              </a:ext>
            </a:extLst>
          </p:cNvPr>
          <p:cNvSpPr/>
          <p:nvPr userDrawn="1"/>
        </p:nvSpPr>
        <p:spPr>
          <a:xfrm>
            <a:off x="-212" y="7891463"/>
            <a:ext cx="954426" cy="2007911"/>
          </a:xfrm>
          <a:prstGeom prst="rect">
            <a:avLst/>
          </a:prstGeom>
          <a:solidFill>
            <a:srgbClr val="FBAE1C">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3A26A3D2-E55E-5B80-CBB7-9064B82C215C}"/>
              </a:ext>
            </a:extLst>
          </p:cNvPr>
          <p:cNvSpPr/>
          <p:nvPr userDrawn="1"/>
        </p:nvSpPr>
        <p:spPr>
          <a:xfrm>
            <a:off x="0" y="6629806"/>
            <a:ext cx="957111" cy="957111"/>
          </a:xfrm>
          <a:prstGeom prst="rect">
            <a:avLst/>
          </a:prstGeom>
          <a:solidFill>
            <a:srgbClr val="5DC7D0">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CAA45572-C772-FCE3-3C4E-C055703CFDCD}"/>
              </a:ext>
            </a:extLst>
          </p:cNvPr>
          <p:cNvSpPr/>
          <p:nvPr userDrawn="1"/>
        </p:nvSpPr>
        <p:spPr>
          <a:xfrm>
            <a:off x="6605249" y="1"/>
            <a:ext cx="954426" cy="2800350"/>
          </a:xfrm>
          <a:prstGeom prst="rect">
            <a:avLst/>
          </a:prstGeom>
          <a:solidFill>
            <a:srgbClr val="EF3E23">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C48D2195-7867-741F-24B5-2BCCC5FE69A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5970750"/>
            <a:ext cx="5474296" cy="3980211"/>
          </a:xfrm>
          <a:prstGeom prst="rect">
            <a:avLst/>
          </a:prstGeom>
          <a:noFill/>
        </p:spPr>
      </p:pic>
      <p:sp>
        <p:nvSpPr>
          <p:cNvPr id="10" name="Picture Placeholder 4">
            <a:extLst>
              <a:ext uri="{FF2B5EF4-FFF2-40B4-BE49-F238E27FC236}">
                <a16:creationId xmlns:a16="http://schemas.microsoft.com/office/drawing/2014/main" id="{F4922441-5E2B-7A95-DDC7-D43B04FD8DDA}"/>
              </a:ext>
            </a:extLst>
          </p:cNvPr>
          <p:cNvSpPr>
            <a:spLocks noGrp="1"/>
          </p:cNvSpPr>
          <p:nvPr>
            <p:ph type="pic" sz="quarter" idx="49"/>
          </p:nvPr>
        </p:nvSpPr>
        <p:spPr>
          <a:xfrm>
            <a:off x="810154" y="6404592"/>
            <a:ext cx="3880510" cy="2467181"/>
          </a:xfrm>
          <a:solidFill>
            <a:schemeClr val="bg1">
              <a:lumMod val="85000"/>
            </a:schemeClr>
          </a:solidFill>
          <a:ln>
            <a:noFill/>
          </a:ln>
        </p:spPr>
        <p:txBody>
          <a:bodyPr/>
          <a:lstStyle/>
          <a:p>
            <a:endParaRPr lang="en-US" dirty="0"/>
          </a:p>
        </p:txBody>
      </p:sp>
    </p:spTree>
    <p:extLst>
      <p:ext uri="{BB962C8B-B14F-4D97-AF65-F5344CB8AC3E}">
        <p14:creationId xmlns:p14="http://schemas.microsoft.com/office/powerpoint/2010/main" val="35262338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Page">
    <p:spTree>
      <p:nvGrpSpPr>
        <p:cNvPr id="1" name=""/>
        <p:cNvGrpSpPr/>
        <p:nvPr/>
      </p:nvGrpSpPr>
      <p:grpSpPr>
        <a:xfrm>
          <a:off x="0" y="0"/>
          <a:ext cx="0" cy="0"/>
          <a:chOff x="0" y="0"/>
          <a:chExt cx="0" cy="0"/>
        </a:xfrm>
      </p:grpSpPr>
      <p:sp>
        <p:nvSpPr>
          <p:cNvPr id="10" name="Picture Placeholder 812">
            <a:extLst>
              <a:ext uri="{FF2B5EF4-FFF2-40B4-BE49-F238E27FC236}">
                <a16:creationId xmlns:a16="http://schemas.microsoft.com/office/drawing/2014/main" id="{C273F204-31DA-C46B-823A-D93B870DB37F}"/>
              </a:ext>
            </a:extLst>
          </p:cNvPr>
          <p:cNvSpPr>
            <a:spLocks noGrp="1"/>
          </p:cNvSpPr>
          <p:nvPr>
            <p:ph type="pic" sz="quarter" idx="62"/>
          </p:nvPr>
        </p:nvSpPr>
        <p:spPr>
          <a:xfrm>
            <a:off x="-1" y="640080"/>
            <a:ext cx="7559675" cy="2387599"/>
          </a:xfrm>
          <a:custGeom>
            <a:avLst/>
            <a:gdLst>
              <a:gd name="connsiteX0" fmla="*/ 0 w 7555269"/>
              <a:gd name="connsiteY0" fmla="*/ 0 h 3917422"/>
              <a:gd name="connsiteX1" fmla="*/ 7555269 w 7555269"/>
              <a:gd name="connsiteY1" fmla="*/ 0 h 3917422"/>
              <a:gd name="connsiteX2" fmla="*/ 7555269 w 7555269"/>
              <a:gd name="connsiteY2" fmla="*/ 3917422 h 3917422"/>
              <a:gd name="connsiteX3" fmla="*/ 0 w 7555269"/>
              <a:gd name="connsiteY3" fmla="*/ 3917422 h 3917422"/>
            </a:gdLst>
            <a:ahLst/>
            <a:cxnLst>
              <a:cxn ang="0">
                <a:pos x="connsiteX0" y="connsiteY0"/>
              </a:cxn>
              <a:cxn ang="0">
                <a:pos x="connsiteX1" y="connsiteY1"/>
              </a:cxn>
              <a:cxn ang="0">
                <a:pos x="connsiteX2" y="connsiteY2"/>
              </a:cxn>
              <a:cxn ang="0">
                <a:pos x="connsiteX3" y="connsiteY3"/>
              </a:cxn>
            </a:cxnLst>
            <a:rect l="l" t="t" r="r" b="b"/>
            <a:pathLst>
              <a:path w="7555269" h="3917422">
                <a:moveTo>
                  <a:pt x="0" y="0"/>
                </a:moveTo>
                <a:lnTo>
                  <a:pt x="7555269" y="0"/>
                </a:lnTo>
                <a:lnTo>
                  <a:pt x="7555269" y="3917422"/>
                </a:lnTo>
                <a:lnTo>
                  <a:pt x="0" y="3917422"/>
                </a:lnTo>
                <a:close/>
              </a:path>
            </a:pathLst>
          </a:custGeom>
          <a:solidFill>
            <a:schemeClr val="bg1">
              <a:lumMod val="95000"/>
            </a:schemeClr>
          </a:solidFill>
          <a:ln>
            <a:noFill/>
          </a:ln>
        </p:spPr>
        <p:txBody>
          <a:bodyPr wrap="square">
            <a:noAutofit/>
          </a:bodyPr>
          <a:lstStyle>
            <a:lvl1pPr marL="0" indent="0" algn="ctr">
              <a:buNone/>
              <a:defRPr sz="14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143" name="Text Placeholder 32">
            <a:extLst>
              <a:ext uri="{FF2B5EF4-FFF2-40B4-BE49-F238E27FC236}">
                <a16:creationId xmlns:a16="http://schemas.microsoft.com/office/drawing/2014/main" id="{E246BE9B-0F08-0141-BFBB-5CD2D858EA02}"/>
              </a:ext>
            </a:extLst>
          </p:cNvPr>
          <p:cNvSpPr>
            <a:spLocks noGrp="1"/>
          </p:cNvSpPr>
          <p:nvPr>
            <p:ph type="body" sz="quarter" idx="11" hasCustomPrompt="1"/>
          </p:nvPr>
        </p:nvSpPr>
        <p:spPr>
          <a:xfrm>
            <a:off x="1551024" y="4595097"/>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01</a:t>
            </a:r>
            <a:endParaRPr lang="en-US" dirty="0"/>
          </a:p>
        </p:txBody>
      </p:sp>
      <p:sp>
        <p:nvSpPr>
          <p:cNvPr id="144" name="Text Placeholder 32">
            <a:extLst>
              <a:ext uri="{FF2B5EF4-FFF2-40B4-BE49-F238E27FC236}">
                <a16:creationId xmlns:a16="http://schemas.microsoft.com/office/drawing/2014/main" id="{C9C54D80-1128-5642-AF19-023C1AFBB107}"/>
              </a:ext>
            </a:extLst>
          </p:cNvPr>
          <p:cNvSpPr>
            <a:spLocks noGrp="1"/>
          </p:cNvSpPr>
          <p:nvPr>
            <p:ph type="body" sz="quarter" idx="49" hasCustomPrompt="1"/>
          </p:nvPr>
        </p:nvSpPr>
        <p:spPr>
          <a:xfrm>
            <a:off x="2121900" y="4595097"/>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Introduction</a:t>
            </a:r>
            <a:endParaRPr lang="en-US" dirty="0"/>
          </a:p>
        </p:txBody>
      </p:sp>
      <p:sp>
        <p:nvSpPr>
          <p:cNvPr id="145" name="Text Placeholder 32">
            <a:extLst>
              <a:ext uri="{FF2B5EF4-FFF2-40B4-BE49-F238E27FC236}">
                <a16:creationId xmlns:a16="http://schemas.microsoft.com/office/drawing/2014/main" id="{67A3DCF8-C8C1-A54D-B2A9-2AEDD386F887}"/>
              </a:ext>
            </a:extLst>
          </p:cNvPr>
          <p:cNvSpPr>
            <a:spLocks noGrp="1"/>
          </p:cNvSpPr>
          <p:nvPr>
            <p:ph type="body" sz="quarter" idx="13" hasCustomPrompt="1"/>
          </p:nvPr>
        </p:nvSpPr>
        <p:spPr>
          <a:xfrm>
            <a:off x="1551024" y="5070339"/>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02</a:t>
            </a:r>
            <a:endParaRPr lang="en-US" dirty="0"/>
          </a:p>
        </p:txBody>
      </p:sp>
      <p:sp>
        <p:nvSpPr>
          <p:cNvPr id="146" name="Text Placeholder 32">
            <a:extLst>
              <a:ext uri="{FF2B5EF4-FFF2-40B4-BE49-F238E27FC236}">
                <a16:creationId xmlns:a16="http://schemas.microsoft.com/office/drawing/2014/main" id="{9FDD29A6-533C-7341-8E91-02079E2FE43E}"/>
              </a:ext>
            </a:extLst>
          </p:cNvPr>
          <p:cNvSpPr>
            <a:spLocks noGrp="1"/>
          </p:cNvSpPr>
          <p:nvPr>
            <p:ph type="body" sz="quarter" idx="14" hasCustomPrompt="1"/>
          </p:nvPr>
        </p:nvSpPr>
        <p:spPr>
          <a:xfrm>
            <a:off x="2121900" y="5070339"/>
            <a:ext cx="3544003" cy="349200"/>
          </a:xfrm>
        </p:spPr>
        <p:txBody>
          <a:bodyPr anchor="ctr">
            <a:noAutofit/>
          </a:bodyPr>
          <a:lstStyle>
            <a:lvl1pPr marL="0" marR="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marL="0" marR="0" lvl="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a:pPr>
            <a:r>
              <a:rPr lang="en-GB" dirty="0"/>
              <a:t>About us</a:t>
            </a:r>
            <a:endParaRPr lang="en-US" dirty="0"/>
          </a:p>
        </p:txBody>
      </p:sp>
      <p:sp>
        <p:nvSpPr>
          <p:cNvPr id="147" name="Text Placeholder 32">
            <a:extLst>
              <a:ext uri="{FF2B5EF4-FFF2-40B4-BE49-F238E27FC236}">
                <a16:creationId xmlns:a16="http://schemas.microsoft.com/office/drawing/2014/main" id="{57CE5420-826A-4046-981E-1B3B3695529C}"/>
              </a:ext>
            </a:extLst>
          </p:cNvPr>
          <p:cNvSpPr>
            <a:spLocks noGrp="1"/>
          </p:cNvSpPr>
          <p:nvPr>
            <p:ph type="body" sz="quarter" idx="15" hasCustomPrompt="1"/>
          </p:nvPr>
        </p:nvSpPr>
        <p:spPr>
          <a:xfrm>
            <a:off x="1551024" y="5571473"/>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03</a:t>
            </a:r>
            <a:endParaRPr lang="en-US" dirty="0"/>
          </a:p>
        </p:txBody>
      </p:sp>
      <p:sp>
        <p:nvSpPr>
          <p:cNvPr id="148" name="Text Placeholder 32">
            <a:extLst>
              <a:ext uri="{FF2B5EF4-FFF2-40B4-BE49-F238E27FC236}">
                <a16:creationId xmlns:a16="http://schemas.microsoft.com/office/drawing/2014/main" id="{3F6D97E9-C4D5-AC44-89B9-EABADCA7224E}"/>
              </a:ext>
            </a:extLst>
          </p:cNvPr>
          <p:cNvSpPr>
            <a:spLocks noGrp="1"/>
          </p:cNvSpPr>
          <p:nvPr>
            <p:ph type="body" sz="quarter" idx="19" hasCustomPrompt="1"/>
          </p:nvPr>
        </p:nvSpPr>
        <p:spPr>
          <a:xfrm>
            <a:off x="2121900" y="5571473"/>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The Project</a:t>
            </a:r>
            <a:endParaRPr lang="en-US" dirty="0"/>
          </a:p>
        </p:txBody>
      </p:sp>
      <p:sp>
        <p:nvSpPr>
          <p:cNvPr id="152" name="Text Placeholder 32">
            <a:extLst>
              <a:ext uri="{FF2B5EF4-FFF2-40B4-BE49-F238E27FC236}">
                <a16:creationId xmlns:a16="http://schemas.microsoft.com/office/drawing/2014/main" id="{1EDA7C9E-6821-614B-B581-5907A46DAE4B}"/>
              </a:ext>
            </a:extLst>
          </p:cNvPr>
          <p:cNvSpPr>
            <a:spLocks noGrp="1"/>
          </p:cNvSpPr>
          <p:nvPr>
            <p:ph type="body" sz="quarter" idx="17" hasCustomPrompt="1"/>
          </p:nvPr>
        </p:nvSpPr>
        <p:spPr>
          <a:xfrm>
            <a:off x="1551024" y="6072428"/>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04</a:t>
            </a:r>
            <a:endParaRPr lang="en-US" dirty="0"/>
          </a:p>
        </p:txBody>
      </p:sp>
      <p:sp>
        <p:nvSpPr>
          <p:cNvPr id="156" name="Text Placeholder 32">
            <a:extLst>
              <a:ext uri="{FF2B5EF4-FFF2-40B4-BE49-F238E27FC236}">
                <a16:creationId xmlns:a16="http://schemas.microsoft.com/office/drawing/2014/main" id="{3EECCB46-72D7-5740-9CED-11684DF47D53}"/>
              </a:ext>
            </a:extLst>
          </p:cNvPr>
          <p:cNvSpPr>
            <a:spLocks noGrp="1"/>
          </p:cNvSpPr>
          <p:nvPr>
            <p:ph type="body" sz="quarter" idx="20" hasCustomPrompt="1"/>
          </p:nvPr>
        </p:nvSpPr>
        <p:spPr>
          <a:xfrm>
            <a:off x="2121900" y="6072428"/>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Gallery</a:t>
            </a:r>
            <a:endParaRPr lang="en-US" dirty="0"/>
          </a:p>
        </p:txBody>
      </p:sp>
      <p:sp>
        <p:nvSpPr>
          <p:cNvPr id="158" name="Text Placeholder 32">
            <a:extLst>
              <a:ext uri="{FF2B5EF4-FFF2-40B4-BE49-F238E27FC236}">
                <a16:creationId xmlns:a16="http://schemas.microsoft.com/office/drawing/2014/main" id="{2B4AC3CD-CBEF-5E4F-B4DD-BD4814C7F019}"/>
              </a:ext>
            </a:extLst>
          </p:cNvPr>
          <p:cNvSpPr>
            <a:spLocks noGrp="1"/>
          </p:cNvSpPr>
          <p:nvPr>
            <p:ph type="body" sz="quarter" idx="21" hasCustomPrompt="1"/>
          </p:nvPr>
        </p:nvSpPr>
        <p:spPr>
          <a:xfrm>
            <a:off x="1551024" y="6574218"/>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05</a:t>
            </a:r>
            <a:endParaRPr lang="en-US" dirty="0"/>
          </a:p>
        </p:txBody>
      </p:sp>
      <p:sp>
        <p:nvSpPr>
          <p:cNvPr id="159" name="Text Placeholder 32">
            <a:extLst>
              <a:ext uri="{FF2B5EF4-FFF2-40B4-BE49-F238E27FC236}">
                <a16:creationId xmlns:a16="http://schemas.microsoft.com/office/drawing/2014/main" id="{F367CBF7-CF02-8943-9062-D02DDFD8E2D1}"/>
              </a:ext>
            </a:extLst>
          </p:cNvPr>
          <p:cNvSpPr>
            <a:spLocks noGrp="1"/>
          </p:cNvSpPr>
          <p:nvPr>
            <p:ph type="body" sz="quarter" idx="22" hasCustomPrompt="1"/>
          </p:nvPr>
        </p:nvSpPr>
        <p:spPr>
          <a:xfrm>
            <a:off x="2121900" y="6574218"/>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Our Team</a:t>
            </a:r>
            <a:endParaRPr lang="en-US" dirty="0"/>
          </a:p>
        </p:txBody>
      </p:sp>
      <p:sp>
        <p:nvSpPr>
          <p:cNvPr id="161" name="Text Placeholder 32">
            <a:extLst>
              <a:ext uri="{FF2B5EF4-FFF2-40B4-BE49-F238E27FC236}">
                <a16:creationId xmlns:a16="http://schemas.microsoft.com/office/drawing/2014/main" id="{BA3A5A09-F937-7549-8085-E87DDB3C3436}"/>
              </a:ext>
            </a:extLst>
          </p:cNvPr>
          <p:cNvSpPr>
            <a:spLocks noGrp="1"/>
          </p:cNvSpPr>
          <p:nvPr>
            <p:ph type="body" sz="quarter" idx="51" hasCustomPrompt="1"/>
          </p:nvPr>
        </p:nvSpPr>
        <p:spPr>
          <a:xfrm>
            <a:off x="1560664" y="7103414"/>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06</a:t>
            </a:r>
            <a:endParaRPr lang="en-US" dirty="0"/>
          </a:p>
        </p:txBody>
      </p:sp>
      <p:sp>
        <p:nvSpPr>
          <p:cNvPr id="162" name="Text Placeholder 32">
            <a:extLst>
              <a:ext uri="{FF2B5EF4-FFF2-40B4-BE49-F238E27FC236}">
                <a16:creationId xmlns:a16="http://schemas.microsoft.com/office/drawing/2014/main" id="{3125800D-400A-CB4E-BB45-05A321F773EC}"/>
              </a:ext>
            </a:extLst>
          </p:cNvPr>
          <p:cNvSpPr>
            <a:spLocks noGrp="1"/>
          </p:cNvSpPr>
          <p:nvPr>
            <p:ph type="body" sz="quarter" idx="52" hasCustomPrompt="1"/>
          </p:nvPr>
        </p:nvSpPr>
        <p:spPr>
          <a:xfrm>
            <a:off x="2131540" y="7103414"/>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Question and Answers</a:t>
            </a:r>
            <a:endParaRPr lang="en-US" dirty="0"/>
          </a:p>
        </p:txBody>
      </p:sp>
      <p:sp>
        <p:nvSpPr>
          <p:cNvPr id="163" name="Text Placeholder 32">
            <a:extLst>
              <a:ext uri="{FF2B5EF4-FFF2-40B4-BE49-F238E27FC236}">
                <a16:creationId xmlns:a16="http://schemas.microsoft.com/office/drawing/2014/main" id="{8BE77D08-2226-F241-BD4C-C1EE8B229A90}"/>
              </a:ext>
            </a:extLst>
          </p:cNvPr>
          <p:cNvSpPr>
            <a:spLocks noGrp="1"/>
          </p:cNvSpPr>
          <p:nvPr>
            <p:ph type="body" sz="quarter" idx="53" hasCustomPrompt="1"/>
          </p:nvPr>
        </p:nvSpPr>
        <p:spPr>
          <a:xfrm>
            <a:off x="1560664" y="7593646"/>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07</a:t>
            </a:r>
            <a:endParaRPr lang="en-US" dirty="0"/>
          </a:p>
        </p:txBody>
      </p:sp>
      <p:sp>
        <p:nvSpPr>
          <p:cNvPr id="164" name="Text Placeholder 32">
            <a:extLst>
              <a:ext uri="{FF2B5EF4-FFF2-40B4-BE49-F238E27FC236}">
                <a16:creationId xmlns:a16="http://schemas.microsoft.com/office/drawing/2014/main" id="{32184336-7547-9A40-A148-9E9B78DCBBAF}"/>
              </a:ext>
            </a:extLst>
          </p:cNvPr>
          <p:cNvSpPr>
            <a:spLocks noGrp="1"/>
          </p:cNvSpPr>
          <p:nvPr>
            <p:ph type="body" sz="quarter" idx="54" hasCustomPrompt="1"/>
          </p:nvPr>
        </p:nvSpPr>
        <p:spPr>
          <a:xfrm>
            <a:off x="2131540" y="7593646"/>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Conclusion</a:t>
            </a:r>
            <a:endParaRPr lang="en-US" dirty="0"/>
          </a:p>
        </p:txBody>
      </p:sp>
      <p:sp>
        <p:nvSpPr>
          <p:cNvPr id="287" name="Rectangle 286">
            <a:extLst>
              <a:ext uri="{FF2B5EF4-FFF2-40B4-BE49-F238E27FC236}">
                <a16:creationId xmlns:a16="http://schemas.microsoft.com/office/drawing/2014/main" id="{4F911FDD-D26D-9547-8FF2-DCE6196E69AD}"/>
              </a:ext>
            </a:extLst>
          </p:cNvPr>
          <p:cNvSpPr/>
          <p:nvPr userDrawn="1"/>
        </p:nvSpPr>
        <p:spPr>
          <a:xfrm>
            <a:off x="788956" y="9560668"/>
            <a:ext cx="1959435" cy="4842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8" name="Text Placeholder 32">
            <a:extLst>
              <a:ext uri="{FF2B5EF4-FFF2-40B4-BE49-F238E27FC236}">
                <a16:creationId xmlns:a16="http://schemas.microsoft.com/office/drawing/2014/main" id="{A7E9440F-DDEC-434B-9346-8F02B164E9B2}"/>
              </a:ext>
            </a:extLst>
          </p:cNvPr>
          <p:cNvSpPr>
            <a:spLocks noGrp="1"/>
          </p:cNvSpPr>
          <p:nvPr>
            <p:ph type="body" sz="quarter" idx="61" hasCustomPrompt="1"/>
          </p:nvPr>
        </p:nvSpPr>
        <p:spPr>
          <a:xfrm>
            <a:off x="1107367" y="2325190"/>
            <a:ext cx="1753399" cy="483324"/>
          </a:xfrm>
          <a:solidFill>
            <a:srgbClr val="5DC7D0">
              <a:alpha val="74902"/>
            </a:srgbClr>
          </a:solidFill>
        </p:spPr>
        <p:txBody>
          <a:bodyPr anchor="ctr">
            <a:noAutofit/>
          </a:bodyPr>
          <a:lstStyle>
            <a:lvl1pPr marL="0" indent="0" algn="ctr">
              <a:lnSpc>
                <a:spcPts val="2660"/>
              </a:lnSpc>
              <a:spcBef>
                <a:spcPts val="0"/>
              </a:spcBef>
              <a:buNone/>
              <a:defRPr sz="3200" b="1"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contents</a:t>
            </a:r>
            <a:endParaRPr lang="en-US" dirty="0"/>
          </a:p>
        </p:txBody>
      </p:sp>
      <p:sp>
        <p:nvSpPr>
          <p:cNvPr id="2" name="Slide Number Placeholder 5">
            <a:extLst>
              <a:ext uri="{FF2B5EF4-FFF2-40B4-BE49-F238E27FC236}">
                <a16:creationId xmlns:a16="http://schemas.microsoft.com/office/drawing/2014/main" id="{F0608982-E562-F8FE-420F-63DD542B58C4}"/>
              </a:ext>
            </a:extLst>
          </p:cNvPr>
          <p:cNvSpPr>
            <a:spLocks noGrp="1"/>
          </p:cNvSpPr>
          <p:nvPr>
            <p:ph type="sldNum" sz="quarter" idx="4"/>
          </p:nvPr>
        </p:nvSpPr>
        <p:spPr>
          <a:xfrm>
            <a:off x="6996253" y="10245992"/>
            <a:ext cx="300672" cy="266594"/>
          </a:xfrm>
          <a:prstGeom prst="rect">
            <a:avLst/>
          </a:prstGeom>
        </p:spPr>
        <p:txBody>
          <a:bodyPr vert="horz" lIns="91440" tIns="45720" rIns="91440" bIns="45720" rtlCol="0" anchor="ctr"/>
          <a:lstStyle>
            <a:lvl1pPr algn="r">
              <a:defRPr sz="700" b="0" i="0">
                <a:solidFill>
                  <a:srgbClr val="1C3563"/>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8" name="Rectangle 7">
            <a:extLst>
              <a:ext uri="{FF2B5EF4-FFF2-40B4-BE49-F238E27FC236}">
                <a16:creationId xmlns:a16="http://schemas.microsoft.com/office/drawing/2014/main" id="{E7A1B4D2-5DF6-4FB3-753E-2934F0E40F0D}"/>
              </a:ext>
            </a:extLst>
          </p:cNvPr>
          <p:cNvSpPr/>
          <p:nvPr userDrawn="1"/>
        </p:nvSpPr>
        <p:spPr>
          <a:xfrm>
            <a:off x="3199227" y="8879705"/>
            <a:ext cx="2708653" cy="430887"/>
          </a:xfrm>
          <a:prstGeom prst="rect">
            <a:avLst/>
          </a:prstGeom>
        </p:spPr>
        <p:txBody>
          <a:bodyPr wrap="square">
            <a:spAutoFit/>
          </a:bodyPr>
          <a:lstStyle/>
          <a:p>
            <a:pPr marL="0" marR="0" lvl="0" indent="0" algn="just" defTabSz="181904" rtl="0" eaLnBrk="1" fontAlgn="auto" latinLnBrk="0" hangingPunct="0">
              <a:lnSpc>
                <a:spcPct val="100000"/>
              </a:lnSpc>
              <a:spcBef>
                <a:spcPts val="0"/>
              </a:spcBef>
              <a:spcAft>
                <a:spcPts val="0"/>
              </a:spcAft>
              <a:buClrTx/>
              <a:buSzTx/>
              <a:buFontTx/>
              <a:buNone/>
              <a:tabLst/>
              <a:defRPr/>
            </a:pPr>
            <a:r>
              <a:rPr lang="en-US" sz="550" dirty="0">
                <a:solidFill>
                  <a:srgbClr val="404040"/>
                </a:solidFill>
                <a:latin typeface="Calibri" panose="020F0502020204030204" pitchFamily="34" charset="0"/>
                <a:ea typeface="Open Sans" panose="020B0606030504020204" pitchFamily="34" charset="0"/>
                <a:cs typeface="Calibri" panose="020F0502020204030204" pitchFamily="34" charset="0"/>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 2023-2-PL01-KA220-VET-000183170</a:t>
            </a:r>
          </a:p>
        </p:txBody>
      </p:sp>
      <p:pic>
        <p:nvPicPr>
          <p:cNvPr id="9" name="Picture 8">
            <a:extLst>
              <a:ext uri="{FF2B5EF4-FFF2-40B4-BE49-F238E27FC236}">
                <a16:creationId xmlns:a16="http://schemas.microsoft.com/office/drawing/2014/main" id="{A12067B0-BD29-DCB7-E53B-7DFECD45EDD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74394" y="8905390"/>
            <a:ext cx="1604815" cy="357347"/>
          </a:xfrm>
          <a:prstGeom prst="rect">
            <a:avLst/>
          </a:prstGeom>
        </p:spPr>
      </p:pic>
    </p:spTree>
    <p:extLst>
      <p:ext uri="{BB962C8B-B14F-4D97-AF65-F5344CB8AC3E}">
        <p14:creationId xmlns:p14="http://schemas.microsoft.com/office/powerpoint/2010/main" val="2047572136"/>
      </p:ext>
    </p:extLst>
  </p:cSld>
  <p:clrMapOvr>
    <a:masterClrMapping/>
  </p:clrMapOvr>
  <p:extLst>
    <p:ext uri="{DCECCB84-F9BA-43D5-87BE-67443E8EF086}">
      <p15:sldGuideLst xmlns:p15="http://schemas.microsoft.com/office/powerpoint/2012/main">
        <p15:guide id="1" pos="294"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ivider 01">
    <p:spTree>
      <p:nvGrpSpPr>
        <p:cNvPr id="1" name=""/>
        <p:cNvGrpSpPr/>
        <p:nvPr/>
      </p:nvGrpSpPr>
      <p:grpSpPr>
        <a:xfrm>
          <a:off x="0" y="0"/>
          <a:ext cx="0" cy="0"/>
          <a:chOff x="0" y="0"/>
          <a:chExt cx="0" cy="0"/>
        </a:xfrm>
      </p:grpSpPr>
      <p:sp>
        <p:nvSpPr>
          <p:cNvPr id="68" name="Slide Number Placeholder 5">
            <a:extLst>
              <a:ext uri="{FF2B5EF4-FFF2-40B4-BE49-F238E27FC236}">
                <a16:creationId xmlns:a16="http://schemas.microsoft.com/office/drawing/2014/main" id="{9A32C4A5-6142-0BCD-9E26-463ADFF7FEEC}"/>
              </a:ext>
            </a:extLst>
          </p:cNvPr>
          <p:cNvSpPr>
            <a:spLocks noGrp="1"/>
          </p:cNvSpPr>
          <p:nvPr>
            <p:ph type="sldNum" sz="quarter" idx="4"/>
          </p:nvPr>
        </p:nvSpPr>
        <p:spPr>
          <a:xfrm>
            <a:off x="7055989" y="10245992"/>
            <a:ext cx="300672" cy="266594"/>
          </a:xfrm>
          <a:prstGeom prst="rect">
            <a:avLst/>
          </a:prstGeom>
        </p:spPr>
        <p:txBody>
          <a:bodyPr vert="horz" lIns="91440" tIns="45720" rIns="91440" bIns="45720" rtlCol="0" anchor="ctr"/>
          <a:lstStyle>
            <a:lvl1pPr algn="r">
              <a:defRPr sz="700" b="0" i="0">
                <a:solidFill>
                  <a:srgbClr val="1C3563"/>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grpSp>
        <p:nvGrpSpPr>
          <p:cNvPr id="103" name="Group 102">
            <a:extLst>
              <a:ext uri="{FF2B5EF4-FFF2-40B4-BE49-F238E27FC236}">
                <a16:creationId xmlns:a16="http://schemas.microsoft.com/office/drawing/2014/main" id="{A72FBA40-3965-D49C-698E-7E90D8209735}"/>
              </a:ext>
            </a:extLst>
          </p:cNvPr>
          <p:cNvGrpSpPr/>
          <p:nvPr userDrawn="1"/>
        </p:nvGrpSpPr>
        <p:grpSpPr>
          <a:xfrm rot="5400000">
            <a:off x="3727613" y="6843015"/>
            <a:ext cx="288000" cy="6972899"/>
            <a:chOff x="1619394" y="3312028"/>
            <a:chExt cx="288000" cy="6972899"/>
          </a:xfrm>
        </p:grpSpPr>
        <p:sp>
          <p:nvSpPr>
            <p:cNvPr id="100" name="TextBox 99">
              <a:extLst>
                <a:ext uri="{FF2B5EF4-FFF2-40B4-BE49-F238E27FC236}">
                  <a16:creationId xmlns:a16="http://schemas.microsoft.com/office/drawing/2014/main" id="{85ED3CCA-B816-0BB8-48F5-C58EC72762EC}"/>
                </a:ext>
              </a:extLst>
            </p:cNvPr>
            <p:cNvSpPr txBox="1"/>
            <p:nvPr userDrawn="1"/>
          </p:nvSpPr>
          <p:spPr>
            <a:xfrm rot="16200000">
              <a:off x="-1693836" y="6687617"/>
              <a:ext cx="6951233" cy="200055"/>
            </a:xfrm>
            <a:prstGeom prst="rect">
              <a:avLst/>
            </a:prstGeom>
            <a:noFill/>
          </p:spPr>
          <p:txBody>
            <a:bodyPr wrap="square">
              <a:spAutoFit/>
            </a:bodyPr>
            <a:lstStyle/>
            <a:p>
              <a:pPr algn="l" fontAlgn="base"/>
              <a:r>
                <a:rPr lang="en-IE" sz="700" b="0" i="0" spc="300" dirty="0">
                  <a:solidFill>
                    <a:srgbClr val="404040"/>
                  </a:solidFill>
                  <a:effectLst/>
                  <a:highlight>
                    <a:srgbClr val="FFFFFF"/>
                  </a:highlight>
                  <a:latin typeface="Calibri" panose="020F0502020204030204" pitchFamily="34" charset="0"/>
                  <a:cs typeface="Calibri" panose="020F0502020204030204" pitchFamily="34" charset="0"/>
                </a:rPr>
                <a:t>Young Equine Innovators </a:t>
              </a:r>
            </a:p>
          </p:txBody>
        </p:sp>
        <p:cxnSp>
          <p:nvCxnSpPr>
            <p:cNvPr id="101" name="Straight Connector 100">
              <a:extLst>
                <a:ext uri="{FF2B5EF4-FFF2-40B4-BE49-F238E27FC236}">
                  <a16:creationId xmlns:a16="http://schemas.microsoft.com/office/drawing/2014/main" id="{1FD83DA1-5165-3122-E15C-29384FD5626A}"/>
                </a:ext>
              </a:extLst>
            </p:cNvPr>
            <p:cNvCxnSpPr>
              <a:cxnSpLocks/>
            </p:cNvCxnSpPr>
            <p:nvPr userDrawn="1"/>
          </p:nvCxnSpPr>
          <p:spPr>
            <a:xfrm>
              <a:off x="1619394" y="10284927"/>
              <a:ext cx="288000" cy="0"/>
            </a:xfrm>
            <a:prstGeom prst="line">
              <a:avLst/>
            </a:prstGeom>
            <a:ln>
              <a:solidFill>
                <a:srgbClr val="3DBDAB"/>
              </a:solidFill>
            </a:ln>
          </p:spPr>
          <p:style>
            <a:lnRef idx="1">
              <a:schemeClr val="accent1"/>
            </a:lnRef>
            <a:fillRef idx="0">
              <a:schemeClr val="accent1"/>
            </a:fillRef>
            <a:effectRef idx="0">
              <a:schemeClr val="accent1"/>
            </a:effectRef>
            <a:fontRef idx="minor">
              <a:schemeClr val="tx1"/>
            </a:fontRef>
          </p:style>
        </p:cxnSp>
      </p:grpSp>
      <p:sp>
        <p:nvSpPr>
          <p:cNvPr id="3" name="Picture Placeholder 2">
            <a:extLst>
              <a:ext uri="{FF2B5EF4-FFF2-40B4-BE49-F238E27FC236}">
                <a16:creationId xmlns:a16="http://schemas.microsoft.com/office/drawing/2014/main" id="{2ED1A7A3-7374-A1C7-660C-0A44DEC695FA}"/>
              </a:ext>
            </a:extLst>
          </p:cNvPr>
          <p:cNvSpPr>
            <a:spLocks noGrp="1"/>
          </p:cNvSpPr>
          <p:nvPr>
            <p:ph type="pic" sz="quarter" idx="17"/>
          </p:nvPr>
        </p:nvSpPr>
        <p:spPr>
          <a:xfrm>
            <a:off x="-51547" y="3975652"/>
            <a:ext cx="7611222" cy="4767954"/>
          </a:xfrm>
          <a:custGeom>
            <a:avLst/>
            <a:gdLst>
              <a:gd name="connsiteX0" fmla="*/ 0 w 7611222"/>
              <a:gd name="connsiteY0" fmla="*/ 0 h 4767954"/>
              <a:gd name="connsiteX1" fmla="*/ 3974827 w 7611222"/>
              <a:gd name="connsiteY1" fmla="*/ 0 h 4767954"/>
              <a:gd name="connsiteX2" fmla="*/ 4009864 w 7611222"/>
              <a:gd name="connsiteY2" fmla="*/ 33902 h 4767954"/>
              <a:gd name="connsiteX3" fmla="*/ 4853980 w 7611222"/>
              <a:gd name="connsiteY3" fmla="*/ 367540 h 4767954"/>
              <a:gd name="connsiteX4" fmla="*/ 7611221 w 7611222"/>
              <a:gd name="connsiteY4" fmla="*/ 367540 h 4767954"/>
              <a:gd name="connsiteX5" fmla="*/ 7611221 w 7611222"/>
              <a:gd name="connsiteY5" fmla="*/ 0 h 4767954"/>
              <a:gd name="connsiteX6" fmla="*/ 7611222 w 7611222"/>
              <a:gd name="connsiteY6" fmla="*/ 0 h 4767954"/>
              <a:gd name="connsiteX7" fmla="*/ 7611222 w 7611222"/>
              <a:gd name="connsiteY7" fmla="*/ 4767954 h 4767954"/>
              <a:gd name="connsiteX8" fmla="*/ 0 w 7611222"/>
              <a:gd name="connsiteY8" fmla="*/ 4767954 h 4767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11222" h="4767954">
                <a:moveTo>
                  <a:pt x="0" y="0"/>
                </a:moveTo>
                <a:lnTo>
                  <a:pt x="3974827" y="0"/>
                </a:lnTo>
                <a:lnTo>
                  <a:pt x="4009864" y="33902"/>
                </a:lnTo>
                <a:cubicBezTo>
                  <a:pt x="4250822" y="244544"/>
                  <a:pt x="4541300" y="367540"/>
                  <a:pt x="4853980" y="367540"/>
                </a:cubicBezTo>
                <a:lnTo>
                  <a:pt x="7611221" y="367540"/>
                </a:lnTo>
                <a:lnTo>
                  <a:pt x="7611221" y="0"/>
                </a:lnTo>
                <a:lnTo>
                  <a:pt x="7611222" y="0"/>
                </a:lnTo>
                <a:lnTo>
                  <a:pt x="7611222" y="4767954"/>
                </a:lnTo>
                <a:lnTo>
                  <a:pt x="0" y="4767954"/>
                </a:lnTo>
                <a:close/>
              </a:path>
            </a:pathLst>
          </a:custGeom>
          <a:solidFill>
            <a:schemeClr val="bg1">
              <a:lumMod val="95000"/>
            </a:schemeClr>
          </a:solidFill>
          <a:ln>
            <a:noFill/>
          </a:ln>
        </p:spPr>
        <p:txBody>
          <a:bodyPr wrap="square">
            <a:noAutofit/>
          </a:bodyPr>
          <a:lstStyle>
            <a:lvl1pPr marL="0" indent="0" algn="ctr">
              <a:buNone/>
              <a:defRPr sz="14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4" name="Freeform 3">
            <a:extLst>
              <a:ext uri="{FF2B5EF4-FFF2-40B4-BE49-F238E27FC236}">
                <a16:creationId xmlns:a16="http://schemas.microsoft.com/office/drawing/2014/main" id="{B66C7E19-43AF-5937-D765-62EB4FEE887E}"/>
              </a:ext>
            </a:extLst>
          </p:cNvPr>
          <p:cNvSpPr/>
          <p:nvPr userDrawn="1"/>
        </p:nvSpPr>
        <p:spPr>
          <a:xfrm>
            <a:off x="3292682" y="436059"/>
            <a:ext cx="4266992" cy="3907133"/>
          </a:xfrm>
          <a:custGeom>
            <a:avLst/>
            <a:gdLst>
              <a:gd name="connsiteX0" fmla="*/ 1892270 w 5348103"/>
              <a:gd name="connsiteY0" fmla="*/ 0 h 4897068"/>
              <a:gd name="connsiteX1" fmla="*/ 5348103 w 5348103"/>
              <a:gd name="connsiteY1" fmla="*/ 0 h 4897068"/>
              <a:gd name="connsiteX2" fmla="*/ 5348103 w 5348103"/>
              <a:gd name="connsiteY2" fmla="*/ 4897068 h 4897068"/>
              <a:gd name="connsiteX3" fmla="*/ 1892270 w 5348103"/>
              <a:gd name="connsiteY3" fmla="*/ 4897068 h 4897068"/>
              <a:gd name="connsiteX4" fmla="*/ 0 w 5348103"/>
              <a:gd name="connsiteY4" fmla="*/ 2448534 h 4897068"/>
              <a:gd name="connsiteX5" fmla="*/ 1892270 w 5348103"/>
              <a:gd name="connsiteY5" fmla="*/ 0 h 489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8103" h="4897068">
                <a:moveTo>
                  <a:pt x="1892270" y="0"/>
                </a:moveTo>
                <a:lnTo>
                  <a:pt x="5348103" y="0"/>
                </a:lnTo>
                <a:lnTo>
                  <a:pt x="5348103" y="4897068"/>
                </a:lnTo>
                <a:lnTo>
                  <a:pt x="1892270" y="4897068"/>
                </a:lnTo>
                <a:cubicBezTo>
                  <a:pt x="847198" y="4897068"/>
                  <a:pt x="0" y="3800822"/>
                  <a:pt x="0" y="2448534"/>
                </a:cubicBezTo>
                <a:cubicBezTo>
                  <a:pt x="0" y="1096246"/>
                  <a:pt x="847198" y="0"/>
                  <a:pt x="1892270" y="0"/>
                </a:cubicBezTo>
                <a:close/>
              </a:path>
            </a:pathLst>
          </a:custGeom>
          <a:solidFill>
            <a:srgbClr val="EF3E2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Rectangle 4">
            <a:extLst>
              <a:ext uri="{FF2B5EF4-FFF2-40B4-BE49-F238E27FC236}">
                <a16:creationId xmlns:a16="http://schemas.microsoft.com/office/drawing/2014/main" id="{A467951D-E0DD-79E1-4FCD-436733B18A7F}"/>
              </a:ext>
            </a:extLst>
          </p:cNvPr>
          <p:cNvSpPr/>
          <p:nvPr userDrawn="1"/>
        </p:nvSpPr>
        <p:spPr>
          <a:xfrm>
            <a:off x="6396875" y="995155"/>
            <a:ext cx="1162800" cy="1162800"/>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 Placeholder 32">
            <a:extLst>
              <a:ext uri="{FF2B5EF4-FFF2-40B4-BE49-F238E27FC236}">
                <a16:creationId xmlns:a16="http://schemas.microsoft.com/office/drawing/2014/main" id="{0226AF29-B464-545A-369F-3F069AF2F118}"/>
              </a:ext>
            </a:extLst>
          </p:cNvPr>
          <p:cNvSpPr>
            <a:spLocks noGrp="1"/>
          </p:cNvSpPr>
          <p:nvPr>
            <p:ph type="body" sz="quarter" idx="61" hasCustomPrompt="1"/>
          </p:nvPr>
        </p:nvSpPr>
        <p:spPr>
          <a:xfrm>
            <a:off x="1897990" y="3680767"/>
            <a:ext cx="2762885" cy="715722"/>
          </a:xfrm>
          <a:solidFill>
            <a:srgbClr val="5DC7D0"/>
          </a:solidFill>
        </p:spPr>
        <p:txBody>
          <a:bodyPr anchor="b">
            <a:noAutofit/>
          </a:bodyPr>
          <a:lstStyle>
            <a:lvl1pPr marL="0" indent="0" algn="ctr">
              <a:lnSpc>
                <a:spcPts val="2660"/>
              </a:lnSpc>
              <a:spcBef>
                <a:spcPts val="0"/>
              </a:spcBef>
              <a:buNone/>
              <a:defRPr sz="4000" b="1"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Divider title</a:t>
            </a:r>
            <a:endParaRPr lang="en-US" dirty="0"/>
          </a:p>
        </p:txBody>
      </p:sp>
      <p:sp>
        <p:nvSpPr>
          <p:cNvPr id="7" name="Text Placeholder 32">
            <a:extLst>
              <a:ext uri="{FF2B5EF4-FFF2-40B4-BE49-F238E27FC236}">
                <a16:creationId xmlns:a16="http://schemas.microsoft.com/office/drawing/2014/main" id="{F9D0F6C4-1C70-8F3E-0BFC-346FA27FB71E}"/>
              </a:ext>
            </a:extLst>
          </p:cNvPr>
          <p:cNvSpPr>
            <a:spLocks noGrp="1"/>
          </p:cNvSpPr>
          <p:nvPr>
            <p:ph type="body" sz="quarter" idx="63" hasCustomPrompt="1"/>
          </p:nvPr>
        </p:nvSpPr>
        <p:spPr>
          <a:xfrm>
            <a:off x="4519642" y="1931687"/>
            <a:ext cx="2762885" cy="715722"/>
          </a:xfrm>
          <a:noFill/>
        </p:spPr>
        <p:txBody>
          <a:bodyPr anchor="b">
            <a:noAutofit/>
          </a:bodyPr>
          <a:lstStyle>
            <a:lvl1pPr marL="0" indent="0" algn="r">
              <a:lnSpc>
                <a:spcPts val="2660"/>
              </a:lnSpc>
              <a:spcBef>
                <a:spcPts val="0"/>
              </a:spcBef>
              <a:buNone/>
              <a:defRPr sz="9000" b="0"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30940330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Divider 02">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71622C34-4927-D781-9C70-41F114D2B0D5}"/>
              </a:ext>
            </a:extLst>
          </p:cNvPr>
          <p:cNvSpPr>
            <a:spLocks noGrp="1"/>
          </p:cNvSpPr>
          <p:nvPr>
            <p:ph type="pic" sz="quarter" idx="17"/>
          </p:nvPr>
        </p:nvSpPr>
        <p:spPr>
          <a:xfrm>
            <a:off x="-51547" y="3975652"/>
            <a:ext cx="7611222" cy="4767954"/>
          </a:xfrm>
          <a:custGeom>
            <a:avLst/>
            <a:gdLst>
              <a:gd name="connsiteX0" fmla="*/ 0 w 7611222"/>
              <a:gd name="connsiteY0" fmla="*/ 0 h 4767954"/>
              <a:gd name="connsiteX1" fmla="*/ 3974827 w 7611222"/>
              <a:gd name="connsiteY1" fmla="*/ 0 h 4767954"/>
              <a:gd name="connsiteX2" fmla="*/ 4009864 w 7611222"/>
              <a:gd name="connsiteY2" fmla="*/ 33902 h 4767954"/>
              <a:gd name="connsiteX3" fmla="*/ 4853980 w 7611222"/>
              <a:gd name="connsiteY3" fmla="*/ 367540 h 4767954"/>
              <a:gd name="connsiteX4" fmla="*/ 7611221 w 7611222"/>
              <a:gd name="connsiteY4" fmla="*/ 367540 h 4767954"/>
              <a:gd name="connsiteX5" fmla="*/ 7611221 w 7611222"/>
              <a:gd name="connsiteY5" fmla="*/ 0 h 4767954"/>
              <a:gd name="connsiteX6" fmla="*/ 7611222 w 7611222"/>
              <a:gd name="connsiteY6" fmla="*/ 0 h 4767954"/>
              <a:gd name="connsiteX7" fmla="*/ 7611222 w 7611222"/>
              <a:gd name="connsiteY7" fmla="*/ 4767954 h 4767954"/>
              <a:gd name="connsiteX8" fmla="*/ 0 w 7611222"/>
              <a:gd name="connsiteY8" fmla="*/ 4767954 h 4767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11222" h="4767954">
                <a:moveTo>
                  <a:pt x="0" y="0"/>
                </a:moveTo>
                <a:lnTo>
                  <a:pt x="3974827" y="0"/>
                </a:lnTo>
                <a:lnTo>
                  <a:pt x="4009864" y="33902"/>
                </a:lnTo>
                <a:cubicBezTo>
                  <a:pt x="4250822" y="244544"/>
                  <a:pt x="4541300" y="367540"/>
                  <a:pt x="4853980" y="367540"/>
                </a:cubicBezTo>
                <a:lnTo>
                  <a:pt x="7611221" y="367540"/>
                </a:lnTo>
                <a:lnTo>
                  <a:pt x="7611221" y="0"/>
                </a:lnTo>
                <a:lnTo>
                  <a:pt x="7611222" y="0"/>
                </a:lnTo>
                <a:lnTo>
                  <a:pt x="7611222" y="4767954"/>
                </a:lnTo>
                <a:lnTo>
                  <a:pt x="0" y="4767954"/>
                </a:lnTo>
                <a:close/>
              </a:path>
            </a:pathLst>
          </a:custGeom>
          <a:solidFill>
            <a:schemeClr val="bg1">
              <a:lumMod val="95000"/>
            </a:schemeClr>
          </a:solidFill>
          <a:ln>
            <a:noFill/>
          </a:ln>
        </p:spPr>
        <p:txBody>
          <a:bodyPr wrap="square">
            <a:noAutofit/>
          </a:bodyPr>
          <a:lstStyle>
            <a:lvl1pPr marL="0" indent="0" algn="ctr">
              <a:buNone/>
              <a:defRPr sz="14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5" name="Freeform 4">
            <a:extLst>
              <a:ext uri="{FF2B5EF4-FFF2-40B4-BE49-F238E27FC236}">
                <a16:creationId xmlns:a16="http://schemas.microsoft.com/office/drawing/2014/main" id="{4500B613-97B5-2244-28EC-A64D952729E4}"/>
              </a:ext>
            </a:extLst>
          </p:cNvPr>
          <p:cNvSpPr/>
          <p:nvPr userDrawn="1"/>
        </p:nvSpPr>
        <p:spPr>
          <a:xfrm>
            <a:off x="3292682" y="436059"/>
            <a:ext cx="4266992" cy="3907133"/>
          </a:xfrm>
          <a:custGeom>
            <a:avLst/>
            <a:gdLst>
              <a:gd name="connsiteX0" fmla="*/ 1892270 w 5348103"/>
              <a:gd name="connsiteY0" fmla="*/ 0 h 4897068"/>
              <a:gd name="connsiteX1" fmla="*/ 5348103 w 5348103"/>
              <a:gd name="connsiteY1" fmla="*/ 0 h 4897068"/>
              <a:gd name="connsiteX2" fmla="*/ 5348103 w 5348103"/>
              <a:gd name="connsiteY2" fmla="*/ 4897068 h 4897068"/>
              <a:gd name="connsiteX3" fmla="*/ 1892270 w 5348103"/>
              <a:gd name="connsiteY3" fmla="*/ 4897068 h 4897068"/>
              <a:gd name="connsiteX4" fmla="*/ 0 w 5348103"/>
              <a:gd name="connsiteY4" fmla="*/ 2448534 h 4897068"/>
              <a:gd name="connsiteX5" fmla="*/ 1892270 w 5348103"/>
              <a:gd name="connsiteY5" fmla="*/ 0 h 489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8103" h="4897068">
                <a:moveTo>
                  <a:pt x="1892270" y="0"/>
                </a:moveTo>
                <a:lnTo>
                  <a:pt x="5348103" y="0"/>
                </a:lnTo>
                <a:lnTo>
                  <a:pt x="5348103" y="4897068"/>
                </a:lnTo>
                <a:lnTo>
                  <a:pt x="1892270" y="4897068"/>
                </a:lnTo>
                <a:cubicBezTo>
                  <a:pt x="847198" y="4897068"/>
                  <a:pt x="0" y="3800822"/>
                  <a:pt x="0" y="2448534"/>
                </a:cubicBezTo>
                <a:cubicBezTo>
                  <a:pt x="0" y="1096246"/>
                  <a:pt x="847198" y="0"/>
                  <a:pt x="1892270" y="0"/>
                </a:cubicBezTo>
                <a:close/>
              </a:path>
            </a:pathLst>
          </a:custGeom>
          <a:solidFill>
            <a:srgbClr val="FBAE1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9" name="Slide Number Placeholder 5">
            <a:extLst>
              <a:ext uri="{FF2B5EF4-FFF2-40B4-BE49-F238E27FC236}">
                <a16:creationId xmlns:a16="http://schemas.microsoft.com/office/drawing/2014/main" id="{A499DBC6-06A2-F793-7ADF-09DD47A07B40}"/>
              </a:ext>
            </a:extLst>
          </p:cNvPr>
          <p:cNvSpPr>
            <a:spLocks noGrp="1"/>
          </p:cNvSpPr>
          <p:nvPr>
            <p:ph type="sldNum" sz="quarter" idx="4"/>
          </p:nvPr>
        </p:nvSpPr>
        <p:spPr>
          <a:xfrm>
            <a:off x="7055989" y="10245992"/>
            <a:ext cx="300672" cy="266594"/>
          </a:xfrm>
          <a:prstGeom prst="rect">
            <a:avLst/>
          </a:prstGeom>
        </p:spPr>
        <p:txBody>
          <a:bodyPr vert="horz" lIns="91440" tIns="45720" rIns="91440" bIns="45720" rtlCol="0" anchor="ctr"/>
          <a:lstStyle>
            <a:lvl1pPr algn="r">
              <a:defRPr sz="700" b="0" i="0">
                <a:solidFill>
                  <a:srgbClr val="1C3563"/>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10" name="Rectangle 9">
            <a:extLst>
              <a:ext uri="{FF2B5EF4-FFF2-40B4-BE49-F238E27FC236}">
                <a16:creationId xmlns:a16="http://schemas.microsoft.com/office/drawing/2014/main" id="{7BC52893-3176-99C2-76E9-0AAA1958D330}"/>
              </a:ext>
            </a:extLst>
          </p:cNvPr>
          <p:cNvSpPr/>
          <p:nvPr userDrawn="1"/>
        </p:nvSpPr>
        <p:spPr>
          <a:xfrm>
            <a:off x="6396875" y="995155"/>
            <a:ext cx="1162800" cy="1162800"/>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 Placeholder 32">
            <a:extLst>
              <a:ext uri="{FF2B5EF4-FFF2-40B4-BE49-F238E27FC236}">
                <a16:creationId xmlns:a16="http://schemas.microsoft.com/office/drawing/2014/main" id="{5C850897-2A42-C818-64EB-900F2A7389DC}"/>
              </a:ext>
            </a:extLst>
          </p:cNvPr>
          <p:cNvSpPr>
            <a:spLocks noGrp="1"/>
          </p:cNvSpPr>
          <p:nvPr>
            <p:ph type="body" sz="quarter" idx="61" hasCustomPrompt="1"/>
          </p:nvPr>
        </p:nvSpPr>
        <p:spPr>
          <a:xfrm>
            <a:off x="1897990" y="3680767"/>
            <a:ext cx="2762885" cy="715722"/>
          </a:xfrm>
          <a:solidFill>
            <a:srgbClr val="5DC7D0"/>
          </a:solidFill>
        </p:spPr>
        <p:txBody>
          <a:bodyPr anchor="b">
            <a:noAutofit/>
          </a:bodyPr>
          <a:lstStyle>
            <a:lvl1pPr marL="0" indent="0" algn="ctr">
              <a:lnSpc>
                <a:spcPts val="2660"/>
              </a:lnSpc>
              <a:spcBef>
                <a:spcPts val="0"/>
              </a:spcBef>
              <a:buNone/>
              <a:defRPr sz="4000" b="1"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Divider title</a:t>
            </a:r>
            <a:endParaRPr lang="en-US" dirty="0"/>
          </a:p>
        </p:txBody>
      </p:sp>
      <p:grpSp>
        <p:nvGrpSpPr>
          <p:cNvPr id="19" name="Group 18">
            <a:extLst>
              <a:ext uri="{FF2B5EF4-FFF2-40B4-BE49-F238E27FC236}">
                <a16:creationId xmlns:a16="http://schemas.microsoft.com/office/drawing/2014/main" id="{093838DF-6477-E6C3-9DC2-C2125A592DA9}"/>
              </a:ext>
            </a:extLst>
          </p:cNvPr>
          <p:cNvGrpSpPr/>
          <p:nvPr userDrawn="1"/>
        </p:nvGrpSpPr>
        <p:grpSpPr>
          <a:xfrm rot="5400000">
            <a:off x="3727613" y="6843015"/>
            <a:ext cx="288000" cy="6972899"/>
            <a:chOff x="1619394" y="3312028"/>
            <a:chExt cx="288000" cy="6972899"/>
          </a:xfrm>
        </p:grpSpPr>
        <p:sp>
          <p:nvSpPr>
            <p:cNvPr id="21" name="TextBox 20">
              <a:extLst>
                <a:ext uri="{FF2B5EF4-FFF2-40B4-BE49-F238E27FC236}">
                  <a16:creationId xmlns:a16="http://schemas.microsoft.com/office/drawing/2014/main" id="{63355B19-B9FD-657B-E0AC-114CE2F03B61}"/>
                </a:ext>
              </a:extLst>
            </p:cNvPr>
            <p:cNvSpPr txBox="1"/>
            <p:nvPr userDrawn="1"/>
          </p:nvSpPr>
          <p:spPr>
            <a:xfrm rot="16200000">
              <a:off x="-1693836" y="6687617"/>
              <a:ext cx="6951233" cy="200055"/>
            </a:xfrm>
            <a:prstGeom prst="rect">
              <a:avLst/>
            </a:prstGeom>
            <a:noFill/>
          </p:spPr>
          <p:txBody>
            <a:bodyPr wrap="square">
              <a:spAutoFit/>
            </a:bodyPr>
            <a:lstStyle/>
            <a:p>
              <a:pPr algn="l" fontAlgn="base"/>
              <a:r>
                <a:rPr lang="en-IE" sz="700" b="0" i="0" spc="300" dirty="0">
                  <a:solidFill>
                    <a:srgbClr val="404040"/>
                  </a:solidFill>
                  <a:effectLst/>
                  <a:highlight>
                    <a:srgbClr val="FFFFFF"/>
                  </a:highlight>
                  <a:latin typeface="Calibri" panose="020F0502020204030204" pitchFamily="34" charset="0"/>
                  <a:cs typeface="Calibri" panose="020F0502020204030204" pitchFamily="34" charset="0"/>
                </a:rPr>
                <a:t>Young Equine Innovators </a:t>
              </a:r>
            </a:p>
          </p:txBody>
        </p:sp>
        <p:cxnSp>
          <p:nvCxnSpPr>
            <p:cNvPr id="22" name="Straight Connector 21">
              <a:extLst>
                <a:ext uri="{FF2B5EF4-FFF2-40B4-BE49-F238E27FC236}">
                  <a16:creationId xmlns:a16="http://schemas.microsoft.com/office/drawing/2014/main" id="{7E4EA704-CF2A-1708-72B0-BE35BA7B82D8}"/>
                </a:ext>
              </a:extLst>
            </p:cNvPr>
            <p:cNvCxnSpPr>
              <a:cxnSpLocks/>
            </p:cNvCxnSpPr>
            <p:nvPr userDrawn="1"/>
          </p:nvCxnSpPr>
          <p:spPr>
            <a:xfrm>
              <a:off x="1619394" y="10284927"/>
              <a:ext cx="288000" cy="0"/>
            </a:xfrm>
            <a:prstGeom prst="line">
              <a:avLst/>
            </a:prstGeom>
            <a:ln>
              <a:solidFill>
                <a:srgbClr val="3DBDAB"/>
              </a:solidFill>
            </a:ln>
          </p:spPr>
          <p:style>
            <a:lnRef idx="1">
              <a:schemeClr val="accent1"/>
            </a:lnRef>
            <a:fillRef idx="0">
              <a:schemeClr val="accent1"/>
            </a:fillRef>
            <a:effectRef idx="0">
              <a:schemeClr val="accent1"/>
            </a:effectRef>
            <a:fontRef idx="minor">
              <a:schemeClr val="tx1"/>
            </a:fontRef>
          </p:style>
        </p:cxnSp>
      </p:grpSp>
      <p:sp>
        <p:nvSpPr>
          <p:cNvPr id="26" name="Text Placeholder 32">
            <a:extLst>
              <a:ext uri="{FF2B5EF4-FFF2-40B4-BE49-F238E27FC236}">
                <a16:creationId xmlns:a16="http://schemas.microsoft.com/office/drawing/2014/main" id="{EBF810AD-1437-BC83-5CDE-D0BDE5EBC9C6}"/>
              </a:ext>
            </a:extLst>
          </p:cNvPr>
          <p:cNvSpPr>
            <a:spLocks noGrp="1"/>
          </p:cNvSpPr>
          <p:nvPr>
            <p:ph type="body" sz="quarter" idx="63" hasCustomPrompt="1"/>
          </p:nvPr>
        </p:nvSpPr>
        <p:spPr>
          <a:xfrm>
            <a:off x="4519642" y="1931687"/>
            <a:ext cx="2762885" cy="715722"/>
          </a:xfrm>
          <a:noFill/>
        </p:spPr>
        <p:txBody>
          <a:bodyPr anchor="b">
            <a:noAutofit/>
          </a:bodyPr>
          <a:lstStyle>
            <a:lvl1pPr marL="0" indent="0" algn="r">
              <a:lnSpc>
                <a:spcPts val="2660"/>
              </a:lnSpc>
              <a:spcBef>
                <a:spcPts val="0"/>
              </a:spcBef>
              <a:buNone/>
              <a:defRPr sz="9000" b="0"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7406303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Divider 03">
    <p:spTree>
      <p:nvGrpSpPr>
        <p:cNvPr id="1" name=""/>
        <p:cNvGrpSpPr/>
        <p:nvPr/>
      </p:nvGrpSpPr>
      <p:grpSpPr>
        <a:xfrm>
          <a:off x="0" y="0"/>
          <a:ext cx="0" cy="0"/>
          <a:chOff x="0" y="0"/>
          <a:chExt cx="0" cy="0"/>
        </a:xfrm>
      </p:grpSpPr>
      <p:sp>
        <p:nvSpPr>
          <p:cNvPr id="9" name="Slide Number Placeholder 5">
            <a:extLst>
              <a:ext uri="{FF2B5EF4-FFF2-40B4-BE49-F238E27FC236}">
                <a16:creationId xmlns:a16="http://schemas.microsoft.com/office/drawing/2014/main" id="{A27784C8-9E52-C906-6965-5A880C785B3E}"/>
              </a:ext>
            </a:extLst>
          </p:cNvPr>
          <p:cNvSpPr>
            <a:spLocks noGrp="1"/>
          </p:cNvSpPr>
          <p:nvPr>
            <p:ph type="sldNum" sz="quarter" idx="4"/>
          </p:nvPr>
        </p:nvSpPr>
        <p:spPr>
          <a:xfrm>
            <a:off x="7055989" y="10245992"/>
            <a:ext cx="300672" cy="266594"/>
          </a:xfrm>
          <a:prstGeom prst="rect">
            <a:avLst/>
          </a:prstGeom>
        </p:spPr>
        <p:txBody>
          <a:bodyPr vert="horz" lIns="91440" tIns="45720" rIns="91440" bIns="45720" rtlCol="0" anchor="ctr"/>
          <a:lstStyle>
            <a:lvl1pPr algn="r">
              <a:defRPr sz="700" b="0" i="0">
                <a:solidFill>
                  <a:srgbClr val="1C3563"/>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grpSp>
        <p:nvGrpSpPr>
          <p:cNvPr id="19" name="Group 18">
            <a:extLst>
              <a:ext uri="{FF2B5EF4-FFF2-40B4-BE49-F238E27FC236}">
                <a16:creationId xmlns:a16="http://schemas.microsoft.com/office/drawing/2014/main" id="{9AA84D74-2F45-7472-87CB-DB47AA465218}"/>
              </a:ext>
            </a:extLst>
          </p:cNvPr>
          <p:cNvGrpSpPr/>
          <p:nvPr userDrawn="1"/>
        </p:nvGrpSpPr>
        <p:grpSpPr>
          <a:xfrm rot="5400000">
            <a:off x="3727613" y="6843015"/>
            <a:ext cx="288000" cy="6972899"/>
            <a:chOff x="1619394" y="3312028"/>
            <a:chExt cx="288000" cy="6972899"/>
          </a:xfrm>
        </p:grpSpPr>
        <p:sp>
          <p:nvSpPr>
            <p:cNvPr id="21" name="TextBox 20">
              <a:extLst>
                <a:ext uri="{FF2B5EF4-FFF2-40B4-BE49-F238E27FC236}">
                  <a16:creationId xmlns:a16="http://schemas.microsoft.com/office/drawing/2014/main" id="{162E304B-9CB6-EE0E-BDD1-FFEDAADC3377}"/>
                </a:ext>
              </a:extLst>
            </p:cNvPr>
            <p:cNvSpPr txBox="1"/>
            <p:nvPr userDrawn="1"/>
          </p:nvSpPr>
          <p:spPr>
            <a:xfrm rot="16200000">
              <a:off x="-1693836" y="6687617"/>
              <a:ext cx="6951233" cy="200055"/>
            </a:xfrm>
            <a:prstGeom prst="rect">
              <a:avLst/>
            </a:prstGeom>
            <a:noFill/>
          </p:spPr>
          <p:txBody>
            <a:bodyPr wrap="square">
              <a:spAutoFit/>
            </a:bodyPr>
            <a:lstStyle/>
            <a:p>
              <a:pPr algn="l" fontAlgn="base"/>
              <a:r>
                <a:rPr lang="en-IE" sz="700" b="0" i="0" spc="300" dirty="0">
                  <a:solidFill>
                    <a:srgbClr val="404040"/>
                  </a:solidFill>
                  <a:effectLst/>
                  <a:highlight>
                    <a:srgbClr val="FFFFFF"/>
                  </a:highlight>
                  <a:latin typeface="Calibri" panose="020F0502020204030204" pitchFamily="34" charset="0"/>
                  <a:cs typeface="Calibri" panose="020F0502020204030204" pitchFamily="34" charset="0"/>
                </a:rPr>
                <a:t>Young Equine Innovators </a:t>
              </a:r>
            </a:p>
          </p:txBody>
        </p:sp>
        <p:cxnSp>
          <p:nvCxnSpPr>
            <p:cNvPr id="22" name="Straight Connector 21">
              <a:extLst>
                <a:ext uri="{FF2B5EF4-FFF2-40B4-BE49-F238E27FC236}">
                  <a16:creationId xmlns:a16="http://schemas.microsoft.com/office/drawing/2014/main" id="{654E3B33-194F-31D6-6ACD-B74CE3E9FAB6}"/>
                </a:ext>
              </a:extLst>
            </p:cNvPr>
            <p:cNvCxnSpPr>
              <a:cxnSpLocks/>
            </p:cNvCxnSpPr>
            <p:nvPr userDrawn="1"/>
          </p:nvCxnSpPr>
          <p:spPr>
            <a:xfrm>
              <a:off x="1619394" y="10284927"/>
              <a:ext cx="288000" cy="0"/>
            </a:xfrm>
            <a:prstGeom prst="line">
              <a:avLst/>
            </a:prstGeom>
            <a:ln>
              <a:solidFill>
                <a:srgbClr val="3DBDAB"/>
              </a:solidFill>
            </a:ln>
          </p:spPr>
          <p:style>
            <a:lnRef idx="1">
              <a:schemeClr val="accent1"/>
            </a:lnRef>
            <a:fillRef idx="0">
              <a:schemeClr val="accent1"/>
            </a:fillRef>
            <a:effectRef idx="0">
              <a:schemeClr val="accent1"/>
            </a:effectRef>
            <a:fontRef idx="minor">
              <a:schemeClr val="tx1"/>
            </a:fontRef>
          </p:style>
        </p:cxnSp>
      </p:grpSp>
      <p:sp>
        <p:nvSpPr>
          <p:cNvPr id="2" name="Picture Placeholder 1">
            <a:extLst>
              <a:ext uri="{FF2B5EF4-FFF2-40B4-BE49-F238E27FC236}">
                <a16:creationId xmlns:a16="http://schemas.microsoft.com/office/drawing/2014/main" id="{C35E5522-3A9A-CA85-D9BD-5F39F5D57610}"/>
              </a:ext>
            </a:extLst>
          </p:cNvPr>
          <p:cNvSpPr>
            <a:spLocks noGrp="1"/>
          </p:cNvSpPr>
          <p:nvPr>
            <p:ph type="pic" sz="quarter" idx="17"/>
          </p:nvPr>
        </p:nvSpPr>
        <p:spPr>
          <a:xfrm>
            <a:off x="-51547" y="3975652"/>
            <a:ext cx="7611222" cy="4767954"/>
          </a:xfrm>
          <a:custGeom>
            <a:avLst/>
            <a:gdLst>
              <a:gd name="connsiteX0" fmla="*/ 0 w 7611222"/>
              <a:gd name="connsiteY0" fmla="*/ 0 h 4767954"/>
              <a:gd name="connsiteX1" fmla="*/ 3974827 w 7611222"/>
              <a:gd name="connsiteY1" fmla="*/ 0 h 4767954"/>
              <a:gd name="connsiteX2" fmla="*/ 4009864 w 7611222"/>
              <a:gd name="connsiteY2" fmla="*/ 33902 h 4767954"/>
              <a:gd name="connsiteX3" fmla="*/ 4853980 w 7611222"/>
              <a:gd name="connsiteY3" fmla="*/ 367540 h 4767954"/>
              <a:gd name="connsiteX4" fmla="*/ 7611221 w 7611222"/>
              <a:gd name="connsiteY4" fmla="*/ 367540 h 4767954"/>
              <a:gd name="connsiteX5" fmla="*/ 7611221 w 7611222"/>
              <a:gd name="connsiteY5" fmla="*/ 0 h 4767954"/>
              <a:gd name="connsiteX6" fmla="*/ 7611222 w 7611222"/>
              <a:gd name="connsiteY6" fmla="*/ 0 h 4767954"/>
              <a:gd name="connsiteX7" fmla="*/ 7611222 w 7611222"/>
              <a:gd name="connsiteY7" fmla="*/ 4767954 h 4767954"/>
              <a:gd name="connsiteX8" fmla="*/ 0 w 7611222"/>
              <a:gd name="connsiteY8" fmla="*/ 4767954 h 4767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11222" h="4767954">
                <a:moveTo>
                  <a:pt x="0" y="0"/>
                </a:moveTo>
                <a:lnTo>
                  <a:pt x="3974827" y="0"/>
                </a:lnTo>
                <a:lnTo>
                  <a:pt x="4009864" y="33902"/>
                </a:lnTo>
                <a:cubicBezTo>
                  <a:pt x="4250822" y="244544"/>
                  <a:pt x="4541300" y="367540"/>
                  <a:pt x="4853980" y="367540"/>
                </a:cubicBezTo>
                <a:lnTo>
                  <a:pt x="7611221" y="367540"/>
                </a:lnTo>
                <a:lnTo>
                  <a:pt x="7611221" y="0"/>
                </a:lnTo>
                <a:lnTo>
                  <a:pt x="7611222" y="0"/>
                </a:lnTo>
                <a:lnTo>
                  <a:pt x="7611222" y="4767954"/>
                </a:lnTo>
                <a:lnTo>
                  <a:pt x="0" y="4767954"/>
                </a:lnTo>
                <a:close/>
              </a:path>
            </a:pathLst>
          </a:custGeom>
          <a:solidFill>
            <a:schemeClr val="bg1">
              <a:lumMod val="95000"/>
            </a:schemeClr>
          </a:solidFill>
          <a:ln>
            <a:noFill/>
          </a:ln>
        </p:spPr>
        <p:txBody>
          <a:bodyPr wrap="square">
            <a:noAutofit/>
          </a:bodyPr>
          <a:lstStyle>
            <a:lvl1pPr marL="0" indent="0" algn="ctr">
              <a:buNone/>
              <a:defRPr sz="14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3" name="Freeform 2">
            <a:extLst>
              <a:ext uri="{FF2B5EF4-FFF2-40B4-BE49-F238E27FC236}">
                <a16:creationId xmlns:a16="http://schemas.microsoft.com/office/drawing/2014/main" id="{B2093959-A3E9-D2F9-5C5E-E03942B3431D}"/>
              </a:ext>
            </a:extLst>
          </p:cNvPr>
          <p:cNvSpPr/>
          <p:nvPr userDrawn="1"/>
        </p:nvSpPr>
        <p:spPr>
          <a:xfrm>
            <a:off x="3292682" y="436059"/>
            <a:ext cx="4266992" cy="3907133"/>
          </a:xfrm>
          <a:custGeom>
            <a:avLst/>
            <a:gdLst>
              <a:gd name="connsiteX0" fmla="*/ 1892270 w 5348103"/>
              <a:gd name="connsiteY0" fmla="*/ 0 h 4897068"/>
              <a:gd name="connsiteX1" fmla="*/ 5348103 w 5348103"/>
              <a:gd name="connsiteY1" fmla="*/ 0 h 4897068"/>
              <a:gd name="connsiteX2" fmla="*/ 5348103 w 5348103"/>
              <a:gd name="connsiteY2" fmla="*/ 4897068 h 4897068"/>
              <a:gd name="connsiteX3" fmla="*/ 1892270 w 5348103"/>
              <a:gd name="connsiteY3" fmla="*/ 4897068 h 4897068"/>
              <a:gd name="connsiteX4" fmla="*/ 0 w 5348103"/>
              <a:gd name="connsiteY4" fmla="*/ 2448534 h 4897068"/>
              <a:gd name="connsiteX5" fmla="*/ 1892270 w 5348103"/>
              <a:gd name="connsiteY5" fmla="*/ 0 h 489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8103" h="4897068">
                <a:moveTo>
                  <a:pt x="1892270" y="0"/>
                </a:moveTo>
                <a:lnTo>
                  <a:pt x="5348103" y="0"/>
                </a:lnTo>
                <a:lnTo>
                  <a:pt x="5348103" y="4897068"/>
                </a:lnTo>
                <a:lnTo>
                  <a:pt x="1892270" y="4897068"/>
                </a:lnTo>
                <a:cubicBezTo>
                  <a:pt x="847198" y="4897068"/>
                  <a:pt x="0" y="3800822"/>
                  <a:pt x="0" y="2448534"/>
                </a:cubicBezTo>
                <a:cubicBezTo>
                  <a:pt x="0" y="1096246"/>
                  <a:pt x="847198" y="0"/>
                  <a:pt x="1892270" y="0"/>
                </a:cubicBezTo>
                <a:close/>
              </a:path>
            </a:pathLst>
          </a:cu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 name="Rectangle 3">
            <a:extLst>
              <a:ext uri="{FF2B5EF4-FFF2-40B4-BE49-F238E27FC236}">
                <a16:creationId xmlns:a16="http://schemas.microsoft.com/office/drawing/2014/main" id="{883659D9-1C75-1696-D4FF-7BC8B25C8F8F}"/>
              </a:ext>
            </a:extLst>
          </p:cNvPr>
          <p:cNvSpPr/>
          <p:nvPr userDrawn="1"/>
        </p:nvSpPr>
        <p:spPr>
          <a:xfrm>
            <a:off x="6396875" y="995155"/>
            <a:ext cx="1162800" cy="1162800"/>
          </a:xfrm>
          <a:prstGeom prst="rect">
            <a:avLst/>
          </a:prstGeom>
          <a:solidFill>
            <a:srgbClr val="EF3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 Placeholder 32">
            <a:extLst>
              <a:ext uri="{FF2B5EF4-FFF2-40B4-BE49-F238E27FC236}">
                <a16:creationId xmlns:a16="http://schemas.microsoft.com/office/drawing/2014/main" id="{D2EF3BEF-A450-C9F9-8297-F24055AA3774}"/>
              </a:ext>
            </a:extLst>
          </p:cNvPr>
          <p:cNvSpPr>
            <a:spLocks noGrp="1"/>
          </p:cNvSpPr>
          <p:nvPr>
            <p:ph type="body" sz="quarter" idx="61" hasCustomPrompt="1"/>
          </p:nvPr>
        </p:nvSpPr>
        <p:spPr>
          <a:xfrm>
            <a:off x="1897990" y="3680767"/>
            <a:ext cx="2762885" cy="715722"/>
          </a:xfrm>
          <a:solidFill>
            <a:srgbClr val="EF3E23"/>
          </a:solidFill>
        </p:spPr>
        <p:txBody>
          <a:bodyPr anchor="b">
            <a:noAutofit/>
          </a:bodyPr>
          <a:lstStyle>
            <a:lvl1pPr marL="0" indent="0" algn="ctr">
              <a:lnSpc>
                <a:spcPts val="2660"/>
              </a:lnSpc>
              <a:spcBef>
                <a:spcPts val="0"/>
              </a:spcBef>
              <a:buNone/>
              <a:defRPr sz="4000" b="1"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Divider title</a:t>
            </a:r>
            <a:endParaRPr lang="en-US" dirty="0"/>
          </a:p>
        </p:txBody>
      </p:sp>
      <p:sp>
        <p:nvSpPr>
          <p:cNvPr id="6" name="Text Placeholder 32">
            <a:extLst>
              <a:ext uri="{FF2B5EF4-FFF2-40B4-BE49-F238E27FC236}">
                <a16:creationId xmlns:a16="http://schemas.microsoft.com/office/drawing/2014/main" id="{7337930D-6580-3080-6CC5-C365B7CDAC4F}"/>
              </a:ext>
            </a:extLst>
          </p:cNvPr>
          <p:cNvSpPr>
            <a:spLocks noGrp="1"/>
          </p:cNvSpPr>
          <p:nvPr>
            <p:ph type="body" sz="quarter" idx="63" hasCustomPrompt="1"/>
          </p:nvPr>
        </p:nvSpPr>
        <p:spPr>
          <a:xfrm>
            <a:off x="4519642" y="1931687"/>
            <a:ext cx="2762885" cy="715722"/>
          </a:xfrm>
          <a:noFill/>
        </p:spPr>
        <p:txBody>
          <a:bodyPr anchor="b">
            <a:noAutofit/>
          </a:bodyPr>
          <a:lstStyle>
            <a:lvl1pPr marL="0" indent="0" algn="r">
              <a:lnSpc>
                <a:spcPts val="2660"/>
              </a:lnSpc>
              <a:spcBef>
                <a:spcPts val="0"/>
              </a:spcBef>
              <a:buNone/>
              <a:defRPr sz="9000" b="0"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28924649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hone slid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FF1518F-E40F-2499-92ED-96800D17122B}"/>
              </a:ext>
            </a:extLst>
          </p:cNvPr>
          <p:cNvSpPr/>
          <p:nvPr userDrawn="1"/>
        </p:nvSpPr>
        <p:spPr>
          <a:xfrm>
            <a:off x="-212" y="4531970"/>
            <a:ext cx="954426" cy="2338387"/>
          </a:xfrm>
          <a:prstGeom prst="rect">
            <a:avLst/>
          </a:prstGeom>
          <a:solidFill>
            <a:srgbClr val="FBAE1C">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7" name="Picture 26">
            <a:extLst>
              <a:ext uri="{FF2B5EF4-FFF2-40B4-BE49-F238E27FC236}">
                <a16:creationId xmlns:a16="http://schemas.microsoft.com/office/drawing/2014/main" id="{A09BAF52-66C7-5F4D-8869-0F2431F9AD7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20571"/>
          <a:stretch/>
        </p:blipFill>
        <p:spPr>
          <a:xfrm rot="5400000">
            <a:off x="959640" y="5564731"/>
            <a:ext cx="3315075" cy="5234354"/>
          </a:xfrm>
          <a:custGeom>
            <a:avLst/>
            <a:gdLst>
              <a:gd name="connsiteX0" fmla="*/ 0 w 3456000"/>
              <a:gd name="connsiteY0" fmla="*/ 0 h 4136571"/>
              <a:gd name="connsiteX1" fmla="*/ 3456000 w 3456000"/>
              <a:gd name="connsiteY1" fmla="*/ 0 h 4136571"/>
              <a:gd name="connsiteX2" fmla="*/ 3456000 w 3456000"/>
              <a:gd name="connsiteY2" fmla="*/ 4136571 h 4136571"/>
              <a:gd name="connsiteX3" fmla="*/ 0 w 3456000"/>
              <a:gd name="connsiteY3" fmla="*/ 4136571 h 4136571"/>
            </a:gdLst>
            <a:ahLst/>
            <a:cxnLst>
              <a:cxn ang="0">
                <a:pos x="connsiteX0" y="connsiteY0"/>
              </a:cxn>
              <a:cxn ang="0">
                <a:pos x="connsiteX1" y="connsiteY1"/>
              </a:cxn>
              <a:cxn ang="0">
                <a:pos x="connsiteX2" y="connsiteY2"/>
              </a:cxn>
              <a:cxn ang="0">
                <a:pos x="connsiteX3" y="connsiteY3"/>
              </a:cxn>
            </a:cxnLst>
            <a:rect l="l" t="t" r="r" b="b"/>
            <a:pathLst>
              <a:path w="3456000" h="4136571">
                <a:moveTo>
                  <a:pt x="0" y="0"/>
                </a:moveTo>
                <a:lnTo>
                  <a:pt x="3456000" y="0"/>
                </a:lnTo>
                <a:lnTo>
                  <a:pt x="3456000" y="4136571"/>
                </a:lnTo>
                <a:lnTo>
                  <a:pt x="0" y="4136571"/>
                </a:lnTo>
                <a:close/>
              </a:path>
            </a:pathLst>
          </a:custGeom>
        </p:spPr>
      </p:pic>
      <p:sp>
        <p:nvSpPr>
          <p:cNvPr id="28" name="Picture Placeholder 4">
            <a:extLst>
              <a:ext uri="{FF2B5EF4-FFF2-40B4-BE49-F238E27FC236}">
                <a16:creationId xmlns:a16="http://schemas.microsoft.com/office/drawing/2014/main" id="{4F2D0110-3726-6A48-8149-E59708540655}"/>
              </a:ext>
            </a:extLst>
          </p:cNvPr>
          <p:cNvSpPr>
            <a:spLocks noGrp="1"/>
          </p:cNvSpPr>
          <p:nvPr>
            <p:ph type="pic" sz="quarter" idx="10"/>
          </p:nvPr>
        </p:nvSpPr>
        <p:spPr>
          <a:xfrm>
            <a:off x="0" y="6915424"/>
            <a:ext cx="4166826" cy="2585064"/>
          </a:xfrm>
          <a:solidFill>
            <a:schemeClr val="bg1">
              <a:lumMod val="85000"/>
            </a:schemeClr>
          </a:solidFill>
          <a:ln>
            <a:noFill/>
          </a:ln>
        </p:spPr>
        <p:txBody>
          <a:bodyPr/>
          <a:lstStyle/>
          <a:p>
            <a:endParaRPr lang="en-US" dirty="0"/>
          </a:p>
        </p:txBody>
      </p:sp>
      <p:sp>
        <p:nvSpPr>
          <p:cNvPr id="2" name="Slide Number Placeholder 5">
            <a:extLst>
              <a:ext uri="{FF2B5EF4-FFF2-40B4-BE49-F238E27FC236}">
                <a16:creationId xmlns:a16="http://schemas.microsoft.com/office/drawing/2014/main" id="{4CBE067E-16A0-F014-12FE-C6BD44703423}"/>
              </a:ext>
            </a:extLst>
          </p:cNvPr>
          <p:cNvSpPr>
            <a:spLocks noGrp="1"/>
          </p:cNvSpPr>
          <p:nvPr>
            <p:ph type="sldNum" sz="quarter" idx="4"/>
          </p:nvPr>
        </p:nvSpPr>
        <p:spPr>
          <a:xfrm>
            <a:off x="7055989" y="10245992"/>
            <a:ext cx="300672" cy="266594"/>
          </a:xfrm>
          <a:prstGeom prst="rect">
            <a:avLst/>
          </a:prstGeom>
        </p:spPr>
        <p:txBody>
          <a:bodyPr vert="horz" lIns="91440" tIns="45720" rIns="91440" bIns="45720" rtlCol="0" anchor="ctr"/>
          <a:lstStyle>
            <a:lvl1pPr algn="r">
              <a:defRPr sz="700" b="0" i="0">
                <a:solidFill>
                  <a:srgbClr val="1C3563"/>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3" name="Text Placeholder 32">
            <a:extLst>
              <a:ext uri="{FF2B5EF4-FFF2-40B4-BE49-F238E27FC236}">
                <a16:creationId xmlns:a16="http://schemas.microsoft.com/office/drawing/2014/main" id="{CE604A7B-0052-9497-B60D-39F614B71CD2}"/>
              </a:ext>
            </a:extLst>
          </p:cNvPr>
          <p:cNvSpPr>
            <a:spLocks noGrp="1"/>
          </p:cNvSpPr>
          <p:nvPr>
            <p:ph type="body" sz="quarter" idx="30" hasCustomPrompt="1"/>
          </p:nvPr>
        </p:nvSpPr>
        <p:spPr>
          <a:xfrm>
            <a:off x="966108" y="865656"/>
            <a:ext cx="5853792"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4" name="Text Placeholder 32">
            <a:extLst>
              <a:ext uri="{FF2B5EF4-FFF2-40B4-BE49-F238E27FC236}">
                <a16:creationId xmlns:a16="http://schemas.microsoft.com/office/drawing/2014/main" id="{9253375F-40A9-EDFD-F68B-505AD259681F}"/>
              </a:ext>
            </a:extLst>
          </p:cNvPr>
          <p:cNvSpPr>
            <a:spLocks noGrp="1"/>
          </p:cNvSpPr>
          <p:nvPr>
            <p:ph type="body" sz="quarter" idx="47" hasCustomPrompt="1"/>
          </p:nvPr>
        </p:nvSpPr>
        <p:spPr>
          <a:xfrm>
            <a:off x="958555" y="1867223"/>
            <a:ext cx="5899445" cy="1771327"/>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5" name="Text Placeholder 32">
            <a:extLst>
              <a:ext uri="{FF2B5EF4-FFF2-40B4-BE49-F238E27FC236}">
                <a16:creationId xmlns:a16="http://schemas.microsoft.com/office/drawing/2014/main" id="{CB2AAE72-EAA1-2B9C-EAC0-1B3D4EE46388}"/>
              </a:ext>
            </a:extLst>
          </p:cNvPr>
          <p:cNvSpPr>
            <a:spLocks noGrp="1"/>
          </p:cNvSpPr>
          <p:nvPr>
            <p:ph type="body" sz="quarter" idx="48" hasCustomPrompt="1"/>
          </p:nvPr>
        </p:nvSpPr>
        <p:spPr>
          <a:xfrm>
            <a:off x="966107" y="3924300"/>
            <a:ext cx="5854314" cy="1710381"/>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Tree>
    <p:extLst>
      <p:ext uri="{BB962C8B-B14F-4D97-AF65-F5344CB8AC3E}">
        <p14:creationId xmlns:p14="http://schemas.microsoft.com/office/powerpoint/2010/main" val="319156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lain">
    <p:spTree>
      <p:nvGrpSpPr>
        <p:cNvPr id="1" name=""/>
        <p:cNvGrpSpPr/>
        <p:nvPr/>
      </p:nvGrpSpPr>
      <p:grpSpPr>
        <a:xfrm>
          <a:off x="0" y="0"/>
          <a:ext cx="0" cy="0"/>
          <a:chOff x="0" y="0"/>
          <a:chExt cx="0" cy="0"/>
        </a:xfrm>
      </p:grpSpPr>
      <p:sp>
        <p:nvSpPr>
          <p:cNvPr id="8" name="Text Placeholder 32">
            <a:extLst>
              <a:ext uri="{FF2B5EF4-FFF2-40B4-BE49-F238E27FC236}">
                <a16:creationId xmlns:a16="http://schemas.microsoft.com/office/drawing/2014/main" id="{9C716BEC-845A-8B40-99E1-C9C8BEB7C846}"/>
              </a:ext>
            </a:extLst>
          </p:cNvPr>
          <p:cNvSpPr>
            <a:spLocks noGrp="1"/>
          </p:cNvSpPr>
          <p:nvPr>
            <p:ph type="body" sz="quarter" idx="30" hasCustomPrompt="1"/>
          </p:nvPr>
        </p:nvSpPr>
        <p:spPr>
          <a:xfrm>
            <a:off x="966108" y="865656"/>
            <a:ext cx="5853792"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15" name="Text Placeholder 32">
            <a:extLst>
              <a:ext uri="{FF2B5EF4-FFF2-40B4-BE49-F238E27FC236}">
                <a16:creationId xmlns:a16="http://schemas.microsoft.com/office/drawing/2014/main" id="{776A3C61-02DA-0A4C-861E-0689200F4512}"/>
              </a:ext>
            </a:extLst>
          </p:cNvPr>
          <p:cNvSpPr>
            <a:spLocks noGrp="1"/>
          </p:cNvSpPr>
          <p:nvPr>
            <p:ph type="body" sz="quarter" idx="47" hasCustomPrompt="1"/>
          </p:nvPr>
        </p:nvSpPr>
        <p:spPr>
          <a:xfrm>
            <a:off x="958555" y="1867223"/>
            <a:ext cx="5899445" cy="1771327"/>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16" name="Text Placeholder 32">
            <a:extLst>
              <a:ext uri="{FF2B5EF4-FFF2-40B4-BE49-F238E27FC236}">
                <a16:creationId xmlns:a16="http://schemas.microsoft.com/office/drawing/2014/main" id="{AE20B737-C724-BC42-9305-29BFF3FA1BB8}"/>
              </a:ext>
            </a:extLst>
          </p:cNvPr>
          <p:cNvSpPr>
            <a:spLocks noGrp="1"/>
          </p:cNvSpPr>
          <p:nvPr>
            <p:ph type="body" sz="quarter" idx="48" hasCustomPrompt="1"/>
          </p:nvPr>
        </p:nvSpPr>
        <p:spPr>
          <a:xfrm>
            <a:off x="966107" y="3924300"/>
            <a:ext cx="5854314" cy="5865914"/>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7947286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Photo 01">
    <p:spTree>
      <p:nvGrpSpPr>
        <p:cNvPr id="1" name=""/>
        <p:cNvGrpSpPr/>
        <p:nvPr/>
      </p:nvGrpSpPr>
      <p:grpSpPr>
        <a:xfrm>
          <a:off x="0" y="0"/>
          <a:ext cx="0" cy="0"/>
          <a:chOff x="0" y="0"/>
          <a:chExt cx="0" cy="0"/>
        </a:xfrm>
      </p:grpSpPr>
      <p:sp>
        <p:nvSpPr>
          <p:cNvPr id="8" name="Text Placeholder 32">
            <a:extLst>
              <a:ext uri="{FF2B5EF4-FFF2-40B4-BE49-F238E27FC236}">
                <a16:creationId xmlns:a16="http://schemas.microsoft.com/office/drawing/2014/main" id="{9C716BEC-845A-8B40-99E1-C9C8BEB7C846}"/>
              </a:ext>
            </a:extLst>
          </p:cNvPr>
          <p:cNvSpPr>
            <a:spLocks noGrp="1"/>
          </p:cNvSpPr>
          <p:nvPr>
            <p:ph type="body" sz="quarter" idx="30" hasCustomPrompt="1"/>
          </p:nvPr>
        </p:nvSpPr>
        <p:spPr>
          <a:xfrm>
            <a:off x="966108" y="865656"/>
            <a:ext cx="5853792"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15" name="Text Placeholder 32">
            <a:extLst>
              <a:ext uri="{FF2B5EF4-FFF2-40B4-BE49-F238E27FC236}">
                <a16:creationId xmlns:a16="http://schemas.microsoft.com/office/drawing/2014/main" id="{776A3C61-02DA-0A4C-861E-0689200F4512}"/>
              </a:ext>
            </a:extLst>
          </p:cNvPr>
          <p:cNvSpPr>
            <a:spLocks noGrp="1"/>
          </p:cNvSpPr>
          <p:nvPr>
            <p:ph type="body" sz="quarter" idx="47" hasCustomPrompt="1"/>
          </p:nvPr>
        </p:nvSpPr>
        <p:spPr>
          <a:xfrm>
            <a:off x="958555" y="1867224"/>
            <a:ext cx="5899445" cy="1134394"/>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16" name="Text Placeholder 32">
            <a:extLst>
              <a:ext uri="{FF2B5EF4-FFF2-40B4-BE49-F238E27FC236}">
                <a16:creationId xmlns:a16="http://schemas.microsoft.com/office/drawing/2014/main" id="{AE20B737-C724-BC42-9305-29BFF3FA1BB8}"/>
              </a:ext>
            </a:extLst>
          </p:cNvPr>
          <p:cNvSpPr>
            <a:spLocks noGrp="1"/>
          </p:cNvSpPr>
          <p:nvPr>
            <p:ph type="body" sz="quarter" idx="48" hasCustomPrompt="1"/>
          </p:nvPr>
        </p:nvSpPr>
        <p:spPr>
          <a:xfrm>
            <a:off x="966107" y="3299792"/>
            <a:ext cx="5854314" cy="2445026"/>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5" name="Picture Placeholder 4">
            <a:extLst>
              <a:ext uri="{FF2B5EF4-FFF2-40B4-BE49-F238E27FC236}">
                <a16:creationId xmlns:a16="http://schemas.microsoft.com/office/drawing/2014/main" id="{CB05C9F1-B73D-20A1-4DFF-EDB12CD125D9}"/>
              </a:ext>
            </a:extLst>
          </p:cNvPr>
          <p:cNvSpPr>
            <a:spLocks noGrp="1"/>
          </p:cNvSpPr>
          <p:nvPr>
            <p:ph type="pic" sz="quarter" idx="10"/>
          </p:nvPr>
        </p:nvSpPr>
        <p:spPr>
          <a:xfrm>
            <a:off x="-1" y="5961267"/>
            <a:ext cx="7559675" cy="3739324"/>
          </a:xfrm>
          <a:solidFill>
            <a:schemeClr val="bg1">
              <a:lumMod val="85000"/>
            </a:schemeClr>
          </a:solidFill>
          <a:ln>
            <a:noFill/>
          </a:ln>
        </p:spPr>
        <p:txBody>
          <a:bodyPr/>
          <a:lstStyle/>
          <a:p>
            <a:endParaRPr lang="en-US" dirty="0"/>
          </a:p>
        </p:txBody>
      </p:sp>
    </p:spTree>
    <p:extLst>
      <p:ext uri="{BB962C8B-B14F-4D97-AF65-F5344CB8AC3E}">
        <p14:creationId xmlns:p14="http://schemas.microsoft.com/office/powerpoint/2010/main" val="24193306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Photo 02">
    <p:spTree>
      <p:nvGrpSpPr>
        <p:cNvPr id="1" name=""/>
        <p:cNvGrpSpPr/>
        <p:nvPr/>
      </p:nvGrpSpPr>
      <p:grpSpPr>
        <a:xfrm>
          <a:off x="0" y="0"/>
          <a:ext cx="0" cy="0"/>
          <a:chOff x="0" y="0"/>
          <a:chExt cx="0" cy="0"/>
        </a:xfrm>
      </p:grpSpPr>
      <p:sp>
        <p:nvSpPr>
          <p:cNvPr id="15" name="Text Placeholder 32">
            <a:extLst>
              <a:ext uri="{FF2B5EF4-FFF2-40B4-BE49-F238E27FC236}">
                <a16:creationId xmlns:a16="http://schemas.microsoft.com/office/drawing/2014/main" id="{776A3C61-02DA-0A4C-861E-0689200F4512}"/>
              </a:ext>
            </a:extLst>
          </p:cNvPr>
          <p:cNvSpPr>
            <a:spLocks noGrp="1"/>
          </p:cNvSpPr>
          <p:nvPr>
            <p:ph type="body" sz="quarter" idx="47" hasCustomPrompt="1"/>
          </p:nvPr>
        </p:nvSpPr>
        <p:spPr>
          <a:xfrm>
            <a:off x="4031364" y="1867224"/>
            <a:ext cx="2826636" cy="1134394"/>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16" name="Text Placeholder 32">
            <a:extLst>
              <a:ext uri="{FF2B5EF4-FFF2-40B4-BE49-F238E27FC236}">
                <a16:creationId xmlns:a16="http://schemas.microsoft.com/office/drawing/2014/main" id="{AE20B737-C724-BC42-9305-29BFF3FA1BB8}"/>
              </a:ext>
            </a:extLst>
          </p:cNvPr>
          <p:cNvSpPr>
            <a:spLocks noGrp="1"/>
          </p:cNvSpPr>
          <p:nvPr>
            <p:ph type="body" sz="quarter" idx="48" hasCustomPrompt="1"/>
          </p:nvPr>
        </p:nvSpPr>
        <p:spPr>
          <a:xfrm>
            <a:off x="4015409" y="3299792"/>
            <a:ext cx="2805012" cy="6003234"/>
          </a:xfrm>
        </p:spPr>
        <p:txBody>
          <a:bodyPr numCol="1"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6" name="Picture Placeholder 4">
            <a:extLst>
              <a:ext uri="{FF2B5EF4-FFF2-40B4-BE49-F238E27FC236}">
                <a16:creationId xmlns:a16="http://schemas.microsoft.com/office/drawing/2014/main" id="{65CCAF53-2813-4223-2B31-BBB2A4EC3169}"/>
              </a:ext>
            </a:extLst>
          </p:cNvPr>
          <p:cNvSpPr>
            <a:spLocks noGrp="1"/>
          </p:cNvSpPr>
          <p:nvPr>
            <p:ph type="pic" sz="quarter" idx="49"/>
          </p:nvPr>
        </p:nvSpPr>
        <p:spPr>
          <a:xfrm>
            <a:off x="1" y="0"/>
            <a:ext cx="3796748" cy="10691813"/>
          </a:xfrm>
          <a:solidFill>
            <a:schemeClr val="bg1">
              <a:lumMod val="85000"/>
            </a:schemeClr>
          </a:solidFill>
          <a:ln>
            <a:noFill/>
          </a:ln>
        </p:spPr>
        <p:txBody>
          <a:bodyPr/>
          <a:lstStyle/>
          <a:p>
            <a:endParaRPr lang="en-US" dirty="0"/>
          </a:p>
        </p:txBody>
      </p:sp>
      <p:sp>
        <p:nvSpPr>
          <p:cNvPr id="7" name="Text Placeholder 32">
            <a:extLst>
              <a:ext uri="{FF2B5EF4-FFF2-40B4-BE49-F238E27FC236}">
                <a16:creationId xmlns:a16="http://schemas.microsoft.com/office/drawing/2014/main" id="{CE5F2895-3635-3D95-E2AD-CC0761734947}"/>
              </a:ext>
            </a:extLst>
          </p:cNvPr>
          <p:cNvSpPr>
            <a:spLocks noGrp="1"/>
          </p:cNvSpPr>
          <p:nvPr>
            <p:ph type="body" sz="quarter" idx="61" hasCustomPrompt="1"/>
          </p:nvPr>
        </p:nvSpPr>
        <p:spPr>
          <a:xfrm>
            <a:off x="2057016" y="616226"/>
            <a:ext cx="2455349" cy="500351"/>
          </a:xfrm>
          <a:solidFill>
            <a:srgbClr val="EF3E23">
              <a:alpha val="76000"/>
            </a:srgbClr>
          </a:solidFill>
        </p:spPr>
        <p:txBody>
          <a:bodyPr anchor="b">
            <a:noAutofit/>
          </a:bodyPr>
          <a:lstStyle>
            <a:lvl1pPr marL="0" indent="0" algn="ctr">
              <a:lnSpc>
                <a:spcPts val="2660"/>
              </a:lnSpc>
              <a:spcBef>
                <a:spcPts val="0"/>
              </a:spcBef>
              <a:buNone/>
              <a:defRPr sz="2900" b="1"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Your heading</a:t>
            </a:r>
            <a:endParaRPr lang="en-US" dirty="0"/>
          </a:p>
        </p:txBody>
      </p:sp>
    </p:spTree>
    <p:extLst>
      <p:ext uri="{BB962C8B-B14F-4D97-AF65-F5344CB8AC3E}">
        <p14:creationId xmlns:p14="http://schemas.microsoft.com/office/powerpoint/2010/main" val="6702248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50725" y="623489"/>
            <a:ext cx="6520220" cy="2066589"/>
          </a:xfrm>
          <a:prstGeom prst="rect">
            <a:avLst/>
          </a:prstGeom>
        </p:spPr>
        <p:txBody>
          <a:bodyPr vert="horz" lIns="91440" tIns="45720" rIns="91440" bIns="45720" rtlCol="0" anchor="ctr">
            <a:normAutofit/>
          </a:bodyPr>
          <a:lstStyle/>
          <a:p>
            <a:r>
              <a:rPr lang="en-US" dirty="0"/>
              <a:t>Klik for at redigere hovedtitlen</a:t>
            </a:r>
          </a:p>
        </p:txBody>
      </p:sp>
      <p:sp>
        <p:nvSpPr>
          <p:cNvPr id="3" name="Text Placeholder 2"/>
          <p:cNvSpPr>
            <a:spLocks noGrp="1"/>
          </p:cNvSpPr>
          <p:nvPr>
            <p:ph type="body" idx="1"/>
          </p:nvPr>
        </p:nvSpPr>
        <p:spPr>
          <a:xfrm>
            <a:off x="519728" y="2846200"/>
            <a:ext cx="6520220" cy="6783857"/>
          </a:xfrm>
          <a:prstGeom prst="rect">
            <a:avLst/>
          </a:prstGeom>
        </p:spPr>
        <p:txBody>
          <a:bodyPr vert="horz" lIns="91440" tIns="45720" rIns="91440" bIns="45720" rtlCol="0">
            <a:normAutofit/>
          </a:bodyPr>
          <a:lstStyle/>
          <a:p>
            <a:pPr lvl="0"/>
            <a:r>
              <a:rPr lang="en-US" dirty="0"/>
              <a:t>Klik for at redigere hovedtekstformater</a:t>
            </a:r>
          </a:p>
          <a:p>
            <a:pPr lvl="1"/>
            <a:r>
              <a:rPr lang="en-US" dirty="0"/>
              <a:t>Andet niveau</a:t>
            </a:r>
          </a:p>
          <a:p>
            <a:pPr lvl="2"/>
            <a:r>
              <a:rPr lang="en-US" dirty="0"/>
              <a:t>Tredje niveau</a:t>
            </a:r>
          </a:p>
          <a:p>
            <a:pPr lvl="3"/>
            <a:r>
              <a:rPr lang="en-US" dirty="0"/>
              <a:t>Fjerde niveau</a:t>
            </a:r>
          </a:p>
          <a:p>
            <a:pPr lvl="4"/>
            <a:r>
              <a:rPr lang="en-US" dirty="0"/>
              <a:t>Femte niveau</a:t>
            </a:r>
          </a:p>
        </p:txBody>
      </p:sp>
      <p:sp>
        <p:nvSpPr>
          <p:cNvPr id="4" name="Slide Number Placeholder 5">
            <a:extLst>
              <a:ext uri="{FF2B5EF4-FFF2-40B4-BE49-F238E27FC236}">
                <a16:creationId xmlns:a16="http://schemas.microsoft.com/office/drawing/2014/main" id="{BC1F854A-4F4F-9A90-D3ED-7773386C2C96}"/>
              </a:ext>
            </a:extLst>
          </p:cNvPr>
          <p:cNvSpPr>
            <a:spLocks noGrp="1"/>
          </p:cNvSpPr>
          <p:nvPr>
            <p:ph type="sldNum" sz="quarter" idx="4"/>
          </p:nvPr>
        </p:nvSpPr>
        <p:spPr>
          <a:xfrm>
            <a:off x="7086986" y="10300236"/>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t>‹#›</a:t>
            </a:fld>
            <a:endParaRPr lang="en-US" dirty="0"/>
          </a:p>
        </p:txBody>
      </p:sp>
      <p:sp>
        <p:nvSpPr>
          <p:cNvPr id="6" name="Slide Number Placeholder 5">
            <a:extLst>
              <a:ext uri="{FF2B5EF4-FFF2-40B4-BE49-F238E27FC236}">
                <a16:creationId xmlns:a16="http://schemas.microsoft.com/office/drawing/2014/main" id="{E79600C6-5BE2-0961-AD3F-D9F5855CAB0C}"/>
              </a:ext>
            </a:extLst>
          </p:cNvPr>
          <p:cNvSpPr txBox="1">
            <a:spLocks/>
          </p:cNvSpPr>
          <p:nvPr userDrawn="1"/>
        </p:nvSpPr>
        <p:spPr>
          <a:xfrm>
            <a:off x="5488965" y="10295882"/>
            <a:ext cx="1412580" cy="266594"/>
          </a:xfrm>
          <a:prstGeom prst="rect">
            <a:avLst/>
          </a:prstGeom>
        </p:spPr>
        <p:txBody>
          <a:bodyPr vert="horz" lIns="91440" tIns="45720" rIns="91440" bIns="45720" rtlCol="0" anchor="ctr"/>
          <a:lstStyle>
            <a:defPPr>
              <a:defRPr lang="en-US"/>
            </a:defPPr>
            <a:lvl1pPr marL="0" algn="r" defTabSz="325892" rtl="0" eaLnBrk="1" latinLnBrk="0" hangingPunct="1">
              <a:defRPr sz="700" b="0" i="0" kern="1200">
                <a:solidFill>
                  <a:srgbClr val="404040"/>
                </a:solidFill>
                <a:latin typeface="Calibri" panose="020F0502020204030204" pitchFamily="34" charset="0"/>
                <a:ea typeface="+mn-ea"/>
                <a:cs typeface="Calibri" panose="020F0502020204030204" pitchFamily="34" charset="0"/>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r"/>
            <a:r>
              <a:rPr lang="en-US" sz="700"/>
              <a:t>Inklusion i byggeriet</a:t>
            </a:r>
            <a:endParaRPr lang="en-US" sz="700" dirty="0"/>
          </a:p>
        </p:txBody>
      </p:sp>
      <p:grpSp>
        <p:nvGrpSpPr>
          <p:cNvPr id="9" name="Group 8">
            <a:extLst>
              <a:ext uri="{FF2B5EF4-FFF2-40B4-BE49-F238E27FC236}">
                <a16:creationId xmlns:a16="http://schemas.microsoft.com/office/drawing/2014/main" id="{3705A1D9-0879-DFE7-B086-60C7E1B0FE37}"/>
              </a:ext>
            </a:extLst>
          </p:cNvPr>
          <p:cNvGrpSpPr/>
          <p:nvPr userDrawn="1"/>
        </p:nvGrpSpPr>
        <p:grpSpPr>
          <a:xfrm>
            <a:off x="6818813" y="10295644"/>
            <a:ext cx="357050" cy="365689"/>
            <a:chOff x="6352903" y="9675255"/>
            <a:chExt cx="718459" cy="735842"/>
          </a:xfrm>
        </p:grpSpPr>
        <p:pic>
          <p:nvPicPr>
            <p:cNvPr id="5" name="Picture 4">
              <a:extLst>
                <a:ext uri="{FF2B5EF4-FFF2-40B4-BE49-F238E27FC236}">
                  <a16:creationId xmlns:a16="http://schemas.microsoft.com/office/drawing/2014/main" id="{7969D220-B45C-3ADB-3184-433358287B83}"/>
                </a:ext>
              </a:extLst>
            </p:cNvPr>
            <p:cNvPicPr>
              <a:picLocks noChangeAspect="1"/>
            </p:cNvPicPr>
            <p:nvPr userDrawn="1"/>
          </p:nvPicPr>
          <p:blipFill>
            <a:blip r:embed="rId14" cstate="screen">
              <a:extLst>
                <a:ext uri="{28A0092B-C50C-407E-A947-70E740481C1C}">
                  <a14:useLocalDpi xmlns:a14="http://schemas.microsoft.com/office/drawing/2010/main"/>
                </a:ext>
              </a:extLst>
            </a:blip>
            <a:srcRect l="69693"/>
            <a:stretch/>
          </p:blipFill>
          <p:spPr>
            <a:xfrm>
              <a:off x="6522720" y="9675255"/>
              <a:ext cx="548642" cy="687900"/>
            </a:xfrm>
            <a:prstGeom prst="rect">
              <a:avLst/>
            </a:prstGeom>
            <a:ln>
              <a:noFill/>
            </a:ln>
          </p:spPr>
        </p:pic>
        <p:sp>
          <p:nvSpPr>
            <p:cNvPr id="8" name="Rectangle 7">
              <a:extLst>
                <a:ext uri="{FF2B5EF4-FFF2-40B4-BE49-F238E27FC236}">
                  <a16:creationId xmlns:a16="http://schemas.microsoft.com/office/drawing/2014/main" id="{7FF3EF9F-5143-B089-CB25-8F10749FA2F0}"/>
                </a:ext>
              </a:extLst>
            </p:cNvPr>
            <p:cNvSpPr/>
            <p:nvPr userDrawn="1"/>
          </p:nvSpPr>
          <p:spPr>
            <a:xfrm>
              <a:off x="6352903" y="10202091"/>
              <a:ext cx="361406" cy="20900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430657063"/>
      </p:ext>
    </p:extLst>
  </p:cSld>
  <p:clrMap bg1="lt1" tx1="dk1" bg2="lt2" tx2="dk2" accent1="accent1" accent2="accent2" accent3="accent3" accent4="accent4" accent5="accent5" accent6="accent6" hlink="hlink" folHlink="folHlink"/>
  <p:sldLayoutIdLst>
    <p:sldLayoutId id="2147483694" r:id="rId1"/>
    <p:sldLayoutId id="2147483683" r:id="rId2"/>
    <p:sldLayoutId id="2147483703" r:id="rId3"/>
    <p:sldLayoutId id="2147483737" r:id="rId4"/>
    <p:sldLayoutId id="2147483736" r:id="rId5"/>
    <p:sldLayoutId id="2147483708" r:id="rId6"/>
    <p:sldLayoutId id="2147483701" r:id="rId7"/>
    <p:sldLayoutId id="2147483739" r:id="rId8"/>
    <p:sldLayoutId id="2147483740" r:id="rId9"/>
    <p:sldLayoutId id="2147483741" r:id="rId10"/>
    <p:sldLayoutId id="2147483738" r:id="rId11"/>
    <p:sldLayoutId id="2147483742" r:id="rId12"/>
  </p:sldLayoutIdLst>
  <p:hf hdr="0"/>
  <p:txStyles>
    <p:titleStyle>
      <a:lvl1pPr algn="l" defTabSz="2072941" rtl="0" eaLnBrk="1" latinLnBrk="0" hangingPunct="1">
        <a:lnSpc>
          <a:spcPct val="90000"/>
        </a:lnSpc>
        <a:spcBef>
          <a:spcPct val="0"/>
        </a:spcBef>
        <a:buNone/>
        <a:defRPr sz="2400" kern="1200">
          <a:solidFill>
            <a:srgbClr val="011E3B"/>
          </a:solidFill>
          <a:latin typeface="Calibri" panose="020F0502020204030204" pitchFamily="34" charset="0"/>
          <a:ea typeface="+mj-ea"/>
          <a:cs typeface="Calibri" panose="020F0502020204030204" pitchFamily="34" charset="0"/>
        </a:defRPr>
      </a:lvl1pPr>
    </p:titleStyle>
    <p:bodyStyle>
      <a:lvl1pPr marL="518236" indent="-518236" algn="l" defTabSz="2072941" rtl="0" eaLnBrk="1" latinLnBrk="0" hangingPunct="1">
        <a:lnSpc>
          <a:spcPct val="100000"/>
        </a:lnSpc>
        <a:spcBef>
          <a:spcPts val="2267"/>
        </a:spcBef>
        <a:buFont typeface="Arial" panose="020B0604020202020204" pitchFamily="34" charset="0"/>
        <a:buChar char="•"/>
        <a:defRPr sz="2400" kern="1200">
          <a:solidFill>
            <a:srgbClr val="011E3B"/>
          </a:solidFill>
          <a:latin typeface="Calibri" panose="020F0502020204030204" pitchFamily="34" charset="0"/>
          <a:ea typeface="+mn-ea"/>
          <a:cs typeface="Calibri" panose="020F0502020204030204" pitchFamily="34" charset="0"/>
        </a:defRPr>
      </a:lvl1pPr>
      <a:lvl2pPr marL="1554707" indent="-518236" algn="l" defTabSz="2072941" rtl="0" eaLnBrk="1" latinLnBrk="0" hangingPunct="1">
        <a:lnSpc>
          <a:spcPct val="100000"/>
        </a:lnSpc>
        <a:spcBef>
          <a:spcPts val="1133"/>
        </a:spcBef>
        <a:buFont typeface="Arial" panose="020B0604020202020204" pitchFamily="34" charset="0"/>
        <a:buChar char="•"/>
        <a:defRPr sz="2400" kern="1200">
          <a:solidFill>
            <a:srgbClr val="011E3B"/>
          </a:solidFill>
          <a:latin typeface="Calibri" panose="020F0502020204030204" pitchFamily="34" charset="0"/>
          <a:ea typeface="+mn-ea"/>
          <a:cs typeface="Calibri" panose="020F0502020204030204" pitchFamily="34" charset="0"/>
        </a:defRPr>
      </a:lvl2pPr>
      <a:lvl3pPr marL="2591176" indent="-518236" algn="l" defTabSz="2072941" rtl="0" eaLnBrk="1" latinLnBrk="0" hangingPunct="1">
        <a:lnSpc>
          <a:spcPct val="100000"/>
        </a:lnSpc>
        <a:spcBef>
          <a:spcPts val="1133"/>
        </a:spcBef>
        <a:buFont typeface="Arial" panose="020B0604020202020204" pitchFamily="34" charset="0"/>
        <a:buChar char="•"/>
        <a:defRPr sz="2400" kern="1200">
          <a:solidFill>
            <a:srgbClr val="011E3B"/>
          </a:solidFill>
          <a:latin typeface="Calibri" panose="020F0502020204030204" pitchFamily="34" charset="0"/>
          <a:ea typeface="+mn-ea"/>
          <a:cs typeface="Calibri" panose="020F0502020204030204" pitchFamily="34" charset="0"/>
        </a:defRPr>
      </a:lvl3pPr>
      <a:lvl4pPr marL="3627646" indent="-518236" algn="l" defTabSz="2072941" rtl="0" eaLnBrk="1" latinLnBrk="0" hangingPunct="1">
        <a:lnSpc>
          <a:spcPct val="100000"/>
        </a:lnSpc>
        <a:spcBef>
          <a:spcPts val="1133"/>
        </a:spcBef>
        <a:buFont typeface="Arial" panose="020B0604020202020204" pitchFamily="34" charset="0"/>
        <a:buChar char="•"/>
        <a:defRPr sz="2400" kern="1200">
          <a:solidFill>
            <a:srgbClr val="011E3B"/>
          </a:solidFill>
          <a:latin typeface="Calibri" panose="020F0502020204030204" pitchFamily="34" charset="0"/>
          <a:ea typeface="+mn-ea"/>
          <a:cs typeface="Calibri" panose="020F0502020204030204" pitchFamily="34" charset="0"/>
        </a:defRPr>
      </a:lvl4pPr>
      <a:lvl5pPr marL="4664118" indent="-518236" algn="l" defTabSz="2072941" rtl="0" eaLnBrk="1" latinLnBrk="0" hangingPunct="1">
        <a:lnSpc>
          <a:spcPct val="100000"/>
        </a:lnSpc>
        <a:spcBef>
          <a:spcPts val="1133"/>
        </a:spcBef>
        <a:buFont typeface="Arial" panose="020B0604020202020204" pitchFamily="34" charset="0"/>
        <a:buChar char="•"/>
        <a:defRPr sz="2400" kern="1200">
          <a:solidFill>
            <a:srgbClr val="011E3B"/>
          </a:solidFill>
          <a:latin typeface="Calibri" panose="020F0502020204030204" pitchFamily="34" charset="0"/>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p:bodyStyle>
    <p:otherStyle>
      <a:defPPr>
        <a:defRPr lang="en-US"/>
      </a:defPPr>
      <a:lvl1pPr marL="0" algn="l" defTabSz="2072941" rtl="0" eaLnBrk="1" latinLnBrk="0" hangingPunct="1">
        <a:defRPr sz="4080" kern="1200">
          <a:solidFill>
            <a:schemeClr val="tx1"/>
          </a:solidFill>
          <a:latin typeface="+mn-lt"/>
          <a:ea typeface="+mn-ea"/>
          <a:cs typeface="+mn-cs"/>
        </a:defRPr>
      </a:lvl1pPr>
      <a:lvl2pPr marL="1036469" algn="l" defTabSz="2072941" rtl="0" eaLnBrk="1" latinLnBrk="0" hangingPunct="1">
        <a:defRPr sz="4080" kern="1200">
          <a:solidFill>
            <a:schemeClr val="tx1"/>
          </a:solidFill>
          <a:latin typeface="+mn-lt"/>
          <a:ea typeface="+mn-ea"/>
          <a:cs typeface="+mn-cs"/>
        </a:defRPr>
      </a:lvl2pPr>
      <a:lvl3pPr marL="2072941" algn="l" defTabSz="2072941" rtl="0" eaLnBrk="1" latinLnBrk="0" hangingPunct="1">
        <a:defRPr sz="4080" kern="1200">
          <a:solidFill>
            <a:schemeClr val="tx1"/>
          </a:solidFill>
          <a:latin typeface="+mn-lt"/>
          <a:ea typeface="+mn-ea"/>
          <a:cs typeface="+mn-cs"/>
        </a:defRPr>
      </a:lvl3pPr>
      <a:lvl4pPr marL="3109412" algn="l" defTabSz="2072941" rtl="0" eaLnBrk="1" latinLnBrk="0" hangingPunct="1">
        <a:defRPr sz="4080" kern="1200">
          <a:solidFill>
            <a:schemeClr val="tx1"/>
          </a:solidFill>
          <a:latin typeface="+mn-lt"/>
          <a:ea typeface="+mn-ea"/>
          <a:cs typeface="+mn-cs"/>
        </a:defRPr>
      </a:lvl4pPr>
      <a:lvl5pPr marL="4145883" algn="l" defTabSz="2072941" rtl="0" eaLnBrk="1" latinLnBrk="0" hangingPunct="1">
        <a:defRPr sz="4080" kern="1200">
          <a:solidFill>
            <a:schemeClr val="tx1"/>
          </a:solidFill>
          <a:latin typeface="+mn-lt"/>
          <a:ea typeface="+mn-ea"/>
          <a:cs typeface="+mn-cs"/>
        </a:defRPr>
      </a:lvl5pPr>
      <a:lvl6pPr marL="5182352" algn="l" defTabSz="2072941" rtl="0" eaLnBrk="1" latinLnBrk="0" hangingPunct="1">
        <a:defRPr sz="4080" kern="1200">
          <a:solidFill>
            <a:schemeClr val="tx1"/>
          </a:solidFill>
          <a:latin typeface="+mn-lt"/>
          <a:ea typeface="+mn-ea"/>
          <a:cs typeface="+mn-cs"/>
        </a:defRPr>
      </a:lvl6pPr>
      <a:lvl7pPr marL="6218822" algn="l" defTabSz="2072941" rtl="0" eaLnBrk="1" latinLnBrk="0" hangingPunct="1">
        <a:defRPr sz="4080" kern="1200">
          <a:solidFill>
            <a:schemeClr val="tx1"/>
          </a:solidFill>
          <a:latin typeface="+mn-lt"/>
          <a:ea typeface="+mn-ea"/>
          <a:cs typeface="+mn-cs"/>
        </a:defRPr>
      </a:lvl7pPr>
      <a:lvl8pPr marL="7255294" algn="l" defTabSz="2072941" rtl="0" eaLnBrk="1" latinLnBrk="0" hangingPunct="1">
        <a:defRPr sz="4080" kern="1200">
          <a:solidFill>
            <a:schemeClr val="tx1"/>
          </a:solidFill>
          <a:latin typeface="+mn-lt"/>
          <a:ea typeface="+mn-ea"/>
          <a:cs typeface="+mn-cs"/>
        </a:defRPr>
      </a:lvl8pPr>
      <a:lvl9pPr marL="8291764" algn="l" defTabSz="2072941" rtl="0" eaLnBrk="1" latinLnBrk="0" hangingPunct="1">
        <a:defRPr sz="408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hyperlink" Target="https://creativecommons.org/licenses/by-sa/4.0/" TargetMode="External"/><Relationship Id="rId3" Type="http://schemas.openxmlformats.org/officeDocument/2006/relationships/image" Target="../media/image5.jpeg"/><Relationship Id="rId7" Type="http://schemas.openxmlformats.org/officeDocument/2006/relationships/hyperlink" Target="https://welcomeworkproject.eu/"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https://welcomeworkproject.eu/good-practice-compendium/" TargetMode="External"/><Relationship Id="rId5" Type="http://schemas.openxmlformats.org/officeDocument/2006/relationships/image" Target="../media/image6.png"/><Relationship Id="rId4" Type="http://schemas.openxmlformats.org/officeDocument/2006/relationships/image" Target="../media/image2.png"/><Relationship Id="rId9"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hyperlink" Target="https://businessindenmark.virk.dk/authorities/stat/AT/self-service/Report_offensive_behavior_including_bullying_and_sexual_harassment" TargetMode="External"/><Relationship Id="rId7" Type="http://schemas.openxmlformats.org/officeDocument/2006/relationships/hyperlink" Target="https://igualdadynodiscriminacion.igualdad.gob.es/menured/servicio-de-asistencia-a-victimas-de-discriminacion" TargetMode="External"/><Relationship Id="rId2" Type="http://schemas.openxmlformats.org/officeDocument/2006/relationships/image" Target="../media/image14.jpeg"/><Relationship Id="rId1" Type="http://schemas.openxmlformats.org/officeDocument/2006/relationships/slideLayout" Target="../slideLayouts/slideLayout8.xml"/><Relationship Id="rId6" Type="http://schemas.openxmlformats.org/officeDocument/2006/relationships/hyperlink" Target="https://www.pip.gov.pl/" TargetMode="External"/><Relationship Id="rId5" Type="http://schemas.openxmlformats.org/officeDocument/2006/relationships/hyperlink" Target="https://www.workplacerelations.ie/en" TargetMode="External"/><Relationship Id="rId4" Type="http://schemas.openxmlformats.org/officeDocument/2006/relationships/hyperlink" Target="https://www.defenseurdesdroits.fr/" TargetMode="External"/></Relationships>
</file>

<file path=ppt/slides/_rels/slide8.xml.rels><?xml version="1.0" encoding="UTF-8" standalone="yes"?>
<Relationships xmlns="http://schemas.openxmlformats.org/package/2006/relationships"><Relationship Id="rId8" Type="http://schemas.openxmlformats.org/officeDocument/2006/relationships/hyperlink" Target="https://x.com/WorkEu33735" TargetMode="External"/><Relationship Id="rId3" Type="http://schemas.openxmlformats.org/officeDocument/2006/relationships/image" Target="../media/image14.jpeg"/><Relationship Id="rId7" Type="http://schemas.openxmlformats.org/officeDocument/2006/relationships/hyperlink" Target="https://www.linkedin.com/company/welcome-work-eu-erasmus/posts/?feedView=all" TargetMode="External"/><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hyperlink" Target="https://www.facebook.com/profile.php?id=61561133583700" TargetMode="External"/><Relationship Id="rId5" Type="http://schemas.openxmlformats.org/officeDocument/2006/relationships/image" Target="../media/image2.png"/><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A5A26DBE-6184-4A68-7EF3-12A444117E32}"/>
              </a:ext>
            </a:extLst>
          </p:cNvPr>
          <p:cNvPicPr>
            <a:picLocks noChangeAspect="1"/>
          </p:cNvPicPr>
          <p:nvPr/>
        </p:nvPicPr>
        <p:blipFill rotWithShape="1">
          <a:blip r:embed="rId3"/>
          <a:srcRect l="6270" r="6270"/>
          <a:stretch/>
        </p:blipFill>
        <p:spPr>
          <a:xfrm>
            <a:off x="0" y="2384612"/>
            <a:ext cx="7559675" cy="5184586"/>
          </a:xfrm>
          <a:prstGeom prst="rect">
            <a:avLst/>
          </a:prstGeom>
        </p:spPr>
      </p:pic>
      <p:sp>
        <p:nvSpPr>
          <p:cNvPr id="26" name="Rectangle 25">
            <a:extLst>
              <a:ext uri="{FF2B5EF4-FFF2-40B4-BE49-F238E27FC236}">
                <a16:creationId xmlns:a16="http://schemas.microsoft.com/office/drawing/2014/main" id="{1822196A-7211-5E4C-ADD3-AEE2E90A2F3B}"/>
              </a:ext>
            </a:extLst>
          </p:cNvPr>
          <p:cNvSpPr/>
          <p:nvPr/>
        </p:nvSpPr>
        <p:spPr>
          <a:xfrm>
            <a:off x="-1" y="7562547"/>
            <a:ext cx="5147733" cy="1582057"/>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D9501160-9115-4571-4565-C87EF1F5D141}"/>
              </a:ext>
            </a:extLst>
          </p:cNvPr>
          <p:cNvSpPr/>
          <p:nvPr/>
        </p:nvSpPr>
        <p:spPr>
          <a:xfrm>
            <a:off x="0" y="6688667"/>
            <a:ext cx="5164667" cy="2116666"/>
          </a:xfrm>
          <a:prstGeom prst="rect">
            <a:avLst/>
          </a:prstGeom>
          <a:solidFill>
            <a:srgbClr val="5DC7D0">
              <a:alpha val="7504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Text Placeholder 8">
            <a:extLst>
              <a:ext uri="{FF2B5EF4-FFF2-40B4-BE49-F238E27FC236}">
                <a16:creationId xmlns:a16="http://schemas.microsoft.com/office/drawing/2014/main" id="{80C4E51A-1813-763E-2730-3FAD274DD298}"/>
              </a:ext>
            </a:extLst>
          </p:cNvPr>
          <p:cNvSpPr txBox="1">
            <a:spLocks/>
          </p:cNvSpPr>
          <p:nvPr/>
        </p:nvSpPr>
        <p:spPr>
          <a:xfrm>
            <a:off x="3048111" y="8417606"/>
            <a:ext cx="3870325" cy="698760"/>
          </a:xfrm>
          <a:prstGeom prst="rect">
            <a:avLst/>
          </a:prstGeom>
        </p:spPr>
        <p:txBody>
          <a:bodyPr vert="horz" lIns="91440" tIns="45720" rIns="91440" bIns="45720" rtlCol="0">
            <a:noAutofit/>
          </a:bodyPr>
          <a:lstStyle>
            <a:lvl1pPr marL="0" indent="0" algn="l" defTabSz="2072941" rtl="0" eaLnBrk="1" latinLnBrk="0" hangingPunct="1">
              <a:lnSpc>
                <a:spcPct val="100000"/>
              </a:lnSpc>
              <a:spcBef>
                <a:spcPts val="0"/>
              </a:spcBef>
              <a:buFont typeface="Arial" panose="020B0604020202020204" pitchFamily="34" charset="0"/>
              <a:buNone/>
              <a:defRPr sz="4000" b="1"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endParaRPr lang="en-US" sz="5000" dirty="0"/>
          </a:p>
        </p:txBody>
      </p:sp>
      <p:sp>
        <p:nvSpPr>
          <p:cNvPr id="23" name="Text Placeholder 10">
            <a:extLst>
              <a:ext uri="{FF2B5EF4-FFF2-40B4-BE49-F238E27FC236}">
                <a16:creationId xmlns:a16="http://schemas.microsoft.com/office/drawing/2014/main" id="{B0444FAF-08A0-68C7-7DF9-429BBAE6B3DB}"/>
              </a:ext>
            </a:extLst>
          </p:cNvPr>
          <p:cNvSpPr txBox="1">
            <a:spLocks/>
          </p:cNvSpPr>
          <p:nvPr/>
        </p:nvSpPr>
        <p:spPr>
          <a:xfrm>
            <a:off x="455060" y="6899014"/>
            <a:ext cx="4737885" cy="2278853"/>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sz="4000" b="1" dirty="0"/>
              <a:t>TRIN 05: </a:t>
            </a:r>
          </a:p>
          <a:p>
            <a:pPr algn="l"/>
            <a:endParaRPr lang="en-US" sz="2000" b="1" dirty="0"/>
          </a:p>
          <a:p>
            <a:pPr algn="l">
              <a:lnSpc>
                <a:spcPts val="3420"/>
              </a:lnSpc>
            </a:pPr>
            <a:r>
              <a:rPr lang="en-IE" sz="3200" kern="100">
                <a:effectLst/>
                <a:ea typeface="Aptos" panose="020B0004020202020204" pitchFamily="34" charset="0"/>
              </a:rPr>
              <a:t>Adressér arbejdspladsen</a:t>
            </a:r>
          </a:p>
          <a:p>
            <a:pPr algn="l">
              <a:lnSpc>
                <a:spcPts val="3420"/>
              </a:lnSpc>
            </a:pPr>
            <a:r>
              <a:rPr lang="en-IE" sz="3200" kern="100">
                <a:effectLst/>
                <a:ea typeface="Aptos" panose="020B0004020202020204" pitchFamily="34" charset="0"/>
              </a:rPr>
              <a:t>Barrierer </a:t>
            </a:r>
          </a:p>
          <a:p>
            <a:pPr algn="l">
              <a:lnSpc>
                <a:spcPts val="3420"/>
              </a:lnSpc>
            </a:pPr>
            <a:r>
              <a:rPr lang="en-IE" sz="3200" kern="100">
                <a:effectLst/>
                <a:ea typeface="Aptos" panose="020B0004020202020204" pitchFamily="34" charset="0"/>
              </a:rPr>
              <a:t>  </a:t>
            </a:r>
          </a:p>
          <a:p>
            <a:pPr>
              <a:lnSpc>
                <a:spcPts val="3420"/>
              </a:lnSpc>
            </a:pPr>
            <a:endParaRPr lang="en-IE" sz="3200" kern="100">
              <a:effectLst/>
              <a:ea typeface="Aptos" panose="020B0004020202020204" pitchFamily="34" charset="0"/>
            </a:endParaRPr>
          </a:p>
          <a:p>
            <a:pPr>
              <a:lnSpc>
                <a:spcPts val="3420"/>
              </a:lnSpc>
            </a:pPr>
            <a:endParaRPr lang="en-IE" sz="3600" kern="100">
              <a:effectLst/>
              <a:ea typeface="Aptos" panose="020B0004020202020204" pitchFamily="34" charset="0"/>
            </a:endParaRPr>
          </a:p>
          <a:p>
            <a:pPr>
              <a:lnSpc>
                <a:spcPts val="4020"/>
              </a:lnSpc>
            </a:pPr>
            <a:r>
              <a:rPr lang="en-IE" sz="3200" kern="100">
                <a:effectLst/>
                <a:ea typeface="Aptos" panose="020B0004020202020204" pitchFamily="34" charset="0"/>
              </a:rPr>
              <a:t> </a:t>
            </a:r>
            <a:endParaRPr lang="en-US" sz="3000" dirty="0"/>
          </a:p>
        </p:txBody>
      </p:sp>
      <p:grpSp>
        <p:nvGrpSpPr>
          <p:cNvPr id="63" name="Group 62">
            <a:extLst>
              <a:ext uri="{FF2B5EF4-FFF2-40B4-BE49-F238E27FC236}">
                <a16:creationId xmlns:a16="http://schemas.microsoft.com/office/drawing/2014/main" id="{26EED339-BE84-2DBE-479F-DF6FF509B957}"/>
              </a:ext>
            </a:extLst>
          </p:cNvPr>
          <p:cNvGrpSpPr/>
          <p:nvPr/>
        </p:nvGrpSpPr>
        <p:grpSpPr>
          <a:xfrm>
            <a:off x="5535739" y="5052719"/>
            <a:ext cx="2419849" cy="3769121"/>
            <a:chOff x="4387351" y="4867570"/>
            <a:chExt cx="581843" cy="906270"/>
          </a:xfrm>
          <a:solidFill>
            <a:schemeClr val="bg1">
              <a:alpha val="44000"/>
            </a:schemeClr>
          </a:solidFill>
        </p:grpSpPr>
        <p:grpSp>
          <p:nvGrpSpPr>
            <p:cNvPr id="43" name="Graphic 7">
              <a:extLst>
                <a:ext uri="{FF2B5EF4-FFF2-40B4-BE49-F238E27FC236}">
                  <a16:creationId xmlns:a16="http://schemas.microsoft.com/office/drawing/2014/main" id="{50960E0E-7DFA-4C43-0E4D-5E326FA432EC}"/>
                </a:ext>
              </a:extLst>
            </p:cNvPr>
            <p:cNvGrpSpPr/>
            <p:nvPr/>
          </p:nvGrpSpPr>
          <p:grpSpPr>
            <a:xfrm>
              <a:off x="4388301" y="4867570"/>
              <a:ext cx="580893" cy="324279"/>
              <a:chOff x="4388301" y="4867570"/>
              <a:chExt cx="580893" cy="324279"/>
            </a:xfrm>
            <a:grpFill/>
          </p:grpSpPr>
          <p:sp>
            <p:nvSpPr>
              <p:cNvPr id="44" name="Freeform 43">
                <a:extLst>
                  <a:ext uri="{FF2B5EF4-FFF2-40B4-BE49-F238E27FC236}">
                    <a16:creationId xmlns:a16="http://schemas.microsoft.com/office/drawing/2014/main" id="{AE7D7253-D337-50B5-80B8-65075BE9FA07}"/>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45" name="Freeform 44">
                <a:extLst>
                  <a:ext uri="{FF2B5EF4-FFF2-40B4-BE49-F238E27FC236}">
                    <a16:creationId xmlns:a16="http://schemas.microsoft.com/office/drawing/2014/main" id="{9892F39F-28AB-7ADC-EAE7-7E71365B10E6}"/>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46" name="Freeform 45">
              <a:extLst>
                <a:ext uri="{FF2B5EF4-FFF2-40B4-BE49-F238E27FC236}">
                  <a16:creationId xmlns:a16="http://schemas.microsoft.com/office/drawing/2014/main" id="{81D85454-ECBD-D89E-C5F8-CF236308B01F}"/>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47" name="Graphic 7">
              <a:extLst>
                <a:ext uri="{FF2B5EF4-FFF2-40B4-BE49-F238E27FC236}">
                  <a16:creationId xmlns:a16="http://schemas.microsoft.com/office/drawing/2014/main" id="{C82783C1-77E0-E89E-4842-8DD5AA708398}"/>
                </a:ext>
              </a:extLst>
            </p:cNvPr>
            <p:cNvGrpSpPr/>
            <p:nvPr/>
          </p:nvGrpSpPr>
          <p:grpSpPr>
            <a:xfrm>
              <a:off x="4387351" y="5189947"/>
              <a:ext cx="580893" cy="583893"/>
              <a:chOff x="4387351" y="5189947"/>
              <a:chExt cx="580893" cy="583893"/>
            </a:xfrm>
            <a:grpFill/>
          </p:grpSpPr>
          <p:sp>
            <p:nvSpPr>
              <p:cNvPr id="48" name="Freeform 47">
                <a:extLst>
                  <a:ext uri="{FF2B5EF4-FFF2-40B4-BE49-F238E27FC236}">
                    <a16:creationId xmlns:a16="http://schemas.microsoft.com/office/drawing/2014/main" id="{E97AF055-CD11-CBF8-1E32-9424E35CFDFC}"/>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49" name="Freeform 48">
                <a:extLst>
                  <a:ext uri="{FF2B5EF4-FFF2-40B4-BE49-F238E27FC236}">
                    <a16:creationId xmlns:a16="http://schemas.microsoft.com/office/drawing/2014/main" id="{A62647AE-51BD-7FFF-AB6B-0567E47BBD4E}"/>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pic>
        <p:nvPicPr>
          <p:cNvPr id="10" name="Picture 9">
            <a:extLst>
              <a:ext uri="{FF2B5EF4-FFF2-40B4-BE49-F238E27FC236}">
                <a16:creationId xmlns:a16="http://schemas.microsoft.com/office/drawing/2014/main" id="{0525852B-45C9-AE24-F500-47773B6944E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19554" y="9824447"/>
            <a:ext cx="1604815" cy="357347"/>
          </a:xfrm>
          <a:prstGeom prst="rect">
            <a:avLst/>
          </a:prstGeom>
        </p:spPr>
      </p:pic>
      <p:sp>
        <p:nvSpPr>
          <p:cNvPr id="11" name="Text Placeholder 58">
            <a:extLst>
              <a:ext uri="{FF2B5EF4-FFF2-40B4-BE49-F238E27FC236}">
                <a16:creationId xmlns:a16="http://schemas.microsoft.com/office/drawing/2014/main" id="{DA47BAB7-C545-7C9D-A1D9-0CEFA41CFF83}"/>
              </a:ext>
            </a:extLst>
          </p:cNvPr>
          <p:cNvSpPr txBox="1">
            <a:spLocks/>
          </p:cNvSpPr>
          <p:nvPr/>
        </p:nvSpPr>
        <p:spPr>
          <a:xfrm>
            <a:off x="2946400" y="9004852"/>
            <a:ext cx="4613275" cy="501853"/>
          </a:xfrm>
          <a:prstGeom prst="rect">
            <a:avLst/>
          </a:prstGeom>
          <a:solidFill>
            <a:srgbClr val="EF3E23"/>
          </a:solidFill>
        </p:spPr>
        <p:txBody>
          <a:bodyPr anchor="ctr">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None/>
            </a:pPr>
            <a:r>
              <a:rPr lang="en-US" sz="2400" dirty="0" err="1">
                <a:solidFill>
                  <a:schemeClr val="bg1"/>
                </a:solidFill>
                <a:latin typeface="Calibri" panose="020F0502020204030204" pitchFamily="34" charset="0"/>
                <a:cs typeface="Calibri" panose="020F0502020204030204" pitchFamily="34" charset="0"/>
              </a:rPr>
              <a:t>www.welcomeworkproject.eu</a:t>
            </a:r>
            <a:endParaRPr lang="en-US" sz="2400" dirty="0">
              <a:solidFill>
                <a:schemeClr val="bg1"/>
              </a:solidFill>
              <a:latin typeface="Calibri" panose="020F0502020204030204" pitchFamily="34" charset="0"/>
              <a:cs typeface="Calibri" panose="020F0502020204030204" pitchFamily="34" charset="0"/>
            </a:endParaRPr>
          </a:p>
        </p:txBody>
      </p:sp>
      <p:pic>
        <p:nvPicPr>
          <p:cNvPr id="12" name="Picture 11">
            <a:extLst>
              <a:ext uri="{FF2B5EF4-FFF2-40B4-BE49-F238E27FC236}">
                <a16:creationId xmlns:a16="http://schemas.microsoft.com/office/drawing/2014/main" id="{62BBAFDE-F1A9-BD40-9490-A3A8FBCEA1C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385463" y="411402"/>
            <a:ext cx="3801979" cy="1444752"/>
          </a:xfrm>
          <a:prstGeom prst="rect">
            <a:avLst/>
          </a:prstGeom>
        </p:spPr>
      </p:pic>
      <p:sp>
        <p:nvSpPr>
          <p:cNvPr id="3" name="TextBox 2">
            <a:extLst>
              <a:ext uri="{FF2B5EF4-FFF2-40B4-BE49-F238E27FC236}">
                <a16:creationId xmlns:a16="http://schemas.microsoft.com/office/drawing/2014/main" id="{EE1D6E5C-013E-92EC-595B-E86557123059}"/>
              </a:ext>
            </a:extLst>
          </p:cNvPr>
          <p:cNvSpPr txBox="1"/>
          <p:nvPr/>
        </p:nvSpPr>
        <p:spPr>
          <a:xfrm>
            <a:off x="5258566" y="10000655"/>
            <a:ext cx="1911488"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600" u="sng">
                <a:latin typeface="Source Sans Pro"/>
                <a:cs typeface="Segoe UI"/>
                <a:hlinkClick r:id="rId6">
                  <a:extLst>
                    <a:ext uri="{A12FA001-AC4F-418D-AE19-62706E023703}">
                      <ahyp:hlinkClr xmlns:ahyp="http://schemas.microsoft.com/office/drawing/2018/hyperlinkcolor" val="tx"/>
                    </a:ext>
                  </a:extLst>
                </a:hlinkClick>
              </a:rPr>
              <a:t>Welcome Work Step-By-Step </a:t>
            </a:r>
            <a:r>
              <a:rPr lang="en-US" sz="600">
                <a:latin typeface="Source Sans Pro"/>
              </a:rPr>
              <a:t>© 2024/2026 af </a:t>
            </a:r>
            <a:r>
              <a:rPr lang="en-US" sz="600" u="sng">
                <a:latin typeface="Source Sans Pro"/>
                <a:cs typeface="Segoe UI"/>
                <a:hlinkClick r:id="rId7">
                  <a:extLst>
                    <a:ext uri="{A12FA001-AC4F-418D-AE19-62706E023703}">
                      <ahyp:hlinkClr xmlns:ahyp="http://schemas.microsoft.com/office/drawing/2018/hyperlinkcolor" val="tx"/>
                    </a:ext>
                  </a:extLst>
                </a:hlinkClick>
              </a:rPr>
              <a:t>Welcome Work Partnership </a:t>
            </a:r>
            <a:r>
              <a:rPr lang="en-US" sz="600">
                <a:latin typeface="Source Sans Pro"/>
              </a:rPr>
              <a:t>er licenseret under </a:t>
            </a:r>
            <a:r>
              <a:rPr lang="en-US" sz="600" u="sng">
                <a:solidFill>
                  <a:srgbClr val="EF3E23"/>
                </a:solidFill>
                <a:latin typeface="Source Sans Pro"/>
                <a:cs typeface="Segoe UI"/>
                <a:hlinkClick r:id="rId8">
                  <a:extLst>
                    <a:ext uri="{A12FA001-AC4F-418D-AE19-62706E023703}">
                      <ahyp:hlinkClr xmlns:ahyp="http://schemas.microsoft.com/office/drawing/2018/hyperlinkcolor" val="tx"/>
                    </a:ext>
                  </a:extLst>
                </a:hlinkClick>
              </a:rPr>
              <a:t>CC BY-SA 4.0</a:t>
            </a:r>
            <a:endParaRPr lang="en-GB"/>
          </a:p>
        </p:txBody>
      </p:sp>
      <p:pic>
        <p:nvPicPr>
          <p:cNvPr id="4" name="Picture 3" descr="A grey and black sign with two people in a circle&#10;&#10;AI-generated content may be incorrect.">
            <a:extLst>
              <a:ext uri="{FF2B5EF4-FFF2-40B4-BE49-F238E27FC236}">
                <a16:creationId xmlns:a16="http://schemas.microsoft.com/office/drawing/2014/main" id="{B5AC67C8-F6AD-C24D-7069-4CC6FAB228DA}"/>
              </a:ext>
            </a:extLst>
          </p:cNvPr>
          <p:cNvPicPr>
            <a:picLocks noChangeAspect="1"/>
          </p:cNvPicPr>
          <p:nvPr/>
        </p:nvPicPr>
        <p:blipFill>
          <a:blip r:embed="rId9"/>
          <a:stretch>
            <a:fillRect/>
          </a:stretch>
        </p:blipFill>
        <p:spPr>
          <a:xfrm>
            <a:off x="5802248" y="9688592"/>
            <a:ext cx="819275" cy="304800"/>
          </a:xfrm>
          <a:prstGeom prst="rect">
            <a:avLst/>
          </a:prstGeom>
        </p:spPr>
      </p:pic>
      <p:sp>
        <p:nvSpPr>
          <p:cNvPr id="6" name="Rectangle 5">
            <a:extLst>
              <a:ext uri="{FF2B5EF4-FFF2-40B4-BE49-F238E27FC236}">
                <a16:creationId xmlns:a16="http://schemas.microsoft.com/office/drawing/2014/main" id="{A0B1AAD1-5850-37A8-CFF0-22BDE5F76C78}"/>
              </a:ext>
            </a:extLst>
          </p:cNvPr>
          <p:cNvSpPr/>
          <p:nvPr/>
        </p:nvSpPr>
        <p:spPr>
          <a:xfrm>
            <a:off x="2260670" y="9713049"/>
            <a:ext cx="3003345" cy="707886"/>
          </a:xfrm>
          <a:prstGeom prst="rect">
            <a:avLst/>
          </a:prstGeom>
        </p:spPr>
        <p:txBody>
          <a:bodyPr wrap="square" lIns="91440" tIns="45720" rIns="91440" bIns="45720" anchor="t">
            <a:sp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defTabSz="181904">
              <a:defRPr/>
            </a:pPr>
            <a:r>
              <a:rPr lang="en-US" sz="800" dirty="0">
                <a:latin typeface="Calibri" panose="020F0502020204030204" pitchFamily="34" charset="0"/>
                <a:cs typeface="Calibri" panose="020F0502020204030204" pitchFamily="34" charset="0"/>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lang="en-US" sz="800" dirty="0">
              <a:latin typeface="Calibri" panose="020F0502020204030204" pitchFamily="34" charset="0"/>
              <a:ea typeface="Open Sans"/>
              <a:cs typeface="Calibri" panose="020F0502020204030204" pitchFamily="34" charset="0"/>
            </a:endParaRPr>
          </a:p>
        </p:txBody>
      </p:sp>
    </p:spTree>
    <p:extLst>
      <p:ext uri="{BB962C8B-B14F-4D97-AF65-F5344CB8AC3E}">
        <p14:creationId xmlns:p14="http://schemas.microsoft.com/office/powerpoint/2010/main" val="13203594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1B4CB9-7BA2-3660-2CE6-17605F203453}"/>
            </a:ext>
          </a:extLst>
        </p:cNvPr>
        <p:cNvGrpSpPr/>
        <p:nvPr/>
      </p:nvGrpSpPr>
      <p:grpSpPr>
        <a:xfrm>
          <a:off x="0" y="0"/>
          <a:ext cx="0" cy="0"/>
          <a:chOff x="0" y="0"/>
          <a:chExt cx="0" cy="0"/>
        </a:xfrm>
      </p:grpSpPr>
      <p:pic>
        <p:nvPicPr>
          <p:cNvPr id="935" name="Picture Placeholder 39">
            <a:extLst>
              <a:ext uri="{FF2B5EF4-FFF2-40B4-BE49-F238E27FC236}">
                <a16:creationId xmlns:a16="http://schemas.microsoft.com/office/drawing/2014/main" id="{CF76D15C-2F39-7AE7-0F0B-1AA25996CE5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5318" b="5318"/>
          <a:stretch/>
        </p:blipFill>
        <p:spPr>
          <a:xfrm>
            <a:off x="4704736" y="1681503"/>
            <a:ext cx="2854940" cy="2551283"/>
          </a:xfrm>
          <a:prstGeom prst="rect">
            <a:avLst/>
          </a:prstGeom>
        </p:spPr>
      </p:pic>
      <p:sp>
        <p:nvSpPr>
          <p:cNvPr id="1115" name="Slide Number Placeholder 17">
            <a:extLst>
              <a:ext uri="{FF2B5EF4-FFF2-40B4-BE49-F238E27FC236}">
                <a16:creationId xmlns:a16="http://schemas.microsoft.com/office/drawing/2014/main" id="{69BBB92A-9F59-4EBA-82B5-313AFEAFE752}"/>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t>2</a:t>
            </a:fld>
            <a:endParaRPr lang="en-US" dirty="0"/>
          </a:p>
        </p:txBody>
      </p:sp>
      <p:sp>
        <p:nvSpPr>
          <p:cNvPr id="1118" name="Freeform 1117">
            <a:extLst>
              <a:ext uri="{FF2B5EF4-FFF2-40B4-BE49-F238E27FC236}">
                <a16:creationId xmlns:a16="http://schemas.microsoft.com/office/drawing/2014/main" id="{835E1AC7-8C25-792F-7905-83159F22EB2F}"/>
              </a:ext>
            </a:extLst>
          </p:cNvPr>
          <p:cNvSpPr/>
          <p:nvPr/>
        </p:nvSpPr>
        <p:spPr>
          <a:xfrm>
            <a:off x="0" y="1670511"/>
            <a:ext cx="7559675" cy="2574214"/>
          </a:xfrm>
          <a:custGeom>
            <a:avLst/>
            <a:gdLst>
              <a:gd name="connsiteX0" fmla="*/ 0 w 7600392"/>
              <a:gd name="connsiteY0" fmla="*/ 0 h 6806308"/>
              <a:gd name="connsiteX1" fmla="*/ 7600393 w 7600392"/>
              <a:gd name="connsiteY1" fmla="*/ 0 h 6806308"/>
              <a:gd name="connsiteX2" fmla="*/ 7600393 w 7600392"/>
              <a:gd name="connsiteY2" fmla="*/ 6806308 h 6806308"/>
              <a:gd name="connsiteX3" fmla="*/ 0 w 7600392"/>
              <a:gd name="connsiteY3" fmla="*/ 6806308 h 6806308"/>
            </a:gdLst>
            <a:ahLst/>
            <a:cxnLst>
              <a:cxn ang="0">
                <a:pos x="connsiteX0" y="connsiteY0"/>
              </a:cxn>
              <a:cxn ang="0">
                <a:pos x="connsiteX1" y="connsiteY1"/>
              </a:cxn>
              <a:cxn ang="0">
                <a:pos x="connsiteX2" y="connsiteY2"/>
              </a:cxn>
              <a:cxn ang="0">
                <a:pos x="connsiteX3" y="connsiteY3"/>
              </a:cxn>
            </a:cxnLst>
            <a:rect l="l" t="t" r="r" b="b"/>
            <a:pathLst>
              <a:path w="7600392" h="6806308">
                <a:moveTo>
                  <a:pt x="0" y="0"/>
                </a:moveTo>
                <a:lnTo>
                  <a:pt x="7600393" y="0"/>
                </a:lnTo>
                <a:lnTo>
                  <a:pt x="7600393" y="6806308"/>
                </a:lnTo>
                <a:lnTo>
                  <a:pt x="0" y="6806308"/>
                </a:lnTo>
                <a:close/>
              </a:path>
            </a:pathLst>
          </a:custGeom>
          <a:gradFill>
            <a:gsLst>
              <a:gs pos="65000">
                <a:srgbClr val="EF3E23"/>
              </a:gs>
              <a:gs pos="87000">
                <a:srgbClr val="EF3E23">
                  <a:alpha val="57000"/>
                </a:srgbClr>
              </a:gs>
            </a:gsLst>
            <a:lin ang="0" scaled="0"/>
          </a:gradFill>
          <a:ln w="30808" cap="flat">
            <a:noFill/>
            <a:prstDash val="solid"/>
            <a:miter/>
          </a:ln>
        </p:spPr>
        <p:txBody>
          <a:bodyPr rtlCol="0" anchor="ctr"/>
          <a:lstStyle/>
          <a:p>
            <a:endParaRPr lang="en-US"/>
          </a:p>
        </p:txBody>
      </p:sp>
      <p:grpSp>
        <p:nvGrpSpPr>
          <p:cNvPr id="1119" name="Group 1118">
            <a:extLst>
              <a:ext uri="{FF2B5EF4-FFF2-40B4-BE49-F238E27FC236}">
                <a16:creationId xmlns:a16="http://schemas.microsoft.com/office/drawing/2014/main" id="{B9EFFBBF-014E-A301-D65C-B55EE09C71A5}"/>
              </a:ext>
            </a:extLst>
          </p:cNvPr>
          <p:cNvGrpSpPr/>
          <p:nvPr/>
        </p:nvGrpSpPr>
        <p:grpSpPr>
          <a:xfrm>
            <a:off x="0" y="1446443"/>
            <a:ext cx="3212592" cy="540286"/>
            <a:chOff x="-406400" y="2117978"/>
            <a:chExt cx="3327878" cy="760092"/>
          </a:xfrm>
        </p:grpSpPr>
        <p:sp>
          <p:nvSpPr>
            <p:cNvPr id="1120" name="Rectangle 1119">
              <a:extLst>
                <a:ext uri="{FF2B5EF4-FFF2-40B4-BE49-F238E27FC236}">
                  <a16:creationId xmlns:a16="http://schemas.microsoft.com/office/drawing/2014/main" id="{37270E10-533C-7C45-2748-EA3F4666314C}"/>
                </a:ext>
              </a:extLst>
            </p:cNvPr>
            <p:cNvSpPr/>
            <p:nvPr/>
          </p:nvSpPr>
          <p:spPr>
            <a:xfrm>
              <a:off x="-406400" y="2179441"/>
              <a:ext cx="3327878" cy="698629"/>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Montserrat" panose="00000500000000000000" pitchFamily="50" charset="0"/>
              </a:endParaRPr>
            </a:p>
          </p:txBody>
        </p:sp>
        <p:sp>
          <p:nvSpPr>
            <p:cNvPr id="1121" name="TextBox 1120">
              <a:extLst>
                <a:ext uri="{FF2B5EF4-FFF2-40B4-BE49-F238E27FC236}">
                  <a16:creationId xmlns:a16="http://schemas.microsoft.com/office/drawing/2014/main" id="{ED88E685-CAA2-8CB9-D897-5F63426D8DC9}"/>
                </a:ext>
              </a:extLst>
            </p:cNvPr>
            <p:cNvSpPr txBox="1"/>
            <p:nvPr/>
          </p:nvSpPr>
          <p:spPr>
            <a:xfrm>
              <a:off x="186415" y="2117978"/>
              <a:ext cx="2561610" cy="659487"/>
            </a:xfrm>
            <a:prstGeom prst="rect">
              <a:avLst/>
            </a:prstGeom>
            <a:noFill/>
          </p:spPr>
          <p:txBody>
            <a:bodyPr wrap="none" rtlCol="0">
              <a:spAutoFit/>
            </a:bodyPr>
            <a:lstStyle/>
            <a:p>
              <a:r>
                <a:rPr lang="en-US" sz="3200" b="1" dirty="0">
                  <a:solidFill>
                    <a:schemeClr val="bg1"/>
                  </a:solidFill>
                  <a:latin typeface="Calibri" panose="020F0502020204030204" pitchFamily="34" charset="0"/>
                  <a:cs typeface="Calibri" panose="020F0502020204030204" pitchFamily="34" charset="0"/>
                </a:rPr>
                <a:t>TRIN FOR TRIN</a:t>
              </a:r>
            </a:p>
          </p:txBody>
        </p:sp>
      </p:grpSp>
      <p:grpSp>
        <p:nvGrpSpPr>
          <p:cNvPr id="1122" name="Group 1121">
            <a:extLst>
              <a:ext uri="{FF2B5EF4-FFF2-40B4-BE49-F238E27FC236}">
                <a16:creationId xmlns:a16="http://schemas.microsoft.com/office/drawing/2014/main" id="{BCB0D933-DAA5-18CC-F7B3-45384F6F0D56}"/>
              </a:ext>
            </a:extLst>
          </p:cNvPr>
          <p:cNvGrpSpPr/>
          <p:nvPr/>
        </p:nvGrpSpPr>
        <p:grpSpPr>
          <a:xfrm>
            <a:off x="0" y="885224"/>
            <a:ext cx="3454399" cy="525771"/>
            <a:chOff x="-406401" y="2281331"/>
            <a:chExt cx="3578363" cy="739672"/>
          </a:xfrm>
        </p:grpSpPr>
        <p:sp>
          <p:nvSpPr>
            <p:cNvPr id="1123" name="Rectangle 1122">
              <a:extLst>
                <a:ext uri="{FF2B5EF4-FFF2-40B4-BE49-F238E27FC236}">
                  <a16:creationId xmlns:a16="http://schemas.microsoft.com/office/drawing/2014/main" id="{833E5DBB-9DAC-7D55-D3BF-F66F2C9A1C25}"/>
                </a:ext>
              </a:extLst>
            </p:cNvPr>
            <p:cNvSpPr/>
            <p:nvPr/>
          </p:nvSpPr>
          <p:spPr>
            <a:xfrm>
              <a:off x="-406401" y="2322375"/>
              <a:ext cx="3578363" cy="698628"/>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Montserrat" panose="00000500000000000000" pitchFamily="50" charset="0"/>
              </a:endParaRPr>
            </a:p>
          </p:txBody>
        </p:sp>
        <p:sp>
          <p:nvSpPr>
            <p:cNvPr id="1124" name="TextBox 1123">
              <a:extLst>
                <a:ext uri="{FF2B5EF4-FFF2-40B4-BE49-F238E27FC236}">
                  <a16:creationId xmlns:a16="http://schemas.microsoft.com/office/drawing/2014/main" id="{E65C496F-4E0B-2DA7-0BAA-D701695EBD5C}"/>
                </a:ext>
              </a:extLst>
            </p:cNvPr>
            <p:cNvSpPr txBox="1"/>
            <p:nvPr/>
          </p:nvSpPr>
          <p:spPr>
            <a:xfrm>
              <a:off x="201449" y="2281331"/>
              <a:ext cx="2683424" cy="659486"/>
            </a:xfrm>
            <a:prstGeom prst="rect">
              <a:avLst/>
            </a:prstGeom>
            <a:noFill/>
          </p:spPr>
          <p:txBody>
            <a:bodyPr wrap="none" rtlCol="0">
              <a:spAutoFit/>
            </a:bodyPr>
            <a:lstStyle/>
            <a:p>
              <a:r>
                <a:rPr lang="en-US" sz="3200" b="1" dirty="0">
                  <a:solidFill>
                    <a:schemeClr val="bg1"/>
                  </a:solidFill>
                  <a:latin typeface="Calibri" panose="020F0502020204030204" pitchFamily="34" charset="0"/>
                  <a:cs typeface="Calibri" panose="020F0502020204030204" pitchFamily="34" charset="0"/>
                </a:rPr>
                <a:t>VELKOMMEN TIL</a:t>
              </a:r>
            </a:p>
          </p:txBody>
        </p:sp>
      </p:grpSp>
      <p:sp>
        <p:nvSpPr>
          <p:cNvPr id="1125" name="TextBox 1124">
            <a:extLst>
              <a:ext uri="{FF2B5EF4-FFF2-40B4-BE49-F238E27FC236}">
                <a16:creationId xmlns:a16="http://schemas.microsoft.com/office/drawing/2014/main" id="{DD7B024A-AC22-2C33-B481-3AF7579C78F4}"/>
              </a:ext>
            </a:extLst>
          </p:cNvPr>
          <p:cNvSpPr txBox="1"/>
          <p:nvPr/>
        </p:nvSpPr>
        <p:spPr>
          <a:xfrm>
            <a:off x="479782" y="2242312"/>
            <a:ext cx="3998912" cy="1708545"/>
          </a:xfrm>
          <a:prstGeom prst="rect">
            <a:avLst/>
          </a:prstGeom>
          <a:noFill/>
        </p:spPr>
        <p:txBody>
          <a:bodyPr wrap="square">
            <a:spAutoFit/>
          </a:bodyPr>
          <a:lstStyle/>
          <a:p>
            <a:pPr>
              <a:lnSpc>
                <a:spcPts val="2100"/>
              </a:lnSpc>
              <a:buClr>
                <a:srgbClr val="000000"/>
              </a:buClr>
            </a:pPr>
            <a:r>
              <a:rPr lang="en-GB" sz="2000" dirty="0">
                <a:solidFill>
                  <a:schemeClr val="bg1"/>
                </a:solidFill>
                <a:latin typeface="Calibri" panose="020F0502020204030204" pitchFamily="34" charset="0"/>
                <a:cs typeface="Calibri" panose="020F0502020204030204" pitchFamily="34" charset="0"/>
              </a:rPr>
              <a:t>Velkommen til </a:t>
            </a:r>
            <a:r>
              <a:rPr lang="en-GB" sz="2000" b="1" dirty="0">
                <a:solidFill>
                  <a:schemeClr val="bg1"/>
                </a:solidFill>
                <a:latin typeface="Calibri" panose="020F0502020204030204" pitchFamily="34" charset="0"/>
                <a:cs typeface="Calibri" panose="020F0502020204030204" pitchFamily="34" charset="0"/>
              </a:rPr>
              <a:t>Welcome Work</a:t>
            </a:r>
            <a:r>
              <a:rPr lang="en-GB" sz="2000" dirty="0">
                <a:solidFill>
                  <a:schemeClr val="bg1"/>
                </a:solidFill>
                <a:latin typeface="Calibri" panose="020F0502020204030204" pitchFamily="34" charset="0"/>
                <a:cs typeface="Calibri" panose="020F0502020204030204" pitchFamily="34" charset="0"/>
              </a:rPr>
              <a:t>: </a:t>
            </a:r>
            <a:r>
              <a:rPr lang="en-GB" sz="2000" b="1" dirty="0">
                <a:solidFill>
                  <a:schemeClr val="bg1"/>
                </a:solidFill>
                <a:latin typeface="Calibri" panose="020F0502020204030204" pitchFamily="34" charset="0"/>
                <a:cs typeface="Calibri" panose="020F0502020204030204" pitchFamily="34" charset="0"/>
              </a:rPr>
              <a:t>Trin for trin</a:t>
            </a:r>
            <a:r>
              <a:rPr lang="en-GB" sz="2000" dirty="0">
                <a:solidFill>
                  <a:schemeClr val="bg1"/>
                </a:solidFill>
                <a:latin typeface="Calibri" panose="020F0502020204030204" pitchFamily="34" charset="0"/>
                <a:cs typeface="Calibri" panose="020F0502020204030204" pitchFamily="34" charset="0"/>
              </a:rPr>
              <a:t>-strategier. Vi vil gennem inkluderende praksis vise dig, hvordan du skaber et blomstrende arbejdsmiljø for flygtninge.</a:t>
            </a:r>
          </a:p>
          <a:p>
            <a:pPr>
              <a:lnSpc>
                <a:spcPts val="2100"/>
              </a:lnSpc>
              <a:buClr>
                <a:srgbClr val="000000"/>
              </a:buClr>
            </a:pPr>
            <a:endParaRPr lang="en-US" sz="2000" dirty="0">
              <a:solidFill>
                <a:schemeClr val="bg1"/>
              </a:solidFill>
              <a:latin typeface="Calibri" panose="020F0502020204030204" pitchFamily="34" charset="0"/>
              <a:cs typeface="Calibri" panose="020F0502020204030204" pitchFamily="34" charset="0"/>
            </a:endParaRPr>
          </a:p>
        </p:txBody>
      </p:sp>
      <p:sp>
        <p:nvSpPr>
          <p:cNvPr id="1127" name="Rectangle 1126">
            <a:extLst>
              <a:ext uri="{FF2B5EF4-FFF2-40B4-BE49-F238E27FC236}">
                <a16:creationId xmlns:a16="http://schemas.microsoft.com/office/drawing/2014/main" id="{56E0F908-8909-208F-80D8-3A91244D5110}"/>
              </a:ext>
            </a:extLst>
          </p:cNvPr>
          <p:cNvSpPr/>
          <p:nvPr/>
        </p:nvSpPr>
        <p:spPr>
          <a:xfrm>
            <a:off x="6605249" y="4000690"/>
            <a:ext cx="954426" cy="851529"/>
          </a:xfrm>
          <a:prstGeom prst="rect">
            <a:avLst/>
          </a:prstGeom>
          <a:solidFill>
            <a:srgbClr val="FBAE1C">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52" name="Group 51">
            <a:extLst>
              <a:ext uri="{FF2B5EF4-FFF2-40B4-BE49-F238E27FC236}">
                <a16:creationId xmlns:a16="http://schemas.microsoft.com/office/drawing/2014/main" id="{6A3E8D48-E0EB-CA17-EB51-C9A956176317}"/>
              </a:ext>
            </a:extLst>
          </p:cNvPr>
          <p:cNvGrpSpPr/>
          <p:nvPr/>
        </p:nvGrpSpPr>
        <p:grpSpPr>
          <a:xfrm>
            <a:off x="330415" y="4415884"/>
            <a:ext cx="8567507" cy="6140834"/>
            <a:chOff x="330415" y="4415884"/>
            <a:chExt cx="8567507" cy="6140834"/>
          </a:xfrm>
        </p:grpSpPr>
        <p:sp>
          <p:nvSpPr>
            <p:cNvPr id="1090" name="Text Placeholder 10">
              <a:extLst>
                <a:ext uri="{FF2B5EF4-FFF2-40B4-BE49-F238E27FC236}">
                  <a16:creationId xmlns:a16="http://schemas.microsoft.com/office/drawing/2014/main" id="{5FACAE21-28A3-D667-5EBC-F44C06ABA35F}"/>
                </a:ext>
              </a:extLst>
            </p:cNvPr>
            <p:cNvSpPr txBox="1">
              <a:spLocks/>
            </p:cNvSpPr>
            <p:nvPr/>
          </p:nvSpPr>
          <p:spPr>
            <a:xfrm>
              <a:off x="6031503" y="8663620"/>
              <a:ext cx="1528172" cy="1893098"/>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en-US" sz="1500" b="1" kern="100">
                  <a:solidFill>
                    <a:srgbClr val="404040"/>
                  </a:solidFill>
                  <a:effectLst/>
                  <a:ea typeface="Aptos" panose="020B0004020202020204" pitchFamily="34" charset="0"/>
                </a:rPr>
                <a:t>Fremme en inkluderende kultur på byggepladser </a:t>
              </a:r>
            </a:p>
          </p:txBody>
        </p:sp>
        <p:grpSp>
          <p:nvGrpSpPr>
            <p:cNvPr id="1107" name="Group 1106">
              <a:extLst>
                <a:ext uri="{FF2B5EF4-FFF2-40B4-BE49-F238E27FC236}">
                  <a16:creationId xmlns:a16="http://schemas.microsoft.com/office/drawing/2014/main" id="{9C9A8FD2-0459-024A-7737-72892592737F}"/>
                </a:ext>
              </a:extLst>
            </p:cNvPr>
            <p:cNvGrpSpPr/>
            <p:nvPr/>
          </p:nvGrpSpPr>
          <p:grpSpPr>
            <a:xfrm>
              <a:off x="629359" y="4415884"/>
              <a:ext cx="8268563" cy="4495247"/>
              <a:chOff x="396946" y="3800993"/>
              <a:chExt cx="8532281" cy="4638618"/>
            </a:xfrm>
          </p:grpSpPr>
          <p:sp>
            <p:nvSpPr>
              <p:cNvPr id="1108" name="Arc 1107">
                <a:extLst>
                  <a:ext uri="{FF2B5EF4-FFF2-40B4-BE49-F238E27FC236}">
                    <a16:creationId xmlns:a16="http://schemas.microsoft.com/office/drawing/2014/main" id="{EB157677-1C7A-C74F-AB20-789FFA7786E2}"/>
                  </a:ext>
                </a:extLst>
              </p:cNvPr>
              <p:cNvSpPr/>
              <p:nvPr/>
            </p:nvSpPr>
            <p:spPr>
              <a:xfrm rot="10800000">
                <a:off x="396946" y="5862083"/>
                <a:ext cx="2137145" cy="2137145"/>
              </a:xfrm>
              <a:prstGeom prst="arc">
                <a:avLst>
                  <a:gd name="adj1" fmla="val 10831761"/>
                  <a:gd name="adj2" fmla="val 21476728"/>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09" name="Arc 1108">
                <a:extLst>
                  <a:ext uri="{FF2B5EF4-FFF2-40B4-BE49-F238E27FC236}">
                    <a16:creationId xmlns:a16="http://schemas.microsoft.com/office/drawing/2014/main" id="{E955D2CA-B72C-25DF-DB1D-03FBCD1920DA}"/>
                  </a:ext>
                </a:extLst>
              </p:cNvPr>
              <p:cNvSpPr/>
              <p:nvPr/>
            </p:nvSpPr>
            <p:spPr>
              <a:xfrm rot="21403509">
                <a:off x="2529071" y="4862031"/>
                <a:ext cx="2137145" cy="2137145"/>
              </a:xfrm>
              <a:prstGeom prst="arc">
                <a:avLst>
                  <a:gd name="adj1" fmla="val 11172611"/>
                  <a:gd name="adj2" fmla="val 271645"/>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10" name="Arc 1109">
                <a:extLst>
                  <a:ext uri="{FF2B5EF4-FFF2-40B4-BE49-F238E27FC236}">
                    <a16:creationId xmlns:a16="http://schemas.microsoft.com/office/drawing/2014/main" id="{79922060-5B8E-7197-4D71-6A6E19B7E729}"/>
                  </a:ext>
                </a:extLst>
              </p:cNvPr>
              <p:cNvSpPr/>
              <p:nvPr/>
            </p:nvSpPr>
            <p:spPr>
              <a:xfrm rot="10800000">
                <a:off x="4670088" y="6056649"/>
                <a:ext cx="2137145" cy="2137145"/>
              </a:xfrm>
              <a:prstGeom prst="arc">
                <a:avLst>
                  <a:gd name="adj1" fmla="val 11208732"/>
                  <a:gd name="adj2" fmla="val 21476728"/>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11" name="Arc 1110">
                <a:extLst>
                  <a:ext uri="{FF2B5EF4-FFF2-40B4-BE49-F238E27FC236}">
                    <a16:creationId xmlns:a16="http://schemas.microsoft.com/office/drawing/2014/main" id="{B4B6BA6A-082A-F9C9-6A27-6DC882041B74}"/>
                  </a:ext>
                </a:extLst>
              </p:cNvPr>
              <p:cNvSpPr/>
              <p:nvPr/>
            </p:nvSpPr>
            <p:spPr>
              <a:xfrm rot="21287471">
                <a:off x="6792082" y="6302466"/>
                <a:ext cx="2137145" cy="2137145"/>
              </a:xfrm>
              <a:prstGeom prst="arc">
                <a:avLst>
                  <a:gd name="adj1" fmla="val 11575334"/>
                  <a:gd name="adj2" fmla="val 15720991"/>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1112" name="Straight Connector 1111">
                <a:extLst>
                  <a:ext uri="{FF2B5EF4-FFF2-40B4-BE49-F238E27FC236}">
                    <a16:creationId xmlns:a16="http://schemas.microsoft.com/office/drawing/2014/main" id="{77C4B41F-0260-B058-EF45-5B338D03C241}"/>
                  </a:ext>
                </a:extLst>
              </p:cNvPr>
              <p:cNvCxnSpPr>
                <a:cxnSpLocks/>
              </p:cNvCxnSpPr>
              <p:nvPr/>
            </p:nvCxnSpPr>
            <p:spPr>
              <a:xfrm flipV="1">
                <a:off x="397687" y="3800993"/>
                <a:ext cx="0" cy="317079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cxnSp>
            <p:nvCxnSpPr>
              <p:cNvPr id="1113" name="Straight Connector 1112">
                <a:extLst>
                  <a:ext uri="{FF2B5EF4-FFF2-40B4-BE49-F238E27FC236}">
                    <a16:creationId xmlns:a16="http://schemas.microsoft.com/office/drawing/2014/main" id="{84A44745-8CA8-7D9D-B72D-966AB22D18D8}"/>
                  </a:ext>
                </a:extLst>
              </p:cNvPr>
              <p:cNvCxnSpPr>
                <a:cxnSpLocks/>
              </p:cNvCxnSpPr>
              <p:nvPr/>
            </p:nvCxnSpPr>
            <p:spPr>
              <a:xfrm flipV="1">
                <a:off x="4667176" y="5946554"/>
                <a:ext cx="0" cy="1222596"/>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cxnSp>
            <p:nvCxnSpPr>
              <p:cNvPr id="1114" name="Straight Connector 1113">
                <a:extLst>
                  <a:ext uri="{FF2B5EF4-FFF2-40B4-BE49-F238E27FC236}">
                    <a16:creationId xmlns:a16="http://schemas.microsoft.com/office/drawing/2014/main" id="{5366268D-1B3B-AE22-932F-5695ADCB8DAE}"/>
                  </a:ext>
                </a:extLst>
              </p:cNvPr>
              <p:cNvCxnSpPr>
                <a:cxnSpLocks/>
              </p:cNvCxnSpPr>
              <p:nvPr/>
            </p:nvCxnSpPr>
            <p:spPr>
              <a:xfrm flipV="1">
                <a:off x="2531878" y="5870575"/>
                <a:ext cx="0" cy="108548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sp>
          <p:nvSpPr>
            <p:cNvPr id="641" name="Text Placeholder 10">
              <a:extLst>
                <a:ext uri="{FF2B5EF4-FFF2-40B4-BE49-F238E27FC236}">
                  <a16:creationId xmlns:a16="http://schemas.microsoft.com/office/drawing/2014/main" id="{3643B7B2-7FAC-5473-354E-CC7D6B91336C}"/>
                </a:ext>
              </a:extLst>
            </p:cNvPr>
            <p:cNvSpPr txBox="1">
              <a:spLocks/>
            </p:cNvSpPr>
            <p:nvPr/>
          </p:nvSpPr>
          <p:spPr>
            <a:xfrm>
              <a:off x="858890" y="5072825"/>
              <a:ext cx="1643224" cy="712476"/>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en-US" sz="1500" b="1" kern="100">
                  <a:solidFill>
                    <a:srgbClr val="404040"/>
                  </a:solidFill>
                  <a:effectLst/>
                  <a:highlight>
                    <a:srgbClr val="FFFFFF"/>
                  </a:highlight>
                  <a:ea typeface="Aptos" panose="020B0004020202020204" pitchFamily="34" charset="0"/>
                </a:rPr>
                <a:t>Forståelse </a:t>
              </a:r>
              <a:endParaRPr lang="en-IE" sz="1500" b="1" kern="100">
                <a:solidFill>
                  <a:srgbClr val="404040"/>
                </a:solidFill>
                <a:effectLst/>
                <a:highlight>
                  <a:srgbClr val="FFFFFF"/>
                </a:highlight>
                <a:ea typeface="Aptos" panose="020B0004020202020204" pitchFamily="34" charset="0"/>
              </a:endParaRPr>
            </a:p>
            <a:p>
              <a:pPr algn="l">
                <a:lnSpc>
                  <a:spcPts val="1380"/>
                </a:lnSpc>
              </a:pPr>
              <a:r>
                <a:rPr lang="en-US" sz="1500" b="1" kern="100">
                  <a:solidFill>
                    <a:srgbClr val="404040"/>
                  </a:solidFill>
                  <a:effectLst/>
                  <a:highlight>
                    <a:srgbClr val="FFFFFF"/>
                  </a:highlight>
                  <a:ea typeface="Aptos" panose="020B0004020202020204" pitchFamily="34" charset="0"/>
                </a:rPr>
                <a:t>Færdigheder og kvalifikationer</a:t>
              </a:r>
              <a:endParaRPr lang="en-IE" sz="1500" b="1" kern="100">
                <a:solidFill>
                  <a:srgbClr val="404040"/>
                </a:solidFill>
                <a:effectLst/>
                <a:highlight>
                  <a:srgbClr val="FFFFFF"/>
                </a:highlight>
                <a:ea typeface="Aptos" panose="020B0004020202020204" pitchFamily="34" charset="0"/>
              </a:endParaRPr>
            </a:p>
            <a:p>
              <a:pPr algn="l">
                <a:lnSpc>
                  <a:spcPts val="1380"/>
                </a:lnSpc>
              </a:pPr>
              <a:endParaRPr lang="en-US" sz="1500" b="1" dirty="0">
                <a:solidFill>
                  <a:srgbClr val="404040"/>
                </a:solidFill>
                <a:highlight>
                  <a:srgbClr val="FFFFFF"/>
                </a:highlight>
              </a:endParaRPr>
            </a:p>
          </p:txBody>
        </p:sp>
        <p:grpSp>
          <p:nvGrpSpPr>
            <p:cNvPr id="732" name="Group 731">
              <a:extLst>
                <a:ext uri="{FF2B5EF4-FFF2-40B4-BE49-F238E27FC236}">
                  <a16:creationId xmlns:a16="http://schemas.microsoft.com/office/drawing/2014/main" id="{13C2F99B-820D-16E7-F7D8-5CD7BCDC4B56}"/>
                </a:ext>
              </a:extLst>
            </p:cNvPr>
            <p:cNvGrpSpPr/>
            <p:nvPr/>
          </p:nvGrpSpPr>
          <p:grpSpPr>
            <a:xfrm>
              <a:off x="330415" y="4848195"/>
              <a:ext cx="694518" cy="591172"/>
              <a:chOff x="87062" y="4460811"/>
              <a:chExt cx="785328" cy="668473"/>
            </a:xfrm>
          </p:grpSpPr>
          <p:grpSp>
            <p:nvGrpSpPr>
              <p:cNvPr id="715" name="Group 714">
                <a:extLst>
                  <a:ext uri="{FF2B5EF4-FFF2-40B4-BE49-F238E27FC236}">
                    <a16:creationId xmlns:a16="http://schemas.microsoft.com/office/drawing/2014/main" id="{D324B513-D614-E034-8A19-63C2B4D505FE}"/>
                  </a:ext>
                </a:extLst>
              </p:cNvPr>
              <p:cNvGrpSpPr/>
              <p:nvPr/>
            </p:nvGrpSpPr>
            <p:grpSpPr>
              <a:xfrm>
                <a:off x="87062" y="4460811"/>
                <a:ext cx="785328" cy="668473"/>
                <a:chOff x="468374" y="5595710"/>
                <a:chExt cx="785328" cy="668473"/>
              </a:xfrm>
            </p:grpSpPr>
            <p:sp>
              <p:nvSpPr>
                <p:cNvPr id="716" name="Oval 715">
                  <a:extLst>
                    <a:ext uri="{FF2B5EF4-FFF2-40B4-BE49-F238E27FC236}">
                      <a16:creationId xmlns:a16="http://schemas.microsoft.com/office/drawing/2014/main" id="{C3C61199-6C74-01E1-65D1-0B2268617580}"/>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17" name="TextBox 716">
                  <a:extLst>
                    <a:ext uri="{FF2B5EF4-FFF2-40B4-BE49-F238E27FC236}">
                      <a16:creationId xmlns:a16="http://schemas.microsoft.com/office/drawing/2014/main" id="{3164B255-4CAE-DA56-1577-953D959B9E5A}"/>
                    </a:ext>
                  </a:extLst>
                </p:cNvPr>
                <p:cNvSpPr txBox="1"/>
                <p:nvPr/>
              </p:nvSpPr>
              <p:spPr>
                <a:xfrm>
                  <a:off x="468374"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dirty="0">
                      <a:solidFill>
                        <a:schemeClr val="bg1"/>
                      </a:solidFill>
                      <a:latin typeface="Calibri" panose="020F0502020204030204" pitchFamily="34" charset="0"/>
                      <a:ea typeface="Calibri" panose="020F0502020204030204" pitchFamily="34" charset="0"/>
                    </a:rPr>
                    <a:t>01</a:t>
                  </a:r>
                </a:p>
              </p:txBody>
            </p:sp>
          </p:grpSp>
          <p:sp>
            <p:nvSpPr>
              <p:cNvPr id="718" name="TextBox 717">
                <a:extLst>
                  <a:ext uri="{FF2B5EF4-FFF2-40B4-BE49-F238E27FC236}">
                    <a16:creationId xmlns:a16="http://schemas.microsoft.com/office/drawing/2014/main" id="{F650CC61-969E-87D4-A718-5387D35D22CD}"/>
                  </a:ext>
                </a:extLst>
              </p:cNvPr>
              <p:cNvSpPr txBox="1"/>
              <p:nvPr/>
            </p:nvSpPr>
            <p:spPr>
              <a:xfrm>
                <a:off x="133074" y="4471260"/>
                <a:ext cx="686101" cy="325319"/>
              </a:xfrm>
              <a:prstGeom prst="rect">
                <a:avLst/>
              </a:prstGeom>
              <a:noFill/>
            </p:spPr>
            <p:txBody>
              <a:bodyPr wrap="square">
                <a:spAutoFit/>
              </a:bodyPr>
              <a:lstStyle/>
              <a:p>
                <a:pPr marL="0" marR="73025" indent="0" algn="ctr">
                  <a:lnSpc>
                    <a:spcPct val="107000"/>
                  </a:lnSpc>
                  <a:spcBef>
                    <a:spcPts val="120"/>
                  </a:spcBef>
                  <a:buNone/>
                </a:pPr>
                <a:r>
                  <a:rPr lang="en-US" sz="1300" b="1" dirty="0">
                    <a:solidFill>
                      <a:schemeClr val="bg1"/>
                    </a:solidFill>
                    <a:latin typeface="Calibri" panose="020F0502020204030204" pitchFamily="34" charset="0"/>
                    <a:ea typeface="Calibri" panose="020F0502020204030204" pitchFamily="34" charset="0"/>
                  </a:rPr>
                  <a:t>TRIN</a:t>
                </a:r>
              </a:p>
            </p:txBody>
          </p:sp>
        </p:grpSp>
        <p:sp>
          <p:nvSpPr>
            <p:cNvPr id="759" name="Text Placeholder 10">
              <a:extLst>
                <a:ext uri="{FF2B5EF4-FFF2-40B4-BE49-F238E27FC236}">
                  <a16:creationId xmlns:a16="http://schemas.microsoft.com/office/drawing/2014/main" id="{F514A249-8314-D36B-5210-95E458872C8B}"/>
                </a:ext>
              </a:extLst>
            </p:cNvPr>
            <p:cNvSpPr txBox="1">
              <a:spLocks/>
            </p:cNvSpPr>
            <p:nvPr/>
          </p:nvSpPr>
          <p:spPr>
            <a:xfrm>
              <a:off x="4992756" y="6957085"/>
              <a:ext cx="1373233" cy="1103209"/>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en-US" sz="1500" b="1" kern="100">
                  <a:solidFill>
                    <a:srgbClr val="404040"/>
                  </a:solidFill>
                  <a:effectLst/>
                  <a:ea typeface="Aptos" panose="020B0004020202020204" pitchFamily="34" charset="0"/>
                </a:rPr>
                <a:t>Fjern barrierer på arbejdspladsen </a:t>
              </a:r>
            </a:p>
          </p:txBody>
        </p:sp>
        <p:sp>
          <p:nvSpPr>
            <p:cNvPr id="869" name="Rectangle 868">
              <a:extLst>
                <a:ext uri="{FF2B5EF4-FFF2-40B4-BE49-F238E27FC236}">
                  <a16:creationId xmlns:a16="http://schemas.microsoft.com/office/drawing/2014/main" id="{1DF29717-75B5-A050-32F0-8B3A58D059BA}"/>
                </a:ext>
              </a:extLst>
            </p:cNvPr>
            <p:cNvSpPr/>
            <p:nvPr/>
          </p:nvSpPr>
          <p:spPr>
            <a:xfrm>
              <a:off x="385683" y="5689043"/>
              <a:ext cx="579398" cy="46011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70" name="Group 869">
              <a:extLst>
                <a:ext uri="{FF2B5EF4-FFF2-40B4-BE49-F238E27FC236}">
                  <a16:creationId xmlns:a16="http://schemas.microsoft.com/office/drawing/2014/main" id="{84F10695-3602-8CC8-C4FD-B6347EC83E1A}"/>
                </a:ext>
              </a:extLst>
            </p:cNvPr>
            <p:cNvGrpSpPr/>
            <p:nvPr/>
          </p:nvGrpSpPr>
          <p:grpSpPr>
            <a:xfrm>
              <a:off x="444647" y="5720102"/>
              <a:ext cx="382746" cy="394712"/>
              <a:chOff x="8388197" y="4689842"/>
              <a:chExt cx="334587" cy="345048"/>
            </a:xfrm>
            <a:solidFill>
              <a:srgbClr val="404040"/>
            </a:solidFill>
          </p:grpSpPr>
          <p:sp>
            <p:nvSpPr>
              <p:cNvPr id="871" name="Freeform 870">
                <a:extLst>
                  <a:ext uri="{FF2B5EF4-FFF2-40B4-BE49-F238E27FC236}">
                    <a16:creationId xmlns:a16="http://schemas.microsoft.com/office/drawing/2014/main" id="{1A1479CA-A3E1-C8E8-C803-B56FCFA62B63}"/>
                  </a:ext>
                </a:extLst>
              </p:cNvPr>
              <p:cNvSpPr/>
              <p:nvPr/>
            </p:nvSpPr>
            <p:spPr>
              <a:xfrm>
                <a:off x="8491696" y="4704656"/>
                <a:ext cx="122170" cy="122704"/>
              </a:xfrm>
              <a:custGeom>
                <a:avLst/>
                <a:gdLst>
                  <a:gd name="connsiteX0" fmla="*/ 0 w 122170"/>
                  <a:gd name="connsiteY0" fmla="*/ 2134 h 122704"/>
                  <a:gd name="connsiteX1" fmla="*/ 62419 w 122170"/>
                  <a:gd name="connsiteY1" fmla="*/ 122705 h 122704"/>
                  <a:gd name="connsiteX2" fmla="*/ 122171 w 122170"/>
                  <a:gd name="connsiteY2" fmla="*/ 0 h 122704"/>
                  <a:gd name="connsiteX3" fmla="*/ 0 w 122170"/>
                  <a:gd name="connsiteY3" fmla="*/ 2134 h 122704"/>
                </a:gdLst>
                <a:ahLst/>
                <a:cxnLst>
                  <a:cxn ang="0">
                    <a:pos x="connsiteX0" y="connsiteY0"/>
                  </a:cxn>
                  <a:cxn ang="0">
                    <a:pos x="connsiteX1" y="connsiteY1"/>
                  </a:cxn>
                  <a:cxn ang="0">
                    <a:pos x="connsiteX2" y="connsiteY2"/>
                  </a:cxn>
                  <a:cxn ang="0">
                    <a:pos x="connsiteX3" y="connsiteY3"/>
                  </a:cxn>
                </a:cxnLst>
                <a:rect l="l" t="t" r="r" b="b"/>
                <a:pathLst>
                  <a:path w="122170" h="122704">
                    <a:moveTo>
                      <a:pt x="0" y="2134"/>
                    </a:moveTo>
                    <a:lnTo>
                      <a:pt x="62419" y="122705"/>
                    </a:lnTo>
                    <a:lnTo>
                      <a:pt x="122171" y="0"/>
                    </a:lnTo>
                    <a:cubicBezTo>
                      <a:pt x="122171" y="0"/>
                      <a:pt x="72556" y="36811"/>
                      <a:pt x="0" y="2134"/>
                    </a:cubicBezTo>
                    <a:close/>
                  </a:path>
                </a:pathLst>
              </a:custGeom>
              <a:solidFill>
                <a:srgbClr val="EF3E23"/>
              </a:solidFill>
              <a:ln w="5331" cap="flat">
                <a:noFill/>
                <a:prstDash val="solid"/>
                <a:miter/>
              </a:ln>
            </p:spPr>
            <p:txBody>
              <a:bodyPr rtlCol="0" anchor="ctr"/>
              <a:lstStyle/>
              <a:p>
                <a:endParaRPr lang="en-US"/>
              </a:p>
            </p:txBody>
          </p:sp>
          <p:sp>
            <p:nvSpPr>
              <p:cNvPr id="872" name="Freeform 871">
                <a:extLst>
                  <a:ext uri="{FF2B5EF4-FFF2-40B4-BE49-F238E27FC236}">
                    <a16:creationId xmlns:a16="http://schemas.microsoft.com/office/drawing/2014/main" id="{92DFE22C-0BA8-2D24-3F1A-8EFEA4673E5B}"/>
                  </a:ext>
                </a:extLst>
              </p:cNvPr>
              <p:cNvSpPr/>
              <p:nvPr/>
            </p:nvSpPr>
            <p:spPr>
              <a:xfrm>
                <a:off x="8478892" y="4690251"/>
                <a:ext cx="146178" cy="38411"/>
              </a:xfrm>
              <a:custGeom>
                <a:avLst/>
                <a:gdLst>
                  <a:gd name="connsiteX0" fmla="*/ 73089 w 146178"/>
                  <a:gd name="connsiteY0" fmla="*/ 38412 h 38411"/>
                  <a:gd name="connsiteX1" fmla="*/ 1600 w 146178"/>
                  <a:gd name="connsiteY1" fmla="*/ 9603 h 38411"/>
                  <a:gd name="connsiteX2" fmla="*/ 1600 w 146178"/>
                  <a:gd name="connsiteY2" fmla="*/ 1600 h 38411"/>
                  <a:gd name="connsiteX3" fmla="*/ 9603 w 146178"/>
                  <a:gd name="connsiteY3" fmla="*/ 1600 h 38411"/>
                  <a:gd name="connsiteX4" fmla="*/ 73089 w 146178"/>
                  <a:gd name="connsiteY4" fmla="*/ 27208 h 38411"/>
                  <a:gd name="connsiteX5" fmla="*/ 136576 w 146178"/>
                  <a:gd name="connsiteY5" fmla="*/ 1600 h 38411"/>
                  <a:gd name="connsiteX6" fmla="*/ 144578 w 146178"/>
                  <a:gd name="connsiteY6" fmla="*/ 1600 h 38411"/>
                  <a:gd name="connsiteX7" fmla="*/ 144578 w 146178"/>
                  <a:gd name="connsiteY7" fmla="*/ 9603 h 38411"/>
                  <a:gd name="connsiteX8" fmla="*/ 73089 w 146178"/>
                  <a:gd name="connsiteY8" fmla="*/ 38412 h 38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6178" h="38411">
                    <a:moveTo>
                      <a:pt x="73089" y="38412"/>
                    </a:moveTo>
                    <a:cubicBezTo>
                      <a:pt x="46414" y="38412"/>
                      <a:pt x="21340" y="28275"/>
                      <a:pt x="1600" y="9603"/>
                    </a:cubicBezTo>
                    <a:cubicBezTo>
                      <a:pt x="-533" y="7469"/>
                      <a:pt x="-533" y="3734"/>
                      <a:pt x="1600" y="1600"/>
                    </a:cubicBezTo>
                    <a:cubicBezTo>
                      <a:pt x="3734" y="-533"/>
                      <a:pt x="7469" y="-533"/>
                      <a:pt x="9603" y="1600"/>
                    </a:cubicBezTo>
                    <a:cubicBezTo>
                      <a:pt x="26675" y="18139"/>
                      <a:pt x="49615" y="27208"/>
                      <a:pt x="73089" y="27208"/>
                    </a:cubicBezTo>
                    <a:cubicBezTo>
                      <a:pt x="96563" y="27208"/>
                      <a:pt x="119504" y="18139"/>
                      <a:pt x="136576" y="1600"/>
                    </a:cubicBezTo>
                    <a:cubicBezTo>
                      <a:pt x="138710" y="-533"/>
                      <a:pt x="142444" y="-533"/>
                      <a:pt x="144578" y="1600"/>
                    </a:cubicBezTo>
                    <a:cubicBezTo>
                      <a:pt x="146712" y="3734"/>
                      <a:pt x="146712" y="7469"/>
                      <a:pt x="144578" y="9603"/>
                    </a:cubicBezTo>
                    <a:cubicBezTo>
                      <a:pt x="125372" y="28275"/>
                      <a:pt x="99764" y="38412"/>
                      <a:pt x="73089" y="38412"/>
                    </a:cubicBezTo>
                    <a:close/>
                  </a:path>
                </a:pathLst>
              </a:custGeom>
              <a:grpFill/>
              <a:ln w="5331" cap="flat">
                <a:noFill/>
                <a:prstDash val="solid"/>
                <a:miter/>
              </a:ln>
            </p:spPr>
            <p:txBody>
              <a:bodyPr rtlCol="0" anchor="ctr"/>
              <a:lstStyle/>
              <a:p>
                <a:endParaRPr lang="en-US"/>
              </a:p>
            </p:txBody>
          </p:sp>
          <p:grpSp>
            <p:nvGrpSpPr>
              <p:cNvPr id="873" name="Graphic 761">
                <a:extLst>
                  <a:ext uri="{FF2B5EF4-FFF2-40B4-BE49-F238E27FC236}">
                    <a16:creationId xmlns:a16="http://schemas.microsoft.com/office/drawing/2014/main" id="{EA30D2CF-AA53-21CB-BA16-B040992835A9}"/>
                  </a:ext>
                </a:extLst>
              </p:cNvPr>
              <p:cNvGrpSpPr/>
              <p:nvPr/>
            </p:nvGrpSpPr>
            <p:grpSpPr>
              <a:xfrm>
                <a:off x="8427676" y="4902050"/>
                <a:ext cx="250744" cy="52282"/>
                <a:chOff x="8427676" y="4902050"/>
                <a:chExt cx="250744" cy="52282"/>
              </a:xfrm>
              <a:grpFill/>
            </p:grpSpPr>
            <p:sp>
              <p:nvSpPr>
                <p:cNvPr id="884" name="Freeform 883">
                  <a:extLst>
                    <a:ext uri="{FF2B5EF4-FFF2-40B4-BE49-F238E27FC236}">
                      <a16:creationId xmlns:a16="http://schemas.microsoft.com/office/drawing/2014/main" id="{A9C84E27-E5E9-22D2-1005-71BA1D6A9C46}"/>
                    </a:ext>
                  </a:extLst>
                </p:cNvPr>
                <p:cNvSpPr/>
                <p:nvPr/>
              </p:nvSpPr>
              <p:spPr>
                <a:xfrm>
                  <a:off x="8600530" y="4902050"/>
                  <a:ext cx="77890" cy="11737"/>
                </a:xfrm>
                <a:custGeom>
                  <a:avLst/>
                  <a:gdLst>
                    <a:gd name="connsiteX0" fmla="*/ 72022 w 77890"/>
                    <a:gd name="connsiteY0" fmla="*/ 11737 h 11737"/>
                    <a:gd name="connsiteX1" fmla="*/ 5869 w 77890"/>
                    <a:gd name="connsiteY1" fmla="*/ 11737 h 11737"/>
                    <a:gd name="connsiteX2" fmla="*/ 0 w 77890"/>
                    <a:gd name="connsiteY2" fmla="*/ 5868 h 11737"/>
                    <a:gd name="connsiteX3" fmla="*/ 5869 w 77890"/>
                    <a:gd name="connsiteY3" fmla="*/ 0 h 11737"/>
                    <a:gd name="connsiteX4" fmla="*/ 72022 w 77890"/>
                    <a:gd name="connsiteY4" fmla="*/ 0 h 11737"/>
                    <a:gd name="connsiteX5" fmla="*/ 77891 w 77890"/>
                    <a:gd name="connsiteY5" fmla="*/ 5868 h 11737"/>
                    <a:gd name="connsiteX6" fmla="*/ 72022 w 7789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890" h="11737">
                      <a:moveTo>
                        <a:pt x="72022" y="11737"/>
                      </a:moveTo>
                      <a:lnTo>
                        <a:pt x="5869" y="11737"/>
                      </a:lnTo>
                      <a:cubicBezTo>
                        <a:pt x="2667" y="11737"/>
                        <a:pt x="0" y="9070"/>
                        <a:pt x="0" y="5868"/>
                      </a:cubicBezTo>
                      <a:cubicBezTo>
                        <a:pt x="0" y="2667"/>
                        <a:pt x="2667" y="0"/>
                        <a:pt x="5869" y="0"/>
                      </a:cubicBezTo>
                      <a:lnTo>
                        <a:pt x="72022" y="0"/>
                      </a:lnTo>
                      <a:cubicBezTo>
                        <a:pt x="75224" y="0"/>
                        <a:pt x="77891" y="2667"/>
                        <a:pt x="77891" y="5868"/>
                      </a:cubicBezTo>
                      <a:cubicBezTo>
                        <a:pt x="77891" y="9070"/>
                        <a:pt x="75224" y="11737"/>
                        <a:pt x="72022" y="11737"/>
                      </a:cubicBezTo>
                      <a:close/>
                    </a:path>
                  </a:pathLst>
                </a:custGeom>
                <a:grpFill/>
                <a:ln w="5331" cap="flat">
                  <a:noFill/>
                  <a:prstDash val="solid"/>
                  <a:miter/>
                </a:ln>
              </p:spPr>
              <p:txBody>
                <a:bodyPr rtlCol="0" anchor="ctr"/>
                <a:lstStyle/>
                <a:p>
                  <a:endParaRPr lang="en-US"/>
                </a:p>
              </p:txBody>
            </p:sp>
            <p:sp>
              <p:nvSpPr>
                <p:cNvPr id="885" name="Freeform 884">
                  <a:extLst>
                    <a:ext uri="{FF2B5EF4-FFF2-40B4-BE49-F238E27FC236}">
                      <a16:creationId xmlns:a16="http://schemas.microsoft.com/office/drawing/2014/main" id="{3E29CB8C-0473-634A-31D5-76751B6C7812}"/>
                    </a:ext>
                  </a:extLst>
                </p:cNvPr>
                <p:cNvSpPr/>
                <p:nvPr/>
              </p:nvSpPr>
              <p:spPr>
                <a:xfrm>
                  <a:off x="8600530" y="4942596"/>
                  <a:ext cx="77890" cy="11737"/>
                </a:xfrm>
                <a:custGeom>
                  <a:avLst/>
                  <a:gdLst>
                    <a:gd name="connsiteX0" fmla="*/ 72022 w 77890"/>
                    <a:gd name="connsiteY0" fmla="*/ 11737 h 11737"/>
                    <a:gd name="connsiteX1" fmla="*/ 5869 w 77890"/>
                    <a:gd name="connsiteY1" fmla="*/ 11737 h 11737"/>
                    <a:gd name="connsiteX2" fmla="*/ 0 w 77890"/>
                    <a:gd name="connsiteY2" fmla="*/ 5869 h 11737"/>
                    <a:gd name="connsiteX3" fmla="*/ 5869 w 77890"/>
                    <a:gd name="connsiteY3" fmla="*/ 0 h 11737"/>
                    <a:gd name="connsiteX4" fmla="*/ 72022 w 77890"/>
                    <a:gd name="connsiteY4" fmla="*/ 0 h 11737"/>
                    <a:gd name="connsiteX5" fmla="*/ 77891 w 77890"/>
                    <a:gd name="connsiteY5" fmla="*/ 5869 h 11737"/>
                    <a:gd name="connsiteX6" fmla="*/ 72022 w 7789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890" h="11737">
                      <a:moveTo>
                        <a:pt x="72022" y="11737"/>
                      </a:moveTo>
                      <a:lnTo>
                        <a:pt x="5869" y="11737"/>
                      </a:lnTo>
                      <a:cubicBezTo>
                        <a:pt x="2667" y="11737"/>
                        <a:pt x="0" y="9070"/>
                        <a:pt x="0" y="5869"/>
                      </a:cubicBezTo>
                      <a:cubicBezTo>
                        <a:pt x="0" y="2667"/>
                        <a:pt x="2667" y="0"/>
                        <a:pt x="5869" y="0"/>
                      </a:cubicBezTo>
                      <a:lnTo>
                        <a:pt x="72022" y="0"/>
                      </a:lnTo>
                      <a:cubicBezTo>
                        <a:pt x="75224" y="0"/>
                        <a:pt x="77891" y="2667"/>
                        <a:pt x="77891" y="5869"/>
                      </a:cubicBezTo>
                      <a:cubicBezTo>
                        <a:pt x="77891" y="9070"/>
                        <a:pt x="75224" y="11737"/>
                        <a:pt x="72022" y="11737"/>
                      </a:cubicBezTo>
                      <a:close/>
                    </a:path>
                  </a:pathLst>
                </a:custGeom>
                <a:grpFill/>
                <a:ln w="5331" cap="flat">
                  <a:noFill/>
                  <a:prstDash val="solid"/>
                  <a:miter/>
                </a:ln>
              </p:spPr>
              <p:txBody>
                <a:bodyPr rtlCol="0" anchor="ctr"/>
                <a:lstStyle/>
                <a:p>
                  <a:endParaRPr lang="en-US"/>
                </a:p>
              </p:txBody>
            </p:sp>
            <p:sp>
              <p:nvSpPr>
                <p:cNvPr id="886" name="Freeform 885">
                  <a:extLst>
                    <a:ext uri="{FF2B5EF4-FFF2-40B4-BE49-F238E27FC236}">
                      <a16:creationId xmlns:a16="http://schemas.microsoft.com/office/drawing/2014/main" id="{5B5F8315-253F-01DC-A6C8-1682275D04A6}"/>
                    </a:ext>
                  </a:extLst>
                </p:cNvPr>
                <p:cNvSpPr/>
                <p:nvPr/>
              </p:nvSpPr>
              <p:spPr>
                <a:xfrm>
                  <a:off x="8427676" y="4902050"/>
                  <a:ext cx="77890" cy="11737"/>
                </a:xfrm>
                <a:custGeom>
                  <a:avLst/>
                  <a:gdLst>
                    <a:gd name="connsiteX0" fmla="*/ 72022 w 77890"/>
                    <a:gd name="connsiteY0" fmla="*/ 11737 h 11737"/>
                    <a:gd name="connsiteX1" fmla="*/ 5868 w 77890"/>
                    <a:gd name="connsiteY1" fmla="*/ 11737 h 11737"/>
                    <a:gd name="connsiteX2" fmla="*/ 0 w 77890"/>
                    <a:gd name="connsiteY2" fmla="*/ 5868 h 11737"/>
                    <a:gd name="connsiteX3" fmla="*/ 5868 w 77890"/>
                    <a:gd name="connsiteY3" fmla="*/ 0 h 11737"/>
                    <a:gd name="connsiteX4" fmla="*/ 72022 w 77890"/>
                    <a:gd name="connsiteY4" fmla="*/ 0 h 11737"/>
                    <a:gd name="connsiteX5" fmla="*/ 77891 w 77890"/>
                    <a:gd name="connsiteY5" fmla="*/ 5868 h 11737"/>
                    <a:gd name="connsiteX6" fmla="*/ 72022 w 7789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890" h="11737">
                      <a:moveTo>
                        <a:pt x="72022" y="11737"/>
                      </a:moveTo>
                      <a:lnTo>
                        <a:pt x="5868" y="11737"/>
                      </a:lnTo>
                      <a:cubicBezTo>
                        <a:pt x="2667" y="11737"/>
                        <a:pt x="0" y="9070"/>
                        <a:pt x="0" y="5868"/>
                      </a:cubicBezTo>
                      <a:cubicBezTo>
                        <a:pt x="0" y="2667"/>
                        <a:pt x="2667" y="0"/>
                        <a:pt x="5868" y="0"/>
                      </a:cubicBezTo>
                      <a:lnTo>
                        <a:pt x="72022" y="0"/>
                      </a:lnTo>
                      <a:cubicBezTo>
                        <a:pt x="75223" y="0"/>
                        <a:pt x="77891" y="2667"/>
                        <a:pt x="77891" y="5868"/>
                      </a:cubicBezTo>
                      <a:cubicBezTo>
                        <a:pt x="77891" y="9070"/>
                        <a:pt x="75223" y="11737"/>
                        <a:pt x="72022" y="11737"/>
                      </a:cubicBezTo>
                      <a:close/>
                    </a:path>
                  </a:pathLst>
                </a:custGeom>
                <a:grpFill/>
                <a:ln w="5331" cap="flat">
                  <a:noFill/>
                  <a:prstDash val="solid"/>
                  <a:miter/>
                </a:ln>
              </p:spPr>
              <p:txBody>
                <a:bodyPr rtlCol="0" anchor="ctr"/>
                <a:lstStyle/>
                <a:p>
                  <a:endParaRPr lang="en-US"/>
                </a:p>
              </p:txBody>
            </p:sp>
            <p:sp>
              <p:nvSpPr>
                <p:cNvPr id="887" name="Freeform 886">
                  <a:extLst>
                    <a:ext uri="{FF2B5EF4-FFF2-40B4-BE49-F238E27FC236}">
                      <a16:creationId xmlns:a16="http://schemas.microsoft.com/office/drawing/2014/main" id="{829DA19A-7B8F-964D-DA31-7CD349773025}"/>
                    </a:ext>
                  </a:extLst>
                </p:cNvPr>
                <p:cNvSpPr/>
                <p:nvPr/>
              </p:nvSpPr>
              <p:spPr>
                <a:xfrm>
                  <a:off x="8427676" y="4942596"/>
                  <a:ext cx="77890" cy="11737"/>
                </a:xfrm>
                <a:custGeom>
                  <a:avLst/>
                  <a:gdLst>
                    <a:gd name="connsiteX0" fmla="*/ 72022 w 77890"/>
                    <a:gd name="connsiteY0" fmla="*/ 11737 h 11737"/>
                    <a:gd name="connsiteX1" fmla="*/ 5868 w 77890"/>
                    <a:gd name="connsiteY1" fmla="*/ 11737 h 11737"/>
                    <a:gd name="connsiteX2" fmla="*/ 0 w 77890"/>
                    <a:gd name="connsiteY2" fmla="*/ 5869 h 11737"/>
                    <a:gd name="connsiteX3" fmla="*/ 5868 w 77890"/>
                    <a:gd name="connsiteY3" fmla="*/ 0 h 11737"/>
                    <a:gd name="connsiteX4" fmla="*/ 72022 w 77890"/>
                    <a:gd name="connsiteY4" fmla="*/ 0 h 11737"/>
                    <a:gd name="connsiteX5" fmla="*/ 77891 w 77890"/>
                    <a:gd name="connsiteY5" fmla="*/ 5869 h 11737"/>
                    <a:gd name="connsiteX6" fmla="*/ 72022 w 7789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890" h="11737">
                      <a:moveTo>
                        <a:pt x="72022" y="11737"/>
                      </a:moveTo>
                      <a:lnTo>
                        <a:pt x="5868" y="11737"/>
                      </a:lnTo>
                      <a:cubicBezTo>
                        <a:pt x="2667" y="11737"/>
                        <a:pt x="0" y="9070"/>
                        <a:pt x="0" y="5869"/>
                      </a:cubicBezTo>
                      <a:cubicBezTo>
                        <a:pt x="0" y="2667"/>
                        <a:pt x="2667" y="0"/>
                        <a:pt x="5868" y="0"/>
                      </a:cubicBezTo>
                      <a:lnTo>
                        <a:pt x="72022" y="0"/>
                      </a:lnTo>
                      <a:cubicBezTo>
                        <a:pt x="75223" y="0"/>
                        <a:pt x="77891" y="2667"/>
                        <a:pt x="77891" y="5869"/>
                      </a:cubicBezTo>
                      <a:cubicBezTo>
                        <a:pt x="77891" y="9070"/>
                        <a:pt x="75223" y="11737"/>
                        <a:pt x="72022" y="11737"/>
                      </a:cubicBezTo>
                      <a:close/>
                    </a:path>
                  </a:pathLst>
                </a:custGeom>
                <a:grpFill/>
                <a:ln w="5331" cap="flat">
                  <a:noFill/>
                  <a:prstDash val="solid"/>
                  <a:miter/>
                </a:ln>
              </p:spPr>
              <p:txBody>
                <a:bodyPr rtlCol="0" anchor="ctr"/>
                <a:lstStyle/>
                <a:p>
                  <a:endParaRPr lang="en-US"/>
                </a:p>
              </p:txBody>
            </p:sp>
          </p:grpSp>
          <p:grpSp>
            <p:nvGrpSpPr>
              <p:cNvPr id="874" name="Graphic 761">
                <a:extLst>
                  <a:ext uri="{FF2B5EF4-FFF2-40B4-BE49-F238E27FC236}">
                    <a16:creationId xmlns:a16="http://schemas.microsoft.com/office/drawing/2014/main" id="{86DA167D-5E00-5D10-9EF0-1FAD55AE695B}"/>
                  </a:ext>
                </a:extLst>
              </p:cNvPr>
              <p:cNvGrpSpPr/>
              <p:nvPr/>
            </p:nvGrpSpPr>
            <p:grpSpPr>
              <a:xfrm>
                <a:off x="8388197" y="4689842"/>
                <a:ext cx="334587" cy="345048"/>
                <a:chOff x="8388197" y="4689842"/>
                <a:chExt cx="334587" cy="345048"/>
              </a:xfrm>
              <a:grpFill/>
            </p:grpSpPr>
            <p:sp>
              <p:nvSpPr>
                <p:cNvPr id="882" name="Freeform 881">
                  <a:extLst>
                    <a:ext uri="{FF2B5EF4-FFF2-40B4-BE49-F238E27FC236}">
                      <a16:creationId xmlns:a16="http://schemas.microsoft.com/office/drawing/2014/main" id="{0D9E3143-F4A7-FB35-26C9-A8478B550FA7}"/>
                    </a:ext>
                  </a:extLst>
                </p:cNvPr>
                <p:cNvSpPr/>
                <p:nvPr/>
              </p:nvSpPr>
              <p:spPr>
                <a:xfrm>
                  <a:off x="8388197" y="4689842"/>
                  <a:ext cx="170186" cy="344515"/>
                </a:xfrm>
                <a:custGeom>
                  <a:avLst/>
                  <a:gdLst>
                    <a:gd name="connsiteX0" fmla="*/ 140844 w 170186"/>
                    <a:gd name="connsiteY0" fmla="*/ 344516 h 344515"/>
                    <a:gd name="connsiteX1" fmla="*/ 5869 w 170186"/>
                    <a:gd name="connsiteY1" fmla="*/ 344516 h 344515"/>
                    <a:gd name="connsiteX2" fmla="*/ 0 w 170186"/>
                    <a:gd name="connsiteY2" fmla="*/ 338647 h 344515"/>
                    <a:gd name="connsiteX3" fmla="*/ 0 w 170186"/>
                    <a:gd name="connsiteY3" fmla="*/ 170061 h 344515"/>
                    <a:gd name="connsiteX4" fmla="*/ 5869 w 170186"/>
                    <a:gd name="connsiteY4" fmla="*/ 164193 h 344515"/>
                    <a:gd name="connsiteX5" fmla="*/ 44814 w 170186"/>
                    <a:gd name="connsiteY5" fmla="*/ 125248 h 344515"/>
                    <a:gd name="connsiteX6" fmla="*/ 44814 w 170186"/>
                    <a:gd name="connsiteY6" fmla="*/ 27617 h 344515"/>
                    <a:gd name="connsiteX7" fmla="*/ 48015 w 170186"/>
                    <a:gd name="connsiteY7" fmla="*/ 22282 h 344515"/>
                    <a:gd name="connsiteX8" fmla="*/ 94963 w 170186"/>
                    <a:gd name="connsiteY8" fmla="*/ 409 h 344515"/>
                    <a:gd name="connsiteX9" fmla="*/ 102432 w 170186"/>
                    <a:gd name="connsiteY9" fmla="*/ 3076 h 344515"/>
                    <a:gd name="connsiteX10" fmla="*/ 169652 w 170186"/>
                    <a:gd name="connsiteY10" fmla="*/ 134851 h 344515"/>
                    <a:gd name="connsiteX11" fmla="*/ 170186 w 170186"/>
                    <a:gd name="connsiteY11" fmla="*/ 137518 h 344515"/>
                    <a:gd name="connsiteX12" fmla="*/ 170186 w 170186"/>
                    <a:gd name="connsiteY12" fmla="*/ 314106 h 344515"/>
                    <a:gd name="connsiteX13" fmla="*/ 140310 w 170186"/>
                    <a:gd name="connsiteY13" fmla="*/ 343982 h 344515"/>
                    <a:gd name="connsiteX14" fmla="*/ 11737 w 170186"/>
                    <a:gd name="connsiteY14" fmla="*/ 333312 h 344515"/>
                    <a:gd name="connsiteX15" fmla="*/ 140844 w 170186"/>
                    <a:gd name="connsiteY15" fmla="*/ 333312 h 344515"/>
                    <a:gd name="connsiteX16" fmla="*/ 158983 w 170186"/>
                    <a:gd name="connsiteY16" fmla="*/ 315173 h 344515"/>
                    <a:gd name="connsiteX17" fmla="*/ 158983 w 170186"/>
                    <a:gd name="connsiteY17" fmla="*/ 139652 h 344515"/>
                    <a:gd name="connsiteX18" fmla="*/ 94963 w 170186"/>
                    <a:gd name="connsiteY18" fmla="*/ 13746 h 344515"/>
                    <a:gd name="connsiteX19" fmla="*/ 56551 w 170186"/>
                    <a:gd name="connsiteY19" fmla="*/ 31885 h 344515"/>
                    <a:gd name="connsiteX20" fmla="*/ 56551 w 170186"/>
                    <a:gd name="connsiteY20" fmla="*/ 125781 h 344515"/>
                    <a:gd name="connsiteX21" fmla="*/ 56551 w 170186"/>
                    <a:gd name="connsiteY21" fmla="*/ 125781 h 344515"/>
                    <a:gd name="connsiteX22" fmla="*/ 12270 w 170186"/>
                    <a:gd name="connsiteY22" fmla="*/ 175396 h 344515"/>
                    <a:gd name="connsiteX23" fmla="*/ 12270 w 170186"/>
                    <a:gd name="connsiteY23" fmla="*/ 332778 h 344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70186" h="344515">
                      <a:moveTo>
                        <a:pt x="140844" y="344516"/>
                      </a:moveTo>
                      <a:lnTo>
                        <a:pt x="5869" y="344516"/>
                      </a:lnTo>
                      <a:cubicBezTo>
                        <a:pt x="2667" y="344516"/>
                        <a:pt x="0" y="341848"/>
                        <a:pt x="0" y="338647"/>
                      </a:cubicBezTo>
                      <a:lnTo>
                        <a:pt x="0" y="170061"/>
                      </a:lnTo>
                      <a:cubicBezTo>
                        <a:pt x="0" y="166861"/>
                        <a:pt x="2667" y="164193"/>
                        <a:pt x="5869" y="164193"/>
                      </a:cubicBezTo>
                      <a:cubicBezTo>
                        <a:pt x="27209" y="164193"/>
                        <a:pt x="44814" y="146588"/>
                        <a:pt x="44814" y="125248"/>
                      </a:cubicBezTo>
                      <a:lnTo>
                        <a:pt x="44814" y="27617"/>
                      </a:lnTo>
                      <a:cubicBezTo>
                        <a:pt x="44814" y="25483"/>
                        <a:pt x="45881" y="23349"/>
                        <a:pt x="48015" y="22282"/>
                      </a:cubicBezTo>
                      <a:lnTo>
                        <a:pt x="94963" y="409"/>
                      </a:lnTo>
                      <a:cubicBezTo>
                        <a:pt x="97630" y="-658"/>
                        <a:pt x="100831" y="409"/>
                        <a:pt x="102432" y="3076"/>
                      </a:cubicBezTo>
                      <a:lnTo>
                        <a:pt x="169652" y="134851"/>
                      </a:lnTo>
                      <a:cubicBezTo>
                        <a:pt x="169652" y="135384"/>
                        <a:pt x="170186" y="136451"/>
                        <a:pt x="170186" y="137518"/>
                      </a:cubicBezTo>
                      <a:lnTo>
                        <a:pt x="170186" y="314106"/>
                      </a:lnTo>
                      <a:cubicBezTo>
                        <a:pt x="170186" y="330645"/>
                        <a:pt x="156849" y="343982"/>
                        <a:pt x="140310" y="343982"/>
                      </a:cubicBezTo>
                      <a:close/>
                      <a:moveTo>
                        <a:pt x="11737" y="333312"/>
                      </a:moveTo>
                      <a:lnTo>
                        <a:pt x="140844" y="333312"/>
                      </a:lnTo>
                      <a:cubicBezTo>
                        <a:pt x="150980" y="333312"/>
                        <a:pt x="158983" y="325310"/>
                        <a:pt x="158983" y="315173"/>
                      </a:cubicBezTo>
                      <a:lnTo>
                        <a:pt x="158983" y="139652"/>
                      </a:lnTo>
                      <a:lnTo>
                        <a:pt x="94963" y="13746"/>
                      </a:lnTo>
                      <a:lnTo>
                        <a:pt x="56551" y="31885"/>
                      </a:lnTo>
                      <a:lnTo>
                        <a:pt x="56551" y="125781"/>
                      </a:lnTo>
                      <a:lnTo>
                        <a:pt x="56551" y="125781"/>
                      </a:lnTo>
                      <a:cubicBezTo>
                        <a:pt x="56551" y="151389"/>
                        <a:pt x="36812" y="172729"/>
                        <a:pt x="12270" y="175396"/>
                      </a:cubicBezTo>
                      <a:lnTo>
                        <a:pt x="12270" y="332778"/>
                      </a:lnTo>
                      <a:close/>
                    </a:path>
                  </a:pathLst>
                </a:custGeom>
                <a:grpFill/>
                <a:ln w="5331" cap="flat">
                  <a:noFill/>
                  <a:prstDash val="solid"/>
                  <a:miter/>
                </a:ln>
              </p:spPr>
              <p:txBody>
                <a:bodyPr rtlCol="0" anchor="ctr"/>
                <a:lstStyle/>
                <a:p>
                  <a:endParaRPr lang="en-US"/>
                </a:p>
              </p:txBody>
            </p:sp>
            <p:sp>
              <p:nvSpPr>
                <p:cNvPr id="883" name="Freeform 882">
                  <a:extLst>
                    <a:ext uri="{FF2B5EF4-FFF2-40B4-BE49-F238E27FC236}">
                      <a16:creationId xmlns:a16="http://schemas.microsoft.com/office/drawing/2014/main" id="{135A7D05-EBF1-B14B-2A32-BABB280B2774}"/>
                    </a:ext>
                  </a:extLst>
                </p:cNvPr>
                <p:cNvSpPr/>
                <p:nvPr/>
              </p:nvSpPr>
              <p:spPr>
                <a:xfrm>
                  <a:off x="8547180" y="4690376"/>
                  <a:ext cx="175605" cy="344515"/>
                </a:xfrm>
                <a:custGeom>
                  <a:avLst/>
                  <a:gdLst>
                    <a:gd name="connsiteX0" fmla="*/ 164851 w 175605"/>
                    <a:gd name="connsiteY0" fmla="*/ 343982 h 344515"/>
                    <a:gd name="connsiteX1" fmla="*/ 29876 w 175605"/>
                    <a:gd name="connsiteY1" fmla="*/ 343982 h 344515"/>
                    <a:gd name="connsiteX2" fmla="*/ 0 w 175605"/>
                    <a:gd name="connsiteY2" fmla="*/ 314106 h 344515"/>
                    <a:gd name="connsiteX3" fmla="*/ 0 w 175605"/>
                    <a:gd name="connsiteY3" fmla="*/ 137518 h 344515"/>
                    <a:gd name="connsiteX4" fmla="*/ 534 w 175605"/>
                    <a:gd name="connsiteY4" fmla="*/ 134850 h 344515"/>
                    <a:gd name="connsiteX5" fmla="*/ 67754 w 175605"/>
                    <a:gd name="connsiteY5" fmla="*/ 3076 h 344515"/>
                    <a:gd name="connsiteX6" fmla="*/ 75224 w 175605"/>
                    <a:gd name="connsiteY6" fmla="*/ 409 h 344515"/>
                    <a:gd name="connsiteX7" fmla="*/ 122171 w 175605"/>
                    <a:gd name="connsiteY7" fmla="*/ 22282 h 344515"/>
                    <a:gd name="connsiteX8" fmla="*/ 125372 w 175605"/>
                    <a:gd name="connsiteY8" fmla="*/ 27617 h 344515"/>
                    <a:gd name="connsiteX9" fmla="*/ 125372 w 175605"/>
                    <a:gd name="connsiteY9" fmla="*/ 125248 h 344515"/>
                    <a:gd name="connsiteX10" fmla="*/ 164318 w 175605"/>
                    <a:gd name="connsiteY10" fmla="*/ 164193 h 344515"/>
                    <a:gd name="connsiteX11" fmla="*/ 170186 w 175605"/>
                    <a:gd name="connsiteY11" fmla="*/ 170062 h 344515"/>
                    <a:gd name="connsiteX12" fmla="*/ 170186 w 175605"/>
                    <a:gd name="connsiteY12" fmla="*/ 338647 h 344515"/>
                    <a:gd name="connsiteX13" fmla="*/ 164318 w 175605"/>
                    <a:gd name="connsiteY13" fmla="*/ 344515 h 344515"/>
                    <a:gd name="connsiteX14" fmla="*/ 11737 w 175605"/>
                    <a:gd name="connsiteY14" fmla="*/ 139118 h 344515"/>
                    <a:gd name="connsiteX15" fmla="*/ 11737 w 175605"/>
                    <a:gd name="connsiteY15" fmla="*/ 314640 h 344515"/>
                    <a:gd name="connsiteX16" fmla="*/ 29876 w 175605"/>
                    <a:gd name="connsiteY16" fmla="*/ 332779 h 344515"/>
                    <a:gd name="connsiteX17" fmla="*/ 158983 w 175605"/>
                    <a:gd name="connsiteY17" fmla="*/ 332779 h 344515"/>
                    <a:gd name="connsiteX18" fmla="*/ 158983 w 175605"/>
                    <a:gd name="connsiteY18" fmla="*/ 175397 h 344515"/>
                    <a:gd name="connsiteX19" fmla="*/ 114702 w 175605"/>
                    <a:gd name="connsiteY19" fmla="*/ 125781 h 344515"/>
                    <a:gd name="connsiteX20" fmla="*/ 114702 w 175605"/>
                    <a:gd name="connsiteY20" fmla="*/ 125781 h 344515"/>
                    <a:gd name="connsiteX21" fmla="*/ 114702 w 175605"/>
                    <a:gd name="connsiteY21" fmla="*/ 31885 h 344515"/>
                    <a:gd name="connsiteX22" fmla="*/ 76291 w 175605"/>
                    <a:gd name="connsiteY22" fmla="*/ 13746 h 344515"/>
                    <a:gd name="connsiteX23" fmla="*/ 12271 w 175605"/>
                    <a:gd name="connsiteY23" fmla="*/ 139652 h 344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75605" h="344515">
                      <a:moveTo>
                        <a:pt x="164851" y="343982"/>
                      </a:moveTo>
                      <a:lnTo>
                        <a:pt x="29876" y="343982"/>
                      </a:lnTo>
                      <a:cubicBezTo>
                        <a:pt x="13337" y="343982"/>
                        <a:pt x="0" y="330645"/>
                        <a:pt x="0" y="314106"/>
                      </a:cubicBezTo>
                      <a:lnTo>
                        <a:pt x="0" y="137518"/>
                      </a:lnTo>
                      <a:cubicBezTo>
                        <a:pt x="0" y="136451"/>
                        <a:pt x="0" y="135918"/>
                        <a:pt x="534" y="134850"/>
                      </a:cubicBezTo>
                      <a:lnTo>
                        <a:pt x="67754" y="3076"/>
                      </a:lnTo>
                      <a:cubicBezTo>
                        <a:pt x="69355" y="409"/>
                        <a:pt x="72556" y="-658"/>
                        <a:pt x="75224" y="409"/>
                      </a:cubicBezTo>
                      <a:lnTo>
                        <a:pt x="122171" y="22282"/>
                      </a:lnTo>
                      <a:cubicBezTo>
                        <a:pt x="124305" y="23349"/>
                        <a:pt x="125372" y="25483"/>
                        <a:pt x="125372" y="27617"/>
                      </a:cubicBezTo>
                      <a:lnTo>
                        <a:pt x="125372" y="125248"/>
                      </a:lnTo>
                      <a:cubicBezTo>
                        <a:pt x="125372" y="146588"/>
                        <a:pt x="142978" y="164193"/>
                        <a:pt x="164318" y="164193"/>
                      </a:cubicBezTo>
                      <a:cubicBezTo>
                        <a:pt x="185658" y="164193"/>
                        <a:pt x="170186" y="166860"/>
                        <a:pt x="170186" y="170062"/>
                      </a:cubicBezTo>
                      <a:lnTo>
                        <a:pt x="170186" y="338647"/>
                      </a:lnTo>
                      <a:cubicBezTo>
                        <a:pt x="170186" y="341848"/>
                        <a:pt x="167519" y="344515"/>
                        <a:pt x="164318" y="344515"/>
                      </a:cubicBezTo>
                      <a:close/>
                      <a:moveTo>
                        <a:pt x="11737" y="139118"/>
                      </a:moveTo>
                      <a:lnTo>
                        <a:pt x="11737" y="314640"/>
                      </a:lnTo>
                      <a:cubicBezTo>
                        <a:pt x="11737" y="324776"/>
                        <a:pt x="19740" y="332779"/>
                        <a:pt x="29876" y="332779"/>
                      </a:cubicBezTo>
                      <a:lnTo>
                        <a:pt x="158983" y="332779"/>
                      </a:lnTo>
                      <a:lnTo>
                        <a:pt x="158983" y="175397"/>
                      </a:lnTo>
                      <a:cubicBezTo>
                        <a:pt x="133908" y="172729"/>
                        <a:pt x="114702" y="151389"/>
                        <a:pt x="114702" y="125781"/>
                      </a:cubicBezTo>
                      <a:lnTo>
                        <a:pt x="114702" y="125781"/>
                      </a:lnTo>
                      <a:lnTo>
                        <a:pt x="114702" y="31885"/>
                      </a:lnTo>
                      <a:lnTo>
                        <a:pt x="76291" y="13746"/>
                      </a:lnTo>
                      <a:lnTo>
                        <a:pt x="12271" y="139652"/>
                      </a:lnTo>
                      <a:close/>
                    </a:path>
                  </a:pathLst>
                </a:custGeom>
                <a:grpFill/>
                <a:ln w="5331" cap="flat">
                  <a:noFill/>
                  <a:prstDash val="solid"/>
                  <a:miter/>
                </a:ln>
              </p:spPr>
              <p:txBody>
                <a:bodyPr rtlCol="0" anchor="ctr"/>
                <a:lstStyle/>
                <a:p>
                  <a:endParaRPr lang="en-US"/>
                </a:p>
              </p:txBody>
            </p:sp>
          </p:grpSp>
          <p:grpSp>
            <p:nvGrpSpPr>
              <p:cNvPr id="875" name="Graphic 761">
                <a:extLst>
                  <a:ext uri="{FF2B5EF4-FFF2-40B4-BE49-F238E27FC236}">
                    <a16:creationId xmlns:a16="http://schemas.microsoft.com/office/drawing/2014/main" id="{A9E2D3E5-AF2E-7805-806B-5454E22FB90A}"/>
                  </a:ext>
                </a:extLst>
              </p:cNvPr>
              <p:cNvGrpSpPr/>
              <p:nvPr/>
            </p:nvGrpSpPr>
            <p:grpSpPr>
              <a:xfrm>
                <a:off x="8530108" y="4867373"/>
                <a:ext cx="44280" cy="114168"/>
                <a:chOff x="8530108" y="4867373"/>
                <a:chExt cx="44280" cy="114168"/>
              </a:xfrm>
              <a:grpFill/>
            </p:grpSpPr>
            <p:grpSp>
              <p:nvGrpSpPr>
                <p:cNvPr id="876" name="Graphic 761">
                  <a:extLst>
                    <a:ext uri="{FF2B5EF4-FFF2-40B4-BE49-F238E27FC236}">
                      <a16:creationId xmlns:a16="http://schemas.microsoft.com/office/drawing/2014/main" id="{70EFDE7B-766E-7D2A-CC97-DA212D3E8166}"/>
                    </a:ext>
                  </a:extLst>
                </p:cNvPr>
                <p:cNvGrpSpPr/>
                <p:nvPr/>
              </p:nvGrpSpPr>
              <p:grpSpPr>
                <a:xfrm>
                  <a:off x="8530108" y="4867373"/>
                  <a:ext cx="44280" cy="114168"/>
                  <a:chOff x="8530108" y="4867373"/>
                  <a:chExt cx="44280" cy="114168"/>
                </a:xfrm>
                <a:grpFill/>
              </p:grpSpPr>
              <p:sp>
                <p:nvSpPr>
                  <p:cNvPr id="880" name="Freeform 879">
                    <a:extLst>
                      <a:ext uri="{FF2B5EF4-FFF2-40B4-BE49-F238E27FC236}">
                        <a16:creationId xmlns:a16="http://schemas.microsoft.com/office/drawing/2014/main" id="{613B9965-6689-198A-8350-EA944ACEE847}"/>
                      </a:ext>
                    </a:extLst>
                  </p:cNvPr>
                  <p:cNvSpPr/>
                  <p:nvPr/>
                </p:nvSpPr>
                <p:spPr>
                  <a:xfrm>
                    <a:off x="8530108" y="4867373"/>
                    <a:ext cx="44280" cy="11737"/>
                  </a:xfrm>
                  <a:custGeom>
                    <a:avLst/>
                    <a:gdLst>
                      <a:gd name="connsiteX0" fmla="*/ 38412 w 44280"/>
                      <a:gd name="connsiteY0" fmla="*/ 11737 h 11737"/>
                      <a:gd name="connsiteX1" fmla="*/ 5868 w 44280"/>
                      <a:gd name="connsiteY1" fmla="*/ 11737 h 11737"/>
                      <a:gd name="connsiteX2" fmla="*/ 0 w 44280"/>
                      <a:gd name="connsiteY2" fmla="*/ 5868 h 11737"/>
                      <a:gd name="connsiteX3" fmla="*/ 5868 w 44280"/>
                      <a:gd name="connsiteY3" fmla="*/ 0 h 11737"/>
                      <a:gd name="connsiteX4" fmla="*/ 38412 w 44280"/>
                      <a:gd name="connsiteY4" fmla="*/ 0 h 11737"/>
                      <a:gd name="connsiteX5" fmla="*/ 44280 w 44280"/>
                      <a:gd name="connsiteY5" fmla="*/ 5868 h 11737"/>
                      <a:gd name="connsiteX6" fmla="*/ 38412 w 4428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280" h="11737">
                        <a:moveTo>
                          <a:pt x="38412" y="11737"/>
                        </a:moveTo>
                        <a:lnTo>
                          <a:pt x="5868" y="11737"/>
                        </a:lnTo>
                        <a:cubicBezTo>
                          <a:pt x="2667" y="11737"/>
                          <a:pt x="0" y="9070"/>
                          <a:pt x="0" y="5868"/>
                        </a:cubicBezTo>
                        <a:cubicBezTo>
                          <a:pt x="0" y="2667"/>
                          <a:pt x="2667" y="0"/>
                          <a:pt x="5868" y="0"/>
                        </a:cubicBezTo>
                        <a:lnTo>
                          <a:pt x="38412" y="0"/>
                        </a:lnTo>
                        <a:cubicBezTo>
                          <a:pt x="41613" y="0"/>
                          <a:pt x="44280" y="2667"/>
                          <a:pt x="44280" y="5868"/>
                        </a:cubicBezTo>
                        <a:cubicBezTo>
                          <a:pt x="44280" y="9070"/>
                          <a:pt x="41613" y="11737"/>
                          <a:pt x="38412" y="11737"/>
                        </a:cubicBezTo>
                        <a:close/>
                      </a:path>
                    </a:pathLst>
                  </a:custGeom>
                  <a:grpFill/>
                  <a:ln w="5331" cap="flat">
                    <a:noFill/>
                    <a:prstDash val="solid"/>
                    <a:miter/>
                  </a:ln>
                </p:spPr>
                <p:txBody>
                  <a:bodyPr rtlCol="0" anchor="ctr"/>
                  <a:lstStyle/>
                  <a:p>
                    <a:endParaRPr lang="en-US"/>
                  </a:p>
                </p:txBody>
              </p:sp>
              <p:sp>
                <p:nvSpPr>
                  <p:cNvPr id="881" name="Freeform 880">
                    <a:extLst>
                      <a:ext uri="{FF2B5EF4-FFF2-40B4-BE49-F238E27FC236}">
                        <a16:creationId xmlns:a16="http://schemas.microsoft.com/office/drawing/2014/main" id="{455FFDE8-E313-78F6-0777-621EFEFDF753}"/>
                      </a:ext>
                    </a:extLst>
                  </p:cNvPr>
                  <p:cNvSpPr/>
                  <p:nvPr/>
                </p:nvSpPr>
                <p:spPr>
                  <a:xfrm>
                    <a:off x="8530108" y="4969804"/>
                    <a:ext cx="44280" cy="11736"/>
                  </a:xfrm>
                  <a:custGeom>
                    <a:avLst/>
                    <a:gdLst>
                      <a:gd name="connsiteX0" fmla="*/ 38412 w 44280"/>
                      <a:gd name="connsiteY0" fmla="*/ 11737 h 11736"/>
                      <a:gd name="connsiteX1" fmla="*/ 5868 w 44280"/>
                      <a:gd name="connsiteY1" fmla="*/ 11737 h 11736"/>
                      <a:gd name="connsiteX2" fmla="*/ 0 w 44280"/>
                      <a:gd name="connsiteY2" fmla="*/ 5868 h 11736"/>
                      <a:gd name="connsiteX3" fmla="*/ 5868 w 44280"/>
                      <a:gd name="connsiteY3" fmla="*/ 0 h 11736"/>
                      <a:gd name="connsiteX4" fmla="*/ 38412 w 44280"/>
                      <a:gd name="connsiteY4" fmla="*/ 0 h 11736"/>
                      <a:gd name="connsiteX5" fmla="*/ 44280 w 44280"/>
                      <a:gd name="connsiteY5" fmla="*/ 5868 h 11736"/>
                      <a:gd name="connsiteX6" fmla="*/ 38412 w 44280"/>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280" h="11736">
                        <a:moveTo>
                          <a:pt x="38412" y="11737"/>
                        </a:moveTo>
                        <a:lnTo>
                          <a:pt x="5868" y="11737"/>
                        </a:lnTo>
                        <a:cubicBezTo>
                          <a:pt x="2667" y="11737"/>
                          <a:pt x="0" y="9069"/>
                          <a:pt x="0" y="5868"/>
                        </a:cubicBezTo>
                        <a:cubicBezTo>
                          <a:pt x="0" y="2667"/>
                          <a:pt x="2667" y="0"/>
                          <a:pt x="5868" y="0"/>
                        </a:cubicBezTo>
                        <a:lnTo>
                          <a:pt x="38412" y="0"/>
                        </a:lnTo>
                        <a:cubicBezTo>
                          <a:pt x="41613" y="0"/>
                          <a:pt x="44280" y="2667"/>
                          <a:pt x="44280" y="5868"/>
                        </a:cubicBezTo>
                        <a:cubicBezTo>
                          <a:pt x="44280" y="9069"/>
                          <a:pt x="41613" y="11737"/>
                          <a:pt x="38412" y="11737"/>
                        </a:cubicBezTo>
                        <a:close/>
                      </a:path>
                    </a:pathLst>
                  </a:custGeom>
                  <a:grpFill/>
                  <a:ln w="5331" cap="flat">
                    <a:noFill/>
                    <a:prstDash val="solid"/>
                    <a:miter/>
                  </a:ln>
                </p:spPr>
                <p:txBody>
                  <a:bodyPr rtlCol="0" anchor="ctr"/>
                  <a:lstStyle/>
                  <a:p>
                    <a:endParaRPr lang="en-US"/>
                  </a:p>
                </p:txBody>
              </p:sp>
            </p:grpSp>
            <p:grpSp>
              <p:nvGrpSpPr>
                <p:cNvPr id="877" name="Graphic 761">
                  <a:extLst>
                    <a:ext uri="{FF2B5EF4-FFF2-40B4-BE49-F238E27FC236}">
                      <a16:creationId xmlns:a16="http://schemas.microsoft.com/office/drawing/2014/main" id="{28D222E6-C1BB-6723-F7CF-8D2A2B4A1328}"/>
                    </a:ext>
                  </a:extLst>
                </p:cNvPr>
                <p:cNvGrpSpPr/>
                <p:nvPr/>
              </p:nvGrpSpPr>
              <p:grpSpPr>
                <a:xfrm>
                  <a:off x="8530108" y="4867373"/>
                  <a:ext cx="44280" cy="114168"/>
                  <a:chOff x="8530108" y="4867373"/>
                  <a:chExt cx="44280" cy="114168"/>
                </a:xfrm>
                <a:grpFill/>
              </p:grpSpPr>
              <p:sp>
                <p:nvSpPr>
                  <p:cNvPr id="878" name="Freeform 877">
                    <a:extLst>
                      <a:ext uri="{FF2B5EF4-FFF2-40B4-BE49-F238E27FC236}">
                        <a16:creationId xmlns:a16="http://schemas.microsoft.com/office/drawing/2014/main" id="{ABABB291-E4D3-90BD-E64D-D89070624098}"/>
                      </a:ext>
                    </a:extLst>
                  </p:cNvPr>
                  <p:cNvSpPr/>
                  <p:nvPr/>
                </p:nvSpPr>
                <p:spPr>
                  <a:xfrm>
                    <a:off x="8530108" y="4867373"/>
                    <a:ext cx="44280" cy="11737"/>
                  </a:xfrm>
                  <a:custGeom>
                    <a:avLst/>
                    <a:gdLst>
                      <a:gd name="connsiteX0" fmla="*/ 38412 w 44280"/>
                      <a:gd name="connsiteY0" fmla="*/ 11737 h 11737"/>
                      <a:gd name="connsiteX1" fmla="*/ 5868 w 44280"/>
                      <a:gd name="connsiteY1" fmla="*/ 11737 h 11737"/>
                      <a:gd name="connsiteX2" fmla="*/ 0 w 44280"/>
                      <a:gd name="connsiteY2" fmla="*/ 5868 h 11737"/>
                      <a:gd name="connsiteX3" fmla="*/ 5868 w 44280"/>
                      <a:gd name="connsiteY3" fmla="*/ 0 h 11737"/>
                      <a:gd name="connsiteX4" fmla="*/ 38412 w 44280"/>
                      <a:gd name="connsiteY4" fmla="*/ 0 h 11737"/>
                      <a:gd name="connsiteX5" fmla="*/ 44280 w 44280"/>
                      <a:gd name="connsiteY5" fmla="*/ 5868 h 11737"/>
                      <a:gd name="connsiteX6" fmla="*/ 38412 w 4428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280" h="11737">
                        <a:moveTo>
                          <a:pt x="38412" y="11737"/>
                        </a:moveTo>
                        <a:lnTo>
                          <a:pt x="5868" y="11737"/>
                        </a:lnTo>
                        <a:cubicBezTo>
                          <a:pt x="2667" y="11737"/>
                          <a:pt x="0" y="9070"/>
                          <a:pt x="0" y="5868"/>
                        </a:cubicBezTo>
                        <a:cubicBezTo>
                          <a:pt x="0" y="2667"/>
                          <a:pt x="2667" y="0"/>
                          <a:pt x="5868" y="0"/>
                        </a:cubicBezTo>
                        <a:lnTo>
                          <a:pt x="38412" y="0"/>
                        </a:lnTo>
                        <a:cubicBezTo>
                          <a:pt x="41613" y="0"/>
                          <a:pt x="44280" y="2667"/>
                          <a:pt x="44280" y="5868"/>
                        </a:cubicBezTo>
                        <a:cubicBezTo>
                          <a:pt x="44280" y="9070"/>
                          <a:pt x="41613" y="11737"/>
                          <a:pt x="38412" y="11737"/>
                        </a:cubicBezTo>
                        <a:close/>
                      </a:path>
                    </a:pathLst>
                  </a:custGeom>
                  <a:grpFill/>
                  <a:ln w="5331" cap="flat">
                    <a:noFill/>
                    <a:prstDash val="solid"/>
                    <a:miter/>
                  </a:ln>
                </p:spPr>
                <p:txBody>
                  <a:bodyPr rtlCol="0" anchor="ctr"/>
                  <a:lstStyle/>
                  <a:p>
                    <a:endParaRPr lang="en-US"/>
                  </a:p>
                </p:txBody>
              </p:sp>
              <p:sp>
                <p:nvSpPr>
                  <p:cNvPr id="879" name="Freeform 878">
                    <a:extLst>
                      <a:ext uri="{FF2B5EF4-FFF2-40B4-BE49-F238E27FC236}">
                        <a16:creationId xmlns:a16="http://schemas.microsoft.com/office/drawing/2014/main" id="{DEAE95B2-3998-1C93-425C-9CCC84589EAA}"/>
                      </a:ext>
                    </a:extLst>
                  </p:cNvPr>
                  <p:cNvSpPr/>
                  <p:nvPr/>
                </p:nvSpPr>
                <p:spPr>
                  <a:xfrm>
                    <a:off x="8530108" y="4969804"/>
                    <a:ext cx="44280" cy="11736"/>
                  </a:xfrm>
                  <a:custGeom>
                    <a:avLst/>
                    <a:gdLst>
                      <a:gd name="connsiteX0" fmla="*/ 38412 w 44280"/>
                      <a:gd name="connsiteY0" fmla="*/ 11737 h 11736"/>
                      <a:gd name="connsiteX1" fmla="*/ 5868 w 44280"/>
                      <a:gd name="connsiteY1" fmla="*/ 11737 h 11736"/>
                      <a:gd name="connsiteX2" fmla="*/ 0 w 44280"/>
                      <a:gd name="connsiteY2" fmla="*/ 5868 h 11736"/>
                      <a:gd name="connsiteX3" fmla="*/ 5868 w 44280"/>
                      <a:gd name="connsiteY3" fmla="*/ 0 h 11736"/>
                      <a:gd name="connsiteX4" fmla="*/ 38412 w 44280"/>
                      <a:gd name="connsiteY4" fmla="*/ 0 h 11736"/>
                      <a:gd name="connsiteX5" fmla="*/ 44280 w 44280"/>
                      <a:gd name="connsiteY5" fmla="*/ 5868 h 11736"/>
                      <a:gd name="connsiteX6" fmla="*/ 38412 w 44280"/>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280" h="11736">
                        <a:moveTo>
                          <a:pt x="38412" y="11737"/>
                        </a:moveTo>
                        <a:lnTo>
                          <a:pt x="5868" y="11737"/>
                        </a:lnTo>
                        <a:cubicBezTo>
                          <a:pt x="2667" y="11737"/>
                          <a:pt x="0" y="9069"/>
                          <a:pt x="0" y="5868"/>
                        </a:cubicBezTo>
                        <a:cubicBezTo>
                          <a:pt x="0" y="2667"/>
                          <a:pt x="2667" y="0"/>
                          <a:pt x="5868" y="0"/>
                        </a:cubicBezTo>
                        <a:lnTo>
                          <a:pt x="38412" y="0"/>
                        </a:lnTo>
                        <a:cubicBezTo>
                          <a:pt x="41613" y="0"/>
                          <a:pt x="44280" y="2667"/>
                          <a:pt x="44280" y="5868"/>
                        </a:cubicBezTo>
                        <a:cubicBezTo>
                          <a:pt x="44280" y="9069"/>
                          <a:pt x="41613" y="11737"/>
                          <a:pt x="38412" y="11737"/>
                        </a:cubicBezTo>
                        <a:close/>
                      </a:path>
                    </a:pathLst>
                  </a:custGeom>
                  <a:grpFill/>
                  <a:ln w="5331" cap="flat">
                    <a:noFill/>
                    <a:prstDash val="solid"/>
                    <a:miter/>
                  </a:ln>
                </p:spPr>
                <p:txBody>
                  <a:bodyPr rtlCol="0" anchor="ctr"/>
                  <a:lstStyle/>
                  <a:p>
                    <a:endParaRPr lang="en-US"/>
                  </a:p>
                </p:txBody>
              </p:sp>
            </p:grpSp>
          </p:grpSp>
        </p:grpSp>
        <p:sp>
          <p:nvSpPr>
            <p:cNvPr id="888" name="Rectangle 887">
              <a:extLst>
                <a:ext uri="{FF2B5EF4-FFF2-40B4-BE49-F238E27FC236}">
                  <a16:creationId xmlns:a16="http://schemas.microsoft.com/office/drawing/2014/main" id="{16E2C7DC-2EB6-57BE-4178-641E2686AACB}"/>
                </a:ext>
              </a:extLst>
            </p:cNvPr>
            <p:cNvSpPr/>
            <p:nvPr/>
          </p:nvSpPr>
          <p:spPr>
            <a:xfrm>
              <a:off x="524748" y="7778037"/>
              <a:ext cx="592462" cy="48491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89" name="Group 888">
              <a:extLst>
                <a:ext uri="{FF2B5EF4-FFF2-40B4-BE49-F238E27FC236}">
                  <a16:creationId xmlns:a16="http://schemas.microsoft.com/office/drawing/2014/main" id="{676E42FB-C84B-1119-6DAC-566C7DDECA85}"/>
                </a:ext>
              </a:extLst>
            </p:cNvPr>
            <p:cNvGrpSpPr/>
            <p:nvPr/>
          </p:nvGrpSpPr>
          <p:grpSpPr>
            <a:xfrm>
              <a:off x="690054" y="7829848"/>
              <a:ext cx="440016" cy="380208"/>
              <a:chOff x="8399934" y="5343787"/>
              <a:chExt cx="384652" cy="332369"/>
            </a:xfrm>
            <a:solidFill>
              <a:srgbClr val="404040"/>
            </a:solidFill>
          </p:grpSpPr>
          <p:sp>
            <p:nvSpPr>
              <p:cNvPr id="890" name="Freeform 889">
                <a:extLst>
                  <a:ext uri="{FF2B5EF4-FFF2-40B4-BE49-F238E27FC236}">
                    <a16:creationId xmlns:a16="http://schemas.microsoft.com/office/drawing/2014/main" id="{9FD98167-FE28-7CA2-7523-C63222921ACD}"/>
                  </a:ext>
                </a:extLst>
              </p:cNvPr>
              <p:cNvSpPr/>
              <p:nvPr/>
            </p:nvSpPr>
            <p:spPr>
              <a:xfrm>
                <a:off x="8399934" y="5343787"/>
                <a:ext cx="265148" cy="332369"/>
              </a:xfrm>
              <a:custGeom>
                <a:avLst/>
                <a:gdLst>
                  <a:gd name="connsiteX0" fmla="*/ 259280 w 265148"/>
                  <a:gd name="connsiteY0" fmla="*/ 332370 h 332369"/>
                  <a:gd name="connsiteX1" fmla="*/ 5868 w 265148"/>
                  <a:gd name="connsiteY1" fmla="*/ 332370 h 332369"/>
                  <a:gd name="connsiteX2" fmla="*/ 0 w 265148"/>
                  <a:gd name="connsiteY2" fmla="*/ 326501 h 332369"/>
                  <a:gd name="connsiteX3" fmla="*/ 0 w 265148"/>
                  <a:gd name="connsiteY3" fmla="*/ 5868 h 332369"/>
                  <a:gd name="connsiteX4" fmla="*/ 5868 w 265148"/>
                  <a:gd name="connsiteY4" fmla="*/ 0 h 332369"/>
                  <a:gd name="connsiteX5" fmla="*/ 259280 w 265148"/>
                  <a:gd name="connsiteY5" fmla="*/ 0 h 332369"/>
                  <a:gd name="connsiteX6" fmla="*/ 265149 w 265148"/>
                  <a:gd name="connsiteY6" fmla="*/ 5868 h 332369"/>
                  <a:gd name="connsiteX7" fmla="*/ 265149 w 265148"/>
                  <a:gd name="connsiteY7" fmla="*/ 326501 h 332369"/>
                  <a:gd name="connsiteX8" fmla="*/ 259280 w 265148"/>
                  <a:gd name="connsiteY8" fmla="*/ 332370 h 332369"/>
                  <a:gd name="connsiteX9" fmla="*/ 11737 w 265148"/>
                  <a:gd name="connsiteY9" fmla="*/ 321166 h 332369"/>
                  <a:gd name="connsiteX10" fmla="*/ 253412 w 265148"/>
                  <a:gd name="connsiteY10" fmla="*/ 321166 h 332369"/>
                  <a:gd name="connsiteX11" fmla="*/ 253412 w 265148"/>
                  <a:gd name="connsiteY11" fmla="*/ 11737 h 332369"/>
                  <a:gd name="connsiteX12" fmla="*/ 11737 w 265148"/>
                  <a:gd name="connsiteY12" fmla="*/ 11737 h 332369"/>
                  <a:gd name="connsiteX13" fmla="*/ 11737 w 265148"/>
                  <a:gd name="connsiteY13" fmla="*/ 321166 h 33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5148" h="332369">
                    <a:moveTo>
                      <a:pt x="259280" y="332370"/>
                    </a:moveTo>
                    <a:lnTo>
                      <a:pt x="5868" y="332370"/>
                    </a:lnTo>
                    <a:cubicBezTo>
                      <a:pt x="2667" y="332370"/>
                      <a:pt x="0" y="329702"/>
                      <a:pt x="0" y="326501"/>
                    </a:cubicBezTo>
                    <a:lnTo>
                      <a:pt x="0" y="5868"/>
                    </a:lnTo>
                    <a:cubicBezTo>
                      <a:pt x="0" y="2667"/>
                      <a:pt x="2667" y="0"/>
                      <a:pt x="5868" y="0"/>
                    </a:cubicBezTo>
                    <a:lnTo>
                      <a:pt x="259280" y="0"/>
                    </a:lnTo>
                    <a:cubicBezTo>
                      <a:pt x="262481" y="0"/>
                      <a:pt x="265149" y="2667"/>
                      <a:pt x="265149" y="5868"/>
                    </a:cubicBezTo>
                    <a:lnTo>
                      <a:pt x="265149" y="326501"/>
                    </a:lnTo>
                    <a:cubicBezTo>
                      <a:pt x="265149" y="329702"/>
                      <a:pt x="262481" y="332370"/>
                      <a:pt x="259280" y="332370"/>
                    </a:cubicBezTo>
                    <a:close/>
                    <a:moveTo>
                      <a:pt x="11737" y="321166"/>
                    </a:moveTo>
                    <a:lnTo>
                      <a:pt x="253412" y="321166"/>
                    </a:lnTo>
                    <a:lnTo>
                      <a:pt x="253412" y="11737"/>
                    </a:lnTo>
                    <a:lnTo>
                      <a:pt x="11737" y="11737"/>
                    </a:lnTo>
                    <a:lnTo>
                      <a:pt x="11737" y="321166"/>
                    </a:lnTo>
                    <a:close/>
                  </a:path>
                </a:pathLst>
              </a:custGeom>
              <a:grpFill/>
              <a:ln w="5331" cap="flat">
                <a:noFill/>
                <a:prstDash val="solid"/>
                <a:miter/>
              </a:ln>
            </p:spPr>
            <p:txBody>
              <a:bodyPr rtlCol="0" anchor="ctr"/>
              <a:lstStyle/>
              <a:p>
                <a:endParaRPr lang="en-US"/>
              </a:p>
            </p:txBody>
          </p:sp>
          <p:sp>
            <p:nvSpPr>
              <p:cNvPr id="891" name="Freeform 890">
                <a:extLst>
                  <a:ext uri="{FF2B5EF4-FFF2-40B4-BE49-F238E27FC236}">
                    <a16:creationId xmlns:a16="http://schemas.microsoft.com/office/drawing/2014/main" id="{8B00D63B-0BA4-451D-ED27-253BBF39A8F1}"/>
                  </a:ext>
                </a:extLst>
              </p:cNvPr>
              <p:cNvSpPr/>
              <p:nvPr/>
            </p:nvSpPr>
            <p:spPr>
              <a:xfrm>
                <a:off x="8458619" y="5540648"/>
                <a:ext cx="147779" cy="11736"/>
              </a:xfrm>
              <a:custGeom>
                <a:avLst/>
                <a:gdLst>
                  <a:gd name="connsiteX0" fmla="*/ 141911 w 147779"/>
                  <a:gd name="connsiteY0" fmla="*/ 11737 h 11736"/>
                  <a:gd name="connsiteX1" fmla="*/ 5868 w 147779"/>
                  <a:gd name="connsiteY1" fmla="*/ 11737 h 11736"/>
                  <a:gd name="connsiteX2" fmla="*/ 0 w 147779"/>
                  <a:gd name="connsiteY2" fmla="*/ 5868 h 11736"/>
                  <a:gd name="connsiteX3" fmla="*/ 5868 w 147779"/>
                  <a:gd name="connsiteY3" fmla="*/ 0 h 11736"/>
                  <a:gd name="connsiteX4" fmla="*/ 141911 w 147779"/>
                  <a:gd name="connsiteY4" fmla="*/ 0 h 11736"/>
                  <a:gd name="connsiteX5" fmla="*/ 147779 w 147779"/>
                  <a:gd name="connsiteY5" fmla="*/ 5868 h 11736"/>
                  <a:gd name="connsiteX6" fmla="*/ 141911 w 147779"/>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779" h="11736">
                    <a:moveTo>
                      <a:pt x="141911" y="11737"/>
                    </a:moveTo>
                    <a:lnTo>
                      <a:pt x="5868" y="11737"/>
                    </a:lnTo>
                    <a:cubicBezTo>
                      <a:pt x="2667" y="11737"/>
                      <a:pt x="0" y="9069"/>
                      <a:pt x="0" y="5868"/>
                    </a:cubicBezTo>
                    <a:cubicBezTo>
                      <a:pt x="0" y="2667"/>
                      <a:pt x="2667" y="0"/>
                      <a:pt x="5868" y="0"/>
                    </a:cubicBezTo>
                    <a:lnTo>
                      <a:pt x="141911" y="0"/>
                    </a:lnTo>
                    <a:cubicBezTo>
                      <a:pt x="145112" y="0"/>
                      <a:pt x="147779" y="2667"/>
                      <a:pt x="147779" y="5868"/>
                    </a:cubicBezTo>
                    <a:cubicBezTo>
                      <a:pt x="147779" y="9069"/>
                      <a:pt x="145112" y="11737"/>
                      <a:pt x="141911" y="11737"/>
                    </a:cubicBezTo>
                    <a:close/>
                  </a:path>
                </a:pathLst>
              </a:custGeom>
              <a:grpFill/>
              <a:ln w="5331" cap="flat">
                <a:noFill/>
                <a:prstDash val="solid"/>
                <a:miter/>
              </a:ln>
            </p:spPr>
            <p:txBody>
              <a:bodyPr rtlCol="0" anchor="ctr"/>
              <a:lstStyle/>
              <a:p>
                <a:endParaRPr lang="en-US"/>
              </a:p>
            </p:txBody>
          </p:sp>
          <p:sp>
            <p:nvSpPr>
              <p:cNvPr id="892" name="Freeform 891">
                <a:extLst>
                  <a:ext uri="{FF2B5EF4-FFF2-40B4-BE49-F238E27FC236}">
                    <a16:creationId xmlns:a16="http://schemas.microsoft.com/office/drawing/2014/main" id="{7D9BC582-0052-8C16-DE76-F8DA9E7F6C4B}"/>
                  </a:ext>
                </a:extLst>
              </p:cNvPr>
              <p:cNvSpPr/>
              <p:nvPr/>
            </p:nvSpPr>
            <p:spPr>
              <a:xfrm>
                <a:off x="8458619" y="5579060"/>
                <a:ext cx="147779" cy="11737"/>
              </a:xfrm>
              <a:custGeom>
                <a:avLst/>
                <a:gdLst>
                  <a:gd name="connsiteX0" fmla="*/ 141911 w 147779"/>
                  <a:gd name="connsiteY0" fmla="*/ 11737 h 11737"/>
                  <a:gd name="connsiteX1" fmla="*/ 5868 w 147779"/>
                  <a:gd name="connsiteY1" fmla="*/ 11737 h 11737"/>
                  <a:gd name="connsiteX2" fmla="*/ 0 w 147779"/>
                  <a:gd name="connsiteY2" fmla="*/ 5869 h 11737"/>
                  <a:gd name="connsiteX3" fmla="*/ 5868 w 147779"/>
                  <a:gd name="connsiteY3" fmla="*/ 0 h 11737"/>
                  <a:gd name="connsiteX4" fmla="*/ 141911 w 147779"/>
                  <a:gd name="connsiteY4" fmla="*/ 0 h 11737"/>
                  <a:gd name="connsiteX5" fmla="*/ 147779 w 147779"/>
                  <a:gd name="connsiteY5" fmla="*/ 5869 h 11737"/>
                  <a:gd name="connsiteX6" fmla="*/ 141911 w 147779"/>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779" h="11737">
                    <a:moveTo>
                      <a:pt x="141911" y="11737"/>
                    </a:moveTo>
                    <a:lnTo>
                      <a:pt x="5868" y="11737"/>
                    </a:lnTo>
                    <a:cubicBezTo>
                      <a:pt x="2667" y="11737"/>
                      <a:pt x="0" y="9070"/>
                      <a:pt x="0" y="5869"/>
                    </a:cubicBezTo>
                    <a:cubicBezTo>
                      <a:pt x="0" y="2667"/>
                      <a:pt x="2667" y="0"/>
                      <a:pt x="5868" y="0"/>
                    </a:cubicBezTo>
                    <a:lnTo>
                      <a:pt x="141911" y="0"/>
                    </a:lnTo>
                    <a:cubicBezTo>
                      <a:pt x="145112" y="0"/>
                      <a:pt x="147779" y="2667"/>
                      <a:pt x="147779" y="5869"/>
                    </a:cubicBezTo>
                    <a:cubicBezTo>
                      <a:pt x="147779" y="9070"/>
                      <a:pt x="145112" y="11737"/>
                      <a:pt x="141911" y="11737"/>
                    </a:cubicBezTo>
                    <a:close/>
                  </a:path>
                </a:pathLst>
              </a:custGeom>
              <a:grpFill/>
              <a:ln w="5331" cap="flat">
                <a:noFill/>
                <a:prstDash val="solid"/>
                <a:miter/>
              </a:ln>
            </p:spPr>
            <p:txBody>
              <a:bodyPr rtlCol="0" anchor="ctr"/>
              <a:lstStyle/>
              <a:p>
                <a:endParaRPr lang="en-US"/>
              </a:p>
            </p:txBody>
          </p:sp>
          <p:sp>
            <p:nvSpPr>
              <p:cNvPr id="893" name="Freeform 892">
                <a:extLst>
                  <a:ext uri="{FF2B5EF4-FFF2-40B4-BE49-F238E27FC236}">
                    <a16:creationId xmlns:a16="http://schemas.microsoft.com/office/drawing/2014/main" id="{B6393C83-29A6-FBFE-D24C-CA23BD9E6A9C}"/>
                  </a:ext>
                </a:extLst>
              </p:cNvPr>
              <p:cNvSpPr/>
              <p:nvPr/>
            </p:nvSpPr>
            <p:spPr>
              <a:xfrm>
                <a:off x="8458619" y="5617472"/>
                <a:ext cx="94962" cy="11737"/>
              </a:xfrm>
              <a:custGeom>
                <a:avLst/>
                <a:gdLst>
                  <a:gd name="connsiteX0" fmla="*/ 89094 w 94962"/>
                  <a:gd name="connsiteY0" fmla="*/ 11737 h 11737"/>
                  <a:gd name="connsiteX1" fmla="*/ 5868 w 94962"/>
                  <a:gd name="connsiteY1" fmla="*/ 11737 h 11737"/>
                  <a:gd name="connsiteX2" fmla="*/ 0 w 94962"/>
                  <a:gd name="connsiteY2" fmla="*/ 5869 h 11737"/>
                  <a:gd name="connsiteX3" fmla="*/ 5868 w 94962"/>
                  <a:gd name="connsiteY3" fmla="*/ 0 h 11737"/>
                  <a:gd name="connsiteX4" fmla="*/ 89094 w 94962"/>
                  <a:gd name="connsiteY4" fmla="*/ 0 h 11737"/>
                  <a:gd name="connsiteX5" fmla="*/ 94963 w 94962"/>
                  <a:gd name="connsiteY5" fmla="*/ 5869 h 11737"/>
                  <a:gd name="connsiteX6" fmla="*/ 89094 w 94962"/>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962" h="11737">
                    <a:moveTo>
                      <a:pt x="89094" y="11737"/>
                    </a:moveTo>
                    <a:lnTo>
                      <a:pt x="5868" y="11737"/>
                    </a:lnTo>
                    <a:cubicBezTo>
                      <a:pt x="2667" y="11737"/>
                      <a:pt x="0" y="9070"/>
                      <a:pt x="0" y="5869"/>
                    </a:cubicBezTo>
                    <a:cubicBezTo>
                      <a:pt x="0" y="2667"/>
                      <a:pt x="2667" y="0"/>
                      <a:pt x="5868" y="0"/>
                    </a:cubicBezTo>
                    <a:lnTo>
                      <a:pt x="89094" y="0"/>
                    </a:lnTo>
                    <a:cubicBezTo>
                      <a:pt x="92295" y="0"/>
                      <a:pt x="94963" y="2667"/>
                      <a:pt x="94963" y="5869"/>
                    </a:cubicBezTo>
                    <a:cubicBezTo>
                      <a:pt x="94963" y="9070"/>
                      <a:pt x="92295" y="11737"/>
                      <a:pt x="89094" y="11737"/>
                    </a:cubicBezTo>
                    <a:close/>
                  </a:path>
                </a:pathLst>
              </a:custGeom>
              <a:grpFill/>
              <a:ln w="5331" cap="flat">
                <a:noFill/>
                <a:prstDash val="solid"/>
                <a:miter/>
              </a:ln>
            </p:spPr>
            <p:txBody>
              <a:bodyPr rtlCol="0" anchor="ctr"/>
              <a:lstStyle/>
              <a:p>
                <a:endParaRPr lang="en-US"/>
              </a:p>
            </p:txBody>
          </p:sp>
          <p:grpSp>
            <p:nvGrpSpPr>
              <p:cNvPr id="894" name="Graphic 761">
                <a:extLst>
                  <a:ext uri="{FF2B5EF4-FFF2-40B4-BE49-F238E27FC236}">
                    <a16:creationId xmlns:a16="http://schemas.microsoft.com/office/drawing/2014/main" id="{4AB35E82-9A16-4E36-E4AA-D06C22EAA6B8}"/>
                  </a:ext>
                </a:extLst>
              </p:cNvPr>
              <p:cNvGrpSpPr/>
              <p:nvPr/>
            </p:nvGrpSpPr>
            <p:grpSpPr>
              <a:xfrm>
                <a:off x="8461820" y="5375797"/>
                <a:ext cx="141377" cy="138176"/>
                <a:chOff x="8461820" y="5375797"/>
                <a:chExt cx="141377" cy="138176"/>
              </a:xfrm>
              <a:grpFill/>
            </p:grpSpPr>
            <p:sp>
              <p:nvSpPr>
                <p:cNvPr id="898" name="Freeform 897">
                  <a:extLst>
                    <a:ext uri="{FF2B5EF4-FFF2-40B4-BE49-F238E27FC236}">
                      <a16:creationId xmlns:a16="http://schemas.microsoft.com/office/drawing/2014/main" id="{D3032137-4FB8-A8C3-BABA-E11B70E9CFFA}"/>
                    </a:ext>
                  </a:extLst>
                </p:cNvPr>
                <p:cNvSpPr/>
                <p:nvPr/>
              </p:nvSpPr>
              <p:spPr>
                <a:xfrm>
                  <a:off x="8526374" y="5452087"/>
                  <a:ext cx="57617" cy="61886"/>
                </a:xfrm>
                <a:custGeom>
                  <a:avLst/>
                  <a:gdLst>
                    <a:gd name="connsiteX0" fmla="*/ 57618 w 57617"/>
                    <a:gd name="connsiteY0" fmla="*/ 61886 h 61886"/>
                    <a:gd name="connsiteX1" fmla="*/ 5868 w 57617"/>
                    <a:gd name="connsiteY1" fmla="*/ 61886 h 61886"/>
                    <a:gd name="connsiteX2" fmla="*/ 0 w 57617"/>
                    <a:gd name="connsiteY2" fmla="*/ 56017 h 61886"/>
                    <a:gd name="connsiteX3" fmla="*/ 5868 w 57617"/>
                    <a:gd name="connsiteY3" fmla="*/ 50149 h 61886"/>
                    <a:gd name="connsiteX4" fmla="*/ 45881 w 57617"/>
                    <a:gd name="connsiteY4" fmla="*/ 50149 h 61886"/>
                    <a:gd name="connsiteX5" fmla="*/ 45881 w 57617"/>
                    <a:gd name="connsiteY5" fmla="*/ 5869 h 61886"/>
                    <a:gd name="connsiteX6" fmla="*/ 51749 w 57617"/>
                    <a:gd name="connsiteY6" fmla="*/ 0 h 61886"/>
                    <a:gd name="connsiteX7" fmla="*/ 57618 w 57617"/>
                    <a:gd name="connsiteY7" fmla="*/ 5869 h 61886"/>
                    <a:gd name="connsiteX8" fmla="*/ 57618 w 57617"/>
                    <a:gd name="connsiteY8" fmla="*/ 61352 h 61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617" h="61886">
                      <a:moveTo>
                        <a:pt x="57618" y="61886"/>
                      </a:moveTo>
                      <a:lnTo>
                        <a:pt x="5868" y="61886"/>
                      </a:lnTo>
                      <a:cubicBezTo>
                        <a:pt x="2667" y="61886"/>
                        <a:pt x="0" y="59219"/>
                        <a:pt x="0" y="56017"/>
                      </a:cubicBezTo>
                      <a:cubicBezTo>
                        <a:pt x="0" y="52816"/>
                        <a:pt x="2667" y="50149"/>
                        <a:pt x="5868" y="50149"/>
                      </a:cubicBezTo>
                      <a:lnTo>
                        <a:pt x="45881" y="50149"/>
                      </a:lnTo>
                      <a:lnTo>
                        <a:pt x="45881" y="5869"/>
                      </a:lnTo>
                      <a:cubicBezTo>
                        <a:pt x="45881" y="2667"/>
                        <a:pt x="48548" y="0"/>
                        <a:pt x="51749" y="0"/>
                      </a:cubicBezTo>
                      <a:cubicBezTo>
                        <a:pt x="54950" y="0"/>
                        <a:pt x="57618" y="2667"/>
                        <a:pt x="57618" y="5869"/>
                      </a:cubicBezTo>
                      <a:lnTo>
                        <a:pt x="57618" y="61352"/>
                      </a:lnTo>
                      <a:close/>
                    </a:path>
                  </a:pathLst>
                </a:custGeom>
                <a:grpFill/>
                <a:ln w="5331" cap="flat">
                  <a:noFill/>
                  <a:prstDash val="solid"/>
                  <a:miter/>
                </a:ln>
              </p:spPr>
              <p:txBody>
                <a:bodyPr rtlCol="0" anchor="ctr"/>
                <a:lstStyle/>
                <a:p>
                  <a:endParaRPr lang="en-US"/>
                </a:p>
              </p:txBody>
            </p:sp>
            <p:sp>
              <p:nvSpPr>
                <p:cNvPr id="899" name="Freeform 898">
                  <a:extLst>
                    <a:ext uri="{FF2B5EF4-FFF2-40B4-BE49-F238E27FC236}">
                      <a16:creationId xmlns:a16="http://schemas.microsoft.com/office/drawing/2014/main" id="{463AB39D-9C1E-596C-9C12-25CCC7344024}"/>
                    </a:ext>
                  </a:extLst>
                </p:cNvPr>
                <p:cNvSpPr/>
                <p:nvPr/>
              </p:nvSpPr>
              <p:spPr>
                <a:xfrm>
                  <a:off x="8481026" y="5463824"/>
                  <a:ext cx="33076" cy="50148"/>
                </a:xfrm>
                <a:custGeom>
                  <a:avLst/>
                  <a:gdLst>
                    <a:gd name="connsiteX0" fmla="*/ 33077 w 33076"/>
                    <a:gd name="connsiteY0" fmla="*/ 50149 h 50148"/>
                    <a:gd name="connsiteX1" fmla="*/ 0 w 33076"/>
                    <a:gd name="connsiteY1" fmla="*/ 50149 h 50148"/>
                    <a:gd name="connsiteX2" fmla="*/ 0 w 33076"/>
                    <a:gd name="connsiteY2" fmla="*/ 0 h 50148"/>
                    <a:gd name="connsiteX3" fmla="*/ 11203 w 33076"/>
                    <a:gd name="connsiteY3" fmla="*/ 0 h 50148"/>
                    <a:gd name="connsiteX4" fmla="*/ 11203 w 33076"/>
                    <a:gd name="connsiteY4" fmla="*/ 38412 h 50148"/>
                    <a:gd name="connsiteX5" fmla="*/ 33077 w 33076"/>
                    <a:gd name="connsiteY5" fmla="*/ 38412 h 50148"/>
                    <a:gd name="connsiteX6" fmla="*/ 33077 w 33076"/>
                    <a:gd name="connsiteY6" fmla="*/ 50149 h 50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076" h="50148">
                      <a:moveTo>
                        <a:pt x="33077" y="50149"/>
                      </a:moveTo>
                      <a:lnTo>
                        <a:pt x="0" y="50149"/>
                      </a:lnTo>
                      <a:lnTo>
                        <a:pt x="0" y="0"/>
                      </a:lnTo>
                      <a:lnTo>
                        <a:pt x="11203" y="0"/>
                      </a:lnTo>
                      <a:lnTo>
                        <a:pt x="11203" y="38412"/>
                      </a:lnTo>
                      <a:lnTo>
                        <a:pt x="33077" y="38412"/>
                      </a:lnTo>
                      <a:lnTo>
                        <a:pt x="33077" y="50149"/>
                      </a:lnTo>
                      <a:close/>
                    </a:path>
                  </a:pathLst>
                </a:custGeom>
                <a:grpFill/>
                <a:ln w="5331" cap="flat">
                  <a:noFill/>
                  <a:prstDash val="solid"/>
                  <a:miter/>
                </a:ln>
              </p:spPr>
              <p:txBody>
                <a:bodyPr rtlCol="0" anchor="ctr"/>
                <a:lstStyle/>
                <a:p>
                  <a:endParaRPr lang="en-US"/>
                </a:p>
              </p:txBody>
            </p:sp>
            <p:sp>
              <p:nvSpPr>
                <p:cNvPr id="900" name="Freeform 899">
                  <a:extLst>
                    <a:ext uri="{FF2B5EF4-FFF2-40B4-BE49-F238E27FC236}">
                      <a16:creationId xmlns:a16="http://schemas.microsoft.com/office/drawing/2014/main" id="{E90CF321-06C6-7E81-B176-4244F4B356DC}"/>
                    </a:ext>
                  </a:extLst>
                </p:cNvPr>
                <p:cNvSpPr/>
                <p:nvPr/>
              </p:nvSpPr>
              <p:spPr>
                <a:xfrm>
                  <a:off x="8480492" y="5452087"/>
                  <a:ext cx="11737" cy="61886"/>
                </a:xfrm>
                <a:custGeom>
                  <a:avLst/>
                  <a:gdLst>
                    <a:gd name="connsiteX0" fmla="*/ 5869 w 11737"/>
                    <a:gd name="connsiteY0" fmla="*/ 61886 h 61886"/>
                    <a:gd name="connsiteX1" fmla="*/ 0 w 11737"/>
                    <a:gd name="connsiteY1" fmla="*/ 56017 h 61886"/>
                    <a:gd name="connsiteX2" fmla="*/ 0 w 11737"/>
                    <a:gd name="connsiteY2" fmla="*/ 5869 h 61886"/>
                    <a:gd name="connsiteX3" fmla="*/ 5869 w 11737"/>
                    <a:gd name="connsiteY3" fmla="*/ 0 h 61886"/>
                    <a:gd name="connsiteX4" fmla="*/ 11737 w 11737"/>
                    <a:gd name="connsiteY4" fmla="*/ 5869 h 61886"/>
                    <a:gd name="connsiteX5" fmla="*/ 11737 w 11737"/>
                    <a:gd name="connsiteY5" fmla="*/ 56017 h 61886"/>
                    <a:gd name="connsiteX6" fmla="*/ 5869 w 11737"/>
                    <a:gd name="connsiteY6" fmla="*/ 61886 h 61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37" h="61886">
                      <a:moveTo>
                        <a:pt x="5869" y="61886"/>
                      </a:moveTo>
                      <a:cubicBezTo>
                        <a:pt x="2667" y="61886"/>
                        <a:pt x="0" y="59219"/>
                        <a:pt x="0" y="56017"/>
                      </a:cubicBezTo>
                      <a:lnTo>
                        <a:pt x="0" y="5869"/>
                      </a:lnTo>
                      <a:cubicBezTo>
                        <a:pt x="0" y="2667"/>
                        <a:pt x="2667" y="0"/>
                        <a:pt x="5869" y="0"/>
                      </a:cubicBezTo>
                      <a:cubicBezTo>
                        <a:pt x="9070" y="0"/>
                        <a:pt x="11737" y="2667"/>
                        <a:pt x="11737" y="5869"/>
                      </a:cubicBezTo>
                      <a:lnTo>
                        <a:pt x="11737" y="56017"/>
                      </a:lnTo>
                      <a:cubicBezTo>
                        <a:pt x="11737" y="59219"/>
                        <a:pt x="9070" y="61886"/>
                        <a:pt x="5869" y="61886"/>
                      </a:cubicBezTo>
                      <a:close/>
                    </a:path>
                  </a:pathLst>
                </a:custGeom>
                <a:grpFill/>
                <a:ln w="5331" cap="flat">
                  <a:noFill/>
                  <a:prstDash val="solid"/>
                  <a:miter/>
                </a:ln>
              </p:spPr>
              <p:txBody>
                <a:bodyPr rtlCol="0" anchor="ctr"/>
                <a:lstStyle/>
                <a:p>
                  <a:endParaRPr lang="en-US"/>
                </a:p>
              </p:txBody>
            </p:sp>
            <p:sp>
              <p:nvSpPr>
                <p:cNvPr id="901" name="Freeform 900">
                  <a:extLst>
                    <a:ext uri="{FF2B5EF4-FFF2-40B4-BE49-F238E27FC236}">
                      <a16:creationId xmlns:a16="http://schemas.microsoft.com/office/drawing/2014/main" id="{BA31463D-D605-29D4-2D51-FCDBF67D769D}"/>
                    </a:ext>
                  </a:extLst>
                </p:cNvPr>
                <p:cNvSpPr/>
                <p:nvPr/>
              </p:nvSpPr>
              <p:spPr>
                <a:xfrm>
                  <a:off x="8526907" y="5458489"/>
                  <a:ext cx="11203" cy="55483"/>
                </a:xfrm>
                <a:custGeom>
                  <a:avLst/>
                  <a:gdLst>
                    <a:gd name="connsiteX0" fmla="*/ 0 w 11203"/>
                    <a:gd name="connsiteY0" fmla="*/ 0 h 55483"/>
                    <a:gd name="connsiteX1" fmla="*/ 11203 w 11203"/>
                    <a:gd name="connsiteY1" fmla="*/ 0 h 55483"/>
                    <a:gd name="connsiteX2" fmla="*/ 11203 w 11203"/>
                    <a:gd name="connsiteY2" fmla="*/ 55484 h 55483"/>
                    <a:gd name="connsiteX3" fmla="*/ 0 w 11203"/>
                    <a:gd name="connsiteY3" fmla="*/ 55484 h 55483"/>
                  </a:gdLst>
                  <a:ahLst/>
                  <a:cxnLst>
                    <a:cxn ang="0">
                      <a:pos x="connsiteX0" y="connsiteY0"/>
                    </a:cxn>
                    <a:cxn ang="0">
                      <a:pos x="connsiteX1" y="connsiteY1"/>
                    </a:cxn>
                    <a:cxn ang="0">
                      <a:pos x="connsiteX2" y="connsiteY2"/>
                    </a:cxn>
                    <a:cxn ang="0">
                      <a:pos x="connsiteX3" y="connsiteY3"/>
                    </a:cxn>
                  </a:cxnLst>
                  <a:rect l="l" t="t" r="r" b="b"/>
                  <a:pathLst>
                    <a:path w="11203" h="55483">
                      <a:moveTo>
                        <a:pt x="0" y="0"/>
                      </a:moveTo>
                      <a:lnTo>
                        <a:pt x="11203" y="0"/>
                      </a:lnTo>
                      <a:lnTo>
                        <a:pt x="11203" y="55484"/>
                      </a:lnTo>
                      <a:lnTo>
                        <a:pt x="0" y="55484"/>
                      </a:lnTo>
                      <a:close/>
                    </a:path>
                  </a:pathLst>
                </a:custGeom>
                <a:grpFill/>
                <a:ln w="5331" cap="flat">
                  <a:noFill/>
                  <a:prstDash val="solid"/>
                  <a:miter/>
                </a:ln>
              </p:spPr>
              <p:txBody>
                <a:bodyPr rtlCol="0" anchor="ctr"/>
                <a:lstStyle/>
                <a:p>
                  <a:endParaRPr lang="en-US"/>
                </a:p>
              </p:txBody>
            </p:sp>
            <p:grpSp>
              <p:nvGrpSpPr>
                <p:cNvPr id="902" name="Graphic 761">
                  <a:extLst>
                    <a:ext uri="{FF2B5EF4-FFF2-40B4-BE49-F238E27FC236}">
                      <a16:creationId xmlns:a16="http://schemas.microsoft.com/office/drawing/2014/main" id="{C75B0D90-8BD2-32F6-781D-542D69A0ABFE}"/>
                    </a:ext>
                  </a:extLst>
                </p:cNvPr>
                <p:cNvGrpSpPr/>
                <p:nvPr/>
              </p:nvGrpSpPr>
              <p:grpSpPr>
                <a:xfrm>
                  <a:off x="8461820" y="5375797"/>
                  <a:ext cx="141377" cy="76290"/>
                  <a:chOff x="8461820" y="5375797"/>
                  <a:chExt cx="141377" cy="76290"/>
                </a:xfrm>
                <a:grpFill/>
              </p:grpSpPr>
              <p:sp>
                <p:nvSpPr>
                  <p:cNvPr id="903" name="Freeform 902">
                    <a:extLst>
                      <a:ext uri="{FF2B5EF4-FFF2-40B4-BE49-F238E27FC236}">
                        <a16:creationId xmlns:a16="http://schemas.microsoft.com/office/drawing/2014/main" id="{E75C203C-0F06-5BAB-F5E3-905CF5F06983}"/>
                      </a:ext>
                    </a:extLst>
                  </p:cNvPr>
                  <p:cNvSpPr/>
                  <p:nvPr/>
                </p:nvSpPr>
                <p:spPr>
                  <a:xfrm>
                    <a:off x="8461820" y="5375797"/>
                    <a:ext cx="141377" cy="76290"/>
                  </a:xfrm>
                  <a:custGeom>
                    <a:avLst/>
                    <a:gdLst>
                      <a:gd name="connsiteX0" fmla="*/ 135509 w 141377"/>
                      <a:gd name="connsiteY0" fmla="*/ 76290 h 76290"/>
                      <a:gd name="connsiteX1" fmla="*/ 131241 w 141377"/>
                      <a:gd name="connsiteY1" fmla="*/ 74690 h 76290"/>
                      <a:gd name="connsiteX2" fmla="*/ 70422 w 141377"/>
                      <a:gd name="connsiteY2" fmla="*/ 13871 h 76290"/>
                      <a:gd name="connsiteX3" fmla="*/ 9603 w 141377"/>
                      <a:gd name="connsiteY3" fmla="*/ 74690 h 76290"/>
                      <a:gd name="connsiteX4" fmla="*/ 1601 w 141377"/>
                      <a:gd name="connsiteY4" fmla="*/ 74690 h 76290"/>
                      <a:gd name="connsiteX5" fmla="*/ 1601 w 141377"/>
                      <a:gd name="connsiteY5" fmla="*/ 66687 h 76290"/>
                      <a:gd name="connsiteX6" fmla="*/ 66687 w 141377"/>
                      <a:gd name="connsiteY6" fmla="*/ 1600 h 76290"/>
                      <a:gd name="connsiteX7" fmla="*/ 74690 w 141377"/>
                      <a:gd name="connsiteY7" fmla="*/ 1600 h 76290"/>
                      <a:gd name="connsiteX8" fmla="*/ 139777 w 141377"/>
                      <a:gd name="connsiteY8" fmla="*/ 66687 h 76290"/>
                      <a:gd name="connsiteX9" fmla="*/ 139777 w 141377"/>
                      <a:gd name="connsiteY9" fmla="*/ 74690 h 76290"/>
                      <a:gd name="connsiteX10" fmla="*/ 135509 w 141377"/>
                      <a:gd name="connsiteY10" fmla="*/ 76290 h 76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1377" h="76290">
                        <a:moveTo>
                          <a:pt x="135509" y="76290"/>
                        </a:moveTo>
                        <a:cubicBezTo>
                          <a:pt x="133908" y="76290"/>
                          <a:pt x="132841" y="75757"/>
                          <a:pt x="131241" y="74690"/>
                        </a:cubicBezTo>
                        <a:lnTo>
                          <a:pt x="70422" y="13871"/>
                        </a:lnTo>
                        <a:lnTo>
                          <a:pt x="9603" y="74690"/>
                        </a:lnTo>
                        <a:cubicBezTo>
                          <a:pt x="7469" y="76824"/>
                          <a:pt x="3734" y="76824"/>
                          <a:pt x="1601" y="74690"/>
                        </a:cubicBezTo>
                        <a:cubicBezTo>
                          <a:pt x="-534" y="72556"/>
                          <a:pt x="-534" y="68821"/>
                          <a:pt x="1601" y="66687"/>
                        </a:cubicBezTo>
                        <a:lnTo>
                          <a:pt x="66687" y="1600"/>
                        </a:lnTo>
                        <a:cubicBezTo>
                          <a:pt x="68821" y="-533"/>
                          <a:pt x="72556" y="-533"/>
                          <a:pt x="74690" y="1600"/>
                        </a:cubicBezTo>
                        <a:lnTo>
                          <a:pt x="139777" y="66687"/>
                        </a:lnTo>
                        <a:cubicBezTo>
                          <a:pt x="141911" y="68821"/>
                          <a:pt x="141911" y="72556"/>
                          <a:pt x="139777" y="74690"/>
                        </a:cubicBezTo>
                        <a:cubicBezTo>
                          <a:pt x="138709" y="75757"/>
                          <a:pt x="137109" y="76290"/>
                          <a:pt x="135509" y="76290"/>
                        </a:cubicBezTo>
                        <a:close/>
                      </a:path>
                    </a:pathLst>
                  </a:custGeom>
                  <a:grpFill/>
                  <a:ln w="5331" cap="flat">
                    <a:noFill/>
                    <a:prstDash val="solid"/>
                    <a:miter/>
                  </a:ln>
                </p:spPr>
                <p:txBody>
                  <a:bodyPr rtlCol="0" anchor="ctr"/>
                  <a:lstStyle/>
                  <a:p>
                    <a:endParaRPr lang="en-US"/>
                  </a:p>
                </p:txBody>
              </p:sp>
              <p:sp>
                <p:nvSpPr>
                  <p:cNvPr id="904" name="Freeform 903">
                    <a:extLst>
                      <a:ext uri="{FF2B5EF4-FFF2-40B4-BE49-F238E27FC236}">
                        <a16:creationId xmlns:a16="http://schemas.microsoft.com/office/drawing/2014/main" id="{FB0C9F0F-B6BB-CB06-1BF8-E936B0E195E9}"/>
                      </a:ext>
                    </a:extLst>
                  </p:cNvPr>
                  <p:cNvSpPr/>
                  <p:nvPr/>
                </p:nvSpPr>
                <p:spPr>
                  <a:xfrm>
                    <a:off x="8481026" y="5391268"/>
                    <a:ext cx="11203" cy="36277"/>
                  </a:xfrm>
                  <a:custGeom>
                    <a:avLst/>
                    <a:gdLst>
                      <a:gd name="connsiteX0" fmla="*/ 0 w 11203"/>
                      <a:gd name="connsiteY0" fmla="*/ 0 h 36277"/>
                      <a:gd name="connsiteX1" fmla="*/ 11203 w 11203"/>
                      <a:gd name="connsiteY1" fmla="*/ 0 h 36277"/>
                      <a:gd name="connsiteX2" fmla="*/ 11203 w 11203"/>
                      <a:gd name="connsiteY2" fmla="*/ 36278 h 36277"/>
                      <a:gd name="connsiteX3" fmla="*/ 0 w 11203"/>
                      <a:gd name="connsiteY3" fmla="*/ 36278 h 36277"/>
                    </a:gdLst>
                    <a:ahLst/>
                    <a:cxnLst>
                      <a:cxn ang="0">
                        <a:pos x="connsiteX0" y="connsiteY0"/>
                      </a:cxn>
                      <a:cxn ang="0">
                        <a:pos x="connsiteX1" y="connsiteY1"/>
                      </a:cxn>
                      <a:cxn ang="0">
                        <a:pos x="connsiteX2" y="connsiteY2"/>
                      </a:cxn>
                      <a:cxn ang="0">
                        <a:pos x="connsiteX3" y="connsiteY3"/>
                      </a:cxn>
                    </a:cxnLst>
                    <a:rect l="l" t="t" r="r" b="b"/>
                    <a:pathLst>
                      <a:path w="11203" h="36277">
                        <a:moveTo>
                          <a:pt x="0" y="0"/>
                        </a:moveTo>
                        <a:lnTo>
                          <a:pt x="11203" y="0"/>
                        </a:lnTo>
                        <a:lnTo>
                          <a:pt x="11203" y="36278"/>
                        </a:lnTo>
                        <a:lnTo>
                          <a:pt x="0" y="36278"/>
                        </a:lnTo>
                        <a:close/>
                      </a:path>
                    </a:pathLst>
                  </a:custGeom>
                  <a:grpFill/>
                  <a:ln w="5331" cap="flat">
                    <a:noFill/>
                    <a:prstDash val="solid"/>
                    <a:miter/>
                  </a:ln>
                </p:spPr>
                <p:txBody>
                  <a:bodyPr rtlCol="0" anchor="ctr"/>
                  <a:lstStyle/>
                  <a:p>
                    <a:endParaRPr lang="en-US"/>
                  </a:p>
                </p:txBody>
              </p:sp>
            </p:grpSp>
          </p:grpSp>
          <p:sp>
            <p:nvSpPr>
              <p:cNvPr id="895" name="Freeform 894">
                <a:extLst>
                  <a:ext uri="{FF2B5EF4-FFF2-40B4-BE49-F238E27FC236}">
                    <a16:creationId xmlns:a16="http://schemas.microsoft.com/office/drawing/2014/main" id="{F8E72E6D-BAB8-A9E6-406B-D7A4208C122C}"/>
                  </a:ext>
                </a:extLst>
              </p:cNvPr>
              <p:cNvSpPr/>
              <p:nvPr/>
            </p:nvSpPr>
            <p:spPr>
              <a:xfrm>
                <a:off x="8558383" y="5400871"/>
                <a:ext cx="212865" cy="212865"/>
              </a:xfrm>
              <a:custGeom>
                <a:avLst/>
                <a:gdLst>
                  <a:gd name="connsiteX0" fmla="*/ 20806 w 212865"/>
                  <a:gd name="connsiteY0" fmla="*/ 163784 h 212865"/>
                  <a:gd name="connsiteX1" fmla="*/ 0 w 212865"/>
                  <a:gd name="connsiteY1" fmla="*/ 212866 h 212865"/>
                  <a:gd name="connsiteX2" fmla="*/ 49082 w 212865"/>
                  <a:gd name="connsiteY2" fmla="*/ 192059 h 212865"/>
                  <a:gd name="connsiteX3" fmla="*/ 212866 w 212865"/>
                  <a:gd name="connsiteY3" fmla="*/ 28275 h 212865"/>
                  <a:gd name="connsiteX4" fmla="*/ 184590 w 212865"/>
                  <a:gd name="connsiteY4" fmla="*/ 0 h 212865"/>
                  <a:gd name="connsiteX5" fmla="*/ 20806 w 212865"/>
                  <a:gd name="connsiteY5" fmla="*/ 163784 h 212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2865" h="212865">
                    <a:moveTo>
                      <a:pt x="20806" y="163784"/>
                    </a:moveTo>
                    <a:lnTo>
                      <a:pt x="0" y="212866"/>
                    </a:lnTo>
                    <a:lnTo>
                      <a:pt x="49082" y="192059"/>
                    </a:lnTo>
                    <a:lnTo>
                      <a:pt x="212866" y="28275"/>
                    </a:lnTo>
                    <a:lnTo>
                      <a:pt x="184590" y="0"/>
                    </a:lnTo>
                    <a:lnTo>
                      <a:pt x="20806" y="163784"/>
                    </a:lnTo>
                    <a:close/>
                  </a:path>
                </a:pathLst>
              </a:custGeom>
              <a:solidFill>
                <a:srgbClr val="EF3E23"/>
              </a:solidFill>
              <a:ln w="5331" cap="flat">
                <a:noFill/>
                <a:prstDash val="solid"/>
                <a:miter/>
              </a:ln>
            </p:spPr>
            <p:txBody>
              <a:bodyPr rtlCol="0" anchor="ctr"/>
              <a:lstStyle/>
              <a:p>
                <a:endParaRPr lang="en-US"/>
              </a:p>
            </p:txBody>
          </p:sp>
          <p:sp>
            <p:nvSpPr>
              <p:cNvPr id="896" name="Freeform 895">
                <a:extLst>
                  <a:ext uri="{FF2B5EF4-FFF2-40B4-BE49-F238E27FC236}">
                    <a16:creationId xmlns:a16="http://schemas.microsoft.com/office/drawing/2014/main" id="{D9257DC4-F937-417F-F758-C7A4E44C17BB}"/>
                  </a:ext>
                </a:extLst>
              </p:cNvPr>
              <p:cNvSpPr/>
              <p:nvPr/>
            </p:nvSpPr>
            <p:spPr>
              <a:xfrm>
                <a:off x="8541823" y="5386467"/>
                <a:ext cx="242763" cy="242741"/>
              </a:xfrm>
              <a:custGeom>
                <a:avLst/>
                <a:gdLst>
                  <a:gd name="connsiteX0" fmla="*/ 5890 w 242763"/>
                  <a:gd name="connsiteY0" fmla="*/ 242742 h 242741"/>
                  <a:gd name="connsiteX1" fmla="*/ 1622 w 242763"/>
                  <a:gd name="connsiteY1" fmla="*/ 241141 h 242741"/>
                  <a:gd name="connsiteX2" fmla="*/ 555 w 242763"/>
                  <a:gd name="connsiteY2" fmla="*/ 234739 h 242741"/>
                  <a:gd name="connsiteX3" fmla="*/ 27230 w 242763"/>
                  <a:gd name="connsiteY3" fmla="*/ 171787 h 242741"/>
                  <a:gd name="connsiteX4" fmla="*/ 28297 w 242763"/>
                  <a:gd name="connsiteY4" fmla="*/ 170186 h 242741"/>
                  <a:gd name="connsiteX5" fmla="*/ 196883 w 242763"/>
                  <a:gd name="connsiteY5" fmla="*/ 1600 h 242741"/>
                  <a:gd name="connsiteX6" fmla="*/ 204885 w 242763"/>
                  <a:gd name="connsiteY6" fmla="*/ 1600 h 242741"/>
                  <a:gd name="connsiteX7" fmla="*/ 241163 w 242763"/>
                  <a:gd name="connsiteY7" fmla="*/ 37878 h 242741"/>
                  <a:gd name="connsiteX8" fmla="*/ 242763 w 242763"/>
                  <a:gd name="connsiteY8" fmla="*/ 42146 h 242741"/>
                  <a:gd name="connsiteX9" fmla="*/ 241163 w 242763"/>
                  <a:gd name="connsiteY9" fmla="*/ 46414 h 242741"/>
                  <a:gd name="connsiteX10" fmla="*/ 72578 w 242763"/>
                  <a:gd name="connsiteY10" fmla="*/ 215000 h 242741"/>
                  <a:gd name="connsiteX11" fmla="*/ 70977 w 242763"/>
                  <a:gd name="connsiteY11" fmla="*/ 216067 h 242741"/>
                  <a:gd name="connsiteX12" fmla="*/ 8024 w 242763"/>
                  <a:gd name="connsiteY12" fmla="*/ 242742 h 242741"/>
                  <a:gd name="connsiteX13" fmla="*/ 5890 w 242763"/>
                  <a:gd name="connsiteY13" fmla="*/ 242742 h 242741"/>
                  <a:gd name="connsiteX14" fmla="*/ 37366 w 242763"/>
                  <a:gd name="connsiteY14" fmla="*/ 177655 h 242741"/>
                  <a:gd name="connsiteX15" fmla="*/ 16560 w 242763"/>
                  <a:gd name="connsiteY15" fmla="*/ 226737 h 242741"/>
                  <a:gd name="connsiteX16" fmla="*/ 65642 w 242763"/>
                  <a:gd name="connsiteY16" fmla="*/ 205930 h 242741"/>
                  <a:gd name="connsiteX17" fmla="*/ 229426 w 242763"/>
                  <a:gd name="connsiteY17" fmla="*/ 42146 h 242741"/>
                  <a:gd name="connsiteX18" fmla="*/ 201151 w 242763"/>
                  <a:gd name="connsiteY18" fmla="*/ 13871 h 242741"/>
                  <a:gd name="connsiteX19" fmla="*/ 37366 w 242763"/>
                  <a:gd name="connsiteY19" fmla="*/ 177655 h 242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42763" h="242741">
                    <a:moveTo>
                      <a:pt x="5890" y="242742"/>
                    </a:moveTo>
                    <a:cubicBezTo>
                      <a:pt x="4290" y="242742"/>
                      <a:pt x="3223" y="242208"/>
                      <a:pt x="1622" y="241141"/>
                    </a:cubicBezTo>
                    <a:cubicBezTo>
                      <a:pt x="21" y="239541"/>
                      <a:pt x="-512" y="236873"/>
                      <a:pt x="555" y="234739"/>
                    </a:cubicBezTo>
                    <a:lnTo>
                      <a:pt x="27230" y="171787"/>
                    </a:lnTo>
                    <a:cubicBezTo>
                      <a:pt x="27230" y="171253"/>
                      <a:pt x="27763" y="170719"/>
                      <a:pt x="28297" y="170186"/>
                    </a:cubicBezTo>
                    <a:lnTo>
                      <a:pt x="196883" y="1600"/>
                    </a:lnTo>
                    <a:cubicBezTo>
                      <a:pt x="199017" y="-533"/>
                      <a:pt x="202751" y="-533"/>
                      <a:pt x="204885" y="1600"/>
                    </a:cubicBezTo>
                    <a:lnTo>
                      <a:pt x="241163" y="37878"/>
                    </a:lnTo>
                    <a:cubicBezTo>
                      <a:pt x="242230" y="38945"/>
                      <a:pt x="242763" y="40546"/>
                      <a:pt x="242763" y="42146"/>
                    </a:cubicBezTo>
                    <a:cubicBezTo>
                      <a:pt x="242763" y="43747"/>
                      <a:pt x="242230" y="45347"/>
                      <a:pt x="241163" y="46414"/>
                    </a:cubicBezTo>
                    <a:lnTo>
                      <a:pt x="72578" y="215000"/>
                    </a:lnTo>
                    <a:cubicBezTo>
                      <a:pt x="72578" y="215000"/>
                      <a:pt x="71510" y="216067"/>
                      <a:pt x="70977" y="216067"/>
                    </a:cubicBezTo>
                    <a:lnTo>
                      <a:pt x="8024" y="242742"/>
                    </a:lnTo>
                    <a:cubicBezTo>
                      <a:pt x="7491" y="242742"/>
                      <a:pt x="6424" y="242742"/>
                      <a:pt x="5890" y="242742"/>
                    </a:cubicBezTo>
                    <a:close/>
                    <a:moveTo>
                      <a:pt x="37366" y="177655"/>
                    </a:moveTo>
                    <a:lnTo>
                      <a:pt x="16560" y="226737"/>
                    </a:lnTo>
                    <a:lnTo>
                      <a:pt x="65642" y="205930"/>
                    </a:lnTo>
                    <a:lnTo>
                      <a:pt x="229426" y="42146"/>
                    </a:lnTo>
                    <a:lnTo>
                      <a:pt x="201151" y="13871"/>
                    </a:lnTo>
                    <a:lnTo>
                      <a:pt x="37366" y="177655"/>
                    </a:lnTo>
                    <a:close/>
                  </a:path>
                </a:pathLst>
              </a:custGeom>
              <a:grpFill/>
              <a:ln w="5331" cap="flat">
                <a:noFill/>
                <a:prstDash val="solid"/>
                <a:miter/>
              </a:ln>
            </p:spPr>
            <p:txBody>
              <a:bodyPr rtlCol="0" anchor="ctr"/>
              <a:lstStyle/>
              <a:p>
                <a:endParaRPr lang="en-US"/>
              </a:p>
            </p:txBody>
          </p:sp>
          <p:sp>
            <p:nvSpPr>
              <p:cNvPr id="897" name="Freeform 896">
                <a:extLst>
                  <a:ext uri="{FF2B5EF4-FFF2-40B4-BE49-F238E27FC236}">
                    <a16:creationId xmlns:a16="http://schemas.microsoft.com/office/drawing/2014/main" id="{D48C6570-4EAB-6C9E-FB5F-E7E0D95713F1}"/>
                  </a:ext>
                </a:extLst>
              </p:cNvPr>
              <p:cNvSpPr/>
              <p:nvPr/>
            </p:nvSpPr>
            <p:spPr>
              <a:xfrm>
                <a:off x="8699227" y="5413675"/>
                <a:ext cx="77890" cy="132841"/>
              </a:xfrm>
              <a:custGeom>
                <a:avLst/>
                <a:gdLst>
                  <a:gd name="connsiteX0" fmla="*/ 5869 w 77890"/>
                  <a:gd name="connsiteY0" fmla="*/ 132841 h 132841"/>
                  <a:gd name="connsiteX1" fmla="*/ 1601 w 77890"/>
                  <a:gd name="connsiteY1" fmla="*/ 131241 h 132841"/>
                  <a:gd name="connsiteX2" fmla="*/ 1601 w 77890"/>
                  <a:gd name="connsiteY2" fmla="*/ 123238 h 132841"/>
                  <a:gd name="connsiteX3" fmla="*/ 64020 w 77890"/>
                  <a:gd name="connsiteY3" fmla="*/ 60819 h 132841"/>
                  <a:gd name="connsiteX4" fmla="*/ 12804 w 77890"/>
                  <a:gd name="connsiteY4" fmla="*/ 9603 h 132841"/>
                  <a:gd name="connsiteX5" fmla="*/ 12804 w 77890"/>
                  <a:gd name="connsiteY5" fmla="*/ 1601 h 132841"/>
                  <a:gd name="connsiteX6" fmla="*/ 20806 w 77890"/>
                  <a:gd name="connsiteY6" fmla="*/ 1601 h 132841"/>
                  <a:gd name="connsiteX7" fmla="*/ 76290 w 77890"/>
                  <a:gd name="connsiteY7" fmla="*/ 57084 h 132841"/>
                  <a:gd name="connsiteX8" fmla="*/ 76290 w 77890"/>
                  <a:gd name="connsiteY8" fmla="*/ 65087 h 132841"/>
                  <a:gd name="connsiteX9" fmla="*/ 10136 w 77890"/>
                  <a:gd name="connsiteY9" fmla="*/ 131241 h 132841"/>
                  <a:gd name="connsiteX10" fmla="*/ 5869 w 77890"/>
                  <a:gd name="connsiteY10" fmla="*/ 132841 h 13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7890" h="132841">
                    <a:moveTo>
                      <a:pt x="5869" y="132841"/>
                    </a:moveTo>
                    <a:cubicBezTo>
                      <a:pt x="4268" y="132841"/>
                      <a:pt x="3201" y="132308"/>
                      <a:pt x="1601" y="131241"/>
                    </a:cubicBezTo>
                    <a:cubicBezTo>
                      <a:pt x="-534" y="129107"/>
                      <a:pt x="-534" y="125372"/>
                      <a:pt x="1601" y="123238"/>
                    </a:cubicBezTo>
                    <a:lnTo>
                      <a:pt x="64020" y="60819"/>
                    </a:lnTo>
                    <a:lnTo>
                      <a:pt x="12804" y="9603"/>
                    </a:lnTo>
                    <a:cubicBezTo>
                      <a:pt x="10670" y="7469"/>
                      <a:pt x="10670" y="3734"/>
                      <a:pt x="12804" y="1601"/>
                    </a:cubicBezTo>
                    <a:cubicBezTo>
                      <a:pt x="14938" y="-534"/>
                      <a:pt x="18672" y="-534"/>
                      <a:pt x="20806" y="1601"/>
                    </a:cubicBezTo>
                    <a:lnTo>
                      <a:pt x="76290" y="57084"/>
                    </a:lnTo>
                    <a:cubicBezTo>
                      <a:pt x="78424" y="59218"/>
                      <a:pt x="78424" y="62953"/>
                      <a:pt x="76290" y="65087"/>
                    </a:cubicBezTo>
                    <a:lnTo>
                      <a:pt x="10136" y="131241"/>
                    </a:lnTo>
                    <a:cubicBezTo>
                      <a:pt x="9069" y="132308"/>
                      <a:pt x="7469" y="132841"/>
                      <a:pt x="5869" y="132841"/>
                    </a:cubicBezTo>
                    <a:close/>
                  </a:path>
                </a:pathLst>
              </a:custGeom>
              <a:grpFill/>
              <a:ln w="5331" cap="flat">
                <a:noFill/>
                <a:prstDash val="solid"/>
                <a:miter/>
              </a:ln>
            </p:spPr>
            <p:txBody>
              <a:bodyPr rtlCol="0" anchor="ctr"/>
              <a:lstStyle/>
              <a:p>
                <a:endParaRPr lang="en-US"/>
              </a:p>
            </p:txBody>
          </p:sp>
        </p:grpSp>
        <p:sp>
          <p:nvSpPr>
            <p:cNvPr id="921" name="Rectangle 920">
              <a:extLst>
                <a:ext uri="{FF2B5EF4-FFF2-40B4-BE49-F238E27FC236}">
                  <a16:creationId xmlns:a16="http://schemas.microsoft.com/office/drawing/2014/main" id="{DD622953-D2C8-EB4A-B208-136CD80E3815}"/>
                </a:ext>
              </a:extLst>
            </p:cNvPr>
            <p:cNvSpPr/>
            <p:nvPr/>
          </p:nvSpPr>
          <p:spPr>
            <a:xfrm>
              <a:off x="2441711" y="6899004"/>
              <a:ext cx="579398" cy="46011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2" name="Rectangle 921">
              <a:extLst>
                <a:ext uri="{FF2B5EF4-FFF2-40B4-BE49-F238E27FC236}">
                  <a16:creationId xmlns:a16="http://schemas.microsoft.com/office/drawing/2014/main" id="{1EC7E62F-5639-94B1-F8E6-14837521192A}"/>
                </a:ext>
              </a:extLst>
            </p:cNvPr>
            <p:cNvSpPr/>
            <p:nvPr/>
          </p:nvSpPr>
          <p:spPr>
            <a:xfrm>
              <a:off x="3436304" y="5196862"/>
              <a:ext cx="612505" cy="53394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24" name="Group 923">
              <a:extLst>
                <a:ext uri="{FF2B5EF4-FFF2-40B4-BE49-F238E27FC236}">
                  <a16:creationId xmlns:a16="http://schemas.microsoft.com/office/drawing/2014/main" id="{F12A0C64-4B9E-8DE4-9509-EC026F5977B4}"/>
                </a:ext>
              </a:extLst>
            </p:cNvPr>
            <p:cNvGrpSpPr/>
            <p:nvPr/>
          </p:nvGrpSpPr>
          <p:grpSpPr>
            <a:xfrm>
              <a:off x="2497728" y="6964100"/>
              <a:ext cx="434523" cy="407061"/>
              <a:chOff x="8399401" y="5851144"/>
              <a:chExt cx="379850" cy="355843"/>
            </a:xfrm>
            <a:solidFill>
              <a:srgbClr val="404040"/>
            </a:solidFill>
          </p:grpSpPr>
          <p:sp>
            <p:nvSpPr>
              <p:cNvPr id="925" name="Freeform 924">
                <a:extLst>
                  <a:ext uri="{FF2B5EF4-FFF2-40B4-BE49-F238E27FC236}">
                    <a16:creationId xmlns:a16="http://schemas.microsoft.com/office/drawing/2014/main" id="{E7B0DC33-5145-55DD-644E-4CDB3F90F7A0}"/>
                  </a:ext>
                </a:extLst>
              </p:cNvPr>
              <p:cNvSpPr/>
              <p:nvPr/>
            </p:nvSpPr>
            <p:spPr>
              <a:xfrm>
                <a:off x="8408470" y="5934903"/>
                <a:ext cx="363846" cy="72022"/>
              </a:xfrm>
              <a:custGeom>
                <a:avLst/>
                <a:gdLst>
                  <a:gd name="connsiteX0" fmla="*/ 0 w 363846"/>
                  <a:gd name="connsiteY0" fmla="*/ 0 h 72022"/>
                  <a:gd name="connsiteX1" fmla="*/ 363846 w 363846"/>
                  <a:gd name="connsiteY1" fmla="*/ 0 h 72022"/>
                  <a:gd name="connsiteX2" fmla="*/ 363846 w 363846"/>
                  <a:gd name="connsiteY2" fmla="*/ 72022 h 72022"/>
                  <a:gd name="connsiteX3" fmla="*/ 0 w 363846"/>
                  <a:gd name="connsiteY3" fmla="*/ 72022 h 72022"/>
                </a:gdLst>
                <a:ahLst/>
                <a:cxnLst>
                  <a:cxn ang="0">
                    <a:pos x="connsiteX0" y="connsiteY0"/>
                  </a:cxn>
                  <a:cxn ang="0">
                    <a:pos x="connsiteX1" y="connsiteY1"/>
                  </a:cxn>
                  <a:cxn ang="0">
                    <a:pos x="connsiteX2" y="connsiteY2"/>
                  </a:cxn>
                  <a:cxn ang="0">
                    <a:pos x="connsiteX3" y="connsiteY3"/>
                  </a:cxn>
                </a:cxnLst>
                <a:rect l="l" t="t" r="r" b="b"/>
                <a:pathLst>
                  <a:path w="363846" h="72022">
                    <a:moveTo>
                      <a:pt x="0" y="0"/>
                    </a:moveTo>
                    <a:lnTo>
                      <a:pt x="363846" y="0"/>
                    </a:lnTo>
                    <a:lnTo>
                      <a:pt x="363846" y="72022"/>
                    </a:lnTo>
                    <a:lnTo>
                      <a:pt x="0" y="72022"/>
                    </a:lnTo>
                    <a:close/>
                  </a:path>
                </a:pathLst>
              </a:custGeom>
              <a:solidFill>
                <a:srgbClr val="EF3E23"/>
              </a:solidFill>
              <a:ln w="5331" cap="flat">
                <a:noFill/>
                <a:prstDash val="solid"/>
                <a:miter/>
              </a:ln>
            </p:spPr>
            <p:txBody>
              <a:bodyPr rtlCol="0" anchor="ctr"/>
              <a:lstStyle/>
              <a:p>
                <a:endParaRPr lang="en-US"/>
              </a:p>
            </p:txBody>
          </p:sp>
          <p:grpSp>
            <p:nvGrpSpPr>
              <p:cNvPr id="926" name="Graphic 761">
                <a:extLst>
                  <a:ext uri="{FF2B5EF4-FFF2-40B4-BE49-F238E27FC236}">
                    <a16:creationId xmlns:a16="http://schemas.microsoft.com/office/drawing/2014/main" id="{24BDC6A3-C5A7-99AA-B180-B5FB84CB8FFA}"/>
                  </a:ext>
                </a:extLst>
              </p:cNvPr>
              <p:cNvGrpSpPr/>
              <p:nvPr/>
            </p:nvGrpSpPr>
            <p:grpSpPr>
              <a:xfrm>
                <a:off x="8399401" y="5851144"/>
                <a:ext cx="379850" cy="355843"/>
                <a:chOff x="8399401" y="5851144"/>
                <a:chExt cx="379850" cy="355843"/>
              </a:xfrm>
              <a:grpFill/>
            </p:grpSpPr>
            <p:sp>
              <p:nvSpPr>
                <p:cNvPr id="927" name="Freeform 926">
                  <a:extLst>
                    <a:ext uri="{FF2B5EF4-FFF2-40B4-BE49-F238E27FC236}">
                      <a16:creationId xmlns:a16="http://schemas.microsoft.com/office/drawing/2014/main" id="{6B13A45C-31DE-97CD-9730-A32192DD2BBC}"/>
                    </a:ext>
                  </a:extLst>
                </p:cNvPr>
                <p:cNvSpPr/>
                <p:nvPr/>
              </p:nvSpPr>
              <p:spPr>
                <a:xfrm>
                  <a:off x="8413805" y="6030400"/>
                  <a:ext cx="352642" cy="149912"/>
                </a:xfrm>
                <a:custGeom>
                  <a:avLst/>
                  <a:gdLst>
                    <a:gd name="connsiteX0" fmla="*/ 326501 w 352642"/>
                    <a:gd name="connsiteY0" fmla="*/ 149913 h 149912"/>
                    <a:gd name="connsiteX1" fmla="*/ 26142 w 352642"/>
                    <a:gd name="connsiteY1" fmla="*/ 149913 h 149912"/>
                    <a:gd name="connsiteX2" fmla="*/ 0 w 352642"/>
                    <a:gd name="connsiteY2" fmla="*/ 123772 h 149912"/>
                    <a:gd name="connsiteX3" fmla="*/ 0 w 352642"/>
                    <a:gd name="connsiteY3" fmla="*/ 0 h 149912"/>
                    <a:gd name="connsiteX4" fmla="*/ 11204 w 352642"/>
                    <a:gd name="connsiteY4" fmla="*/ 0 h 149912"/>
                    <a:gd name="connsiteX5" fmla="*/ 11204 w 352642"/>
                    <a:gd name="connsiteY5" fmla="*/ 123772 h 149912"/>
                    <a:gd name="connsiteX6" fmla="*/ 26142 w 352642"/>
                    <a:gd name="connsiteY6" fmla="*/ 138710 h 149912"/>
                    <a:gd name="connsiteX7" fmla="*/ 326501 w 352642"/>
                    <a:gd name="connsiteY7" fmla="*/ 138710 h 149912"/>
                    <a:gd name="connsiteX8" fmla="*/ 341439 w 352642"/>
                    <a:gd name="connsiteY8" fmla="*/ 123772 h 149912"/>
                    <a:gd name="connsiteX9" fmla="*/ 341439 w 352642"/>
                    <a:gd name="connsiteY9" fmla="*/ 0 h 149912"/>
                    <a:gd name="connsiteX10" fmla="*/ 352643 w 352642"/>
                    <a:gd name="connsiteY10" fmla="*/ 0 h 149912"/>
                    <a:gd name="connsiteX11" fmla="*/ 352643 w 352642"/>
                    <a:gd name="connsiteY11" fmla="*/ 123772 h 149912"/>
                    <a:gd name="connsiteX12" fmla="*/ 326501 w 352642"/>
                    <a:gd name="connsiteY12" fmla="*/ 149913 h 149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2642" h="149912">
                      <a:moveTo>
                        <a:pt x="326501" y="149913"/>
                      </a:moveTo>
                      <a:lnTo>
                        <a:pt x="26142" y="149913"/>
                      </a:lnTo>
                      <a:cubicBezTo>
                        <a:pt x="11737" y="149913"/>
                        <a:pt x="0" y="138176"/>
                        <a:pt x="0" y="123772"/>
                      </a:cubicBezTo>
                      <a:lnTo>
                        <a:pt x="0" y="0"/>
                      </a:lnTo>
                      <a:lnTo>
                        <a:pt x="11204" y="0"/>
                      </a:lnTo>
                      <a:lnTo>
                        <a:pt x="11204" y="123772"/>
                      </a:lnTo>
                      <a:cubicBezTo>
                        <a:pt x="11204" y="131774"/>
                        <a:pt x="18139" y="138710"/>
                        <a:pt x="26142" y="138710"/>
                      </a:cubicBezTo>
                      <a:lnTo>
                        <a:pt x="326501" y="138710"/>
                      </a:lnTo>
                      <a:cubicBezTo>
                        <a:pt x="334504" y="138710"/>
                        <a:pt x="341439" y="131774"/>
                        <a:pt x="341439" y="123772"/>
                      </a:cubicBezTo>
                      <a:lnTo>
                        <a:pt x="341439" y="0"/>
                      </a:lnTo>
                      <a:lnTo>
                        <a:pt x="352643" y="0"/>
                      </a:lnTo>
                      <a:lnTo>
                        <a:pt x="352643" y="123772"/>
                      </a:lnTo>
                      <a:cubicBezTo>
                        <a:pt x="352643" y="138176"/>
                        <a:pt x="340906" y="149913"/>
                        <a:pt x="326501" y="149913"/>
                      </a:cubicBezTo>
                      <a:close/>
                    </a:path>
                  </a:pathLst>
                </a:custGeom>
                <a:grpFill/>
                <a:ln w="5331" cap="flat">
                  <a:noFill/>
                  <a:prstDash val="solid"/>
                  <a:miter/>
                </a:ln>
              </p:spPr>
              <p:txBody>
                <a:bodyPr rtlCol="0" anchor="ctr"/>
                <a:lstStyle/>
                <a:p>
                  <a:endParaRPr lang="en-US"/>
                </a:p>
              </p:txBody>
            </p:sp>
            <p:grpSp>
              <p:nvGrpSpPr>
                <p:cNvPr id="928" name="Graphic 761">
                  <a:extLst>
                    <a:ext uri="{FF2B5EF4-FFF2-40B4-BE49-F238E27FC236}">
                      <a16:creationId xmlns:a16="http://schemas.microsoft.com/office/drawing/2014/main" id="{D115386B-1BE2-B1F3-1D83-72B177C05EC9}"/>
                    </a:ext>
                  </a:extLst>
                </p:cNvPr>
                <p:cNvGrpSpPr/>
                <p:nvPr/>
              </p:nvGrpSpPr>
              <p:grpSpPr>
                <a:xfrm>
                  <a:off x="8454885" y="6195250"/>
                  <a:ext cx="269950" cy="11737"/>
                  <a:chOff x="8454885" y="6195250"/>
                  <a:chExt cx="269950" cy="11737"/>
                </a:xfrm>
                <a:grpFill/>
              </p:grpSpPr>
              <p:sp>
                <p:nvSpPr>
                  <p:cNvPr id="932" name="Freeform 931">
                    <a:extLst>
                      <a:ext uri="{FF2B5EF4-FFF2-40B4-BE49-F238E27FC236}">
                        <a16:creationId xmlns:a16="http://schemas.microsoft.com/office/drawing/2014/main" id="{61D68B6B-62E3-75BE-C656-1DBC3B12C993}"/>
                      </a:ext>
                    </a:extLst>
                  </p:cNvPr>
                  <p:cNvSpPr/>
                  <p:nvPr/>
                </p:nvSpPr>
                <p:spPr>
                  <a:xfrm>
                    <a:off x="8659214" y="6195250"/>
                    <a:ext cx="65620" cy="11737"/>
                  </a:xfrm>
                  <a:custGeom>
                    <a:avLst/>
                    <a:gdLst>
                      <a:gd name="connsiteX0" fmla="*/ 59752 w 65620"/>
                      <a:gd name="connsiteY0" fmla="*/ 11737 h 11737"/>
                      <a:gd name="connsiteX1" fmla="*/ 5869 w 65620"/>
                      <a:gd name="connsiteY1" fmla="*/ 11737 h 11737"/>
                      <a:gd name="connsiteX2" fmla="*/ 0 w 65620"/>
                      <a:gd name="connsiteY2" fmla="*/ 5869 h 11737"/>
                      <a:gd name="connsiteX3" fmla="*/ 5869 w 65620"/>
                      <a:gd name="connsiteY3" fmla="*/ 0 h 11737"/>
                      <a:gd name="connsiteX4" fmla="*/ 59752 w 65620"/>
                      <a:gd name="connsiteY4" fmla="*/ 0 h 11737"/>
                      <a:gd name="connsiteX5" fmla="*/ 65621 w 65620"/>
                      <a:gd name="connsiteY5" fmla="*/ 5869 h 11737"/>
                      <a:gd name="connsiteX6" fmla="*/ 59752 w 6562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620" h="11737">
                        <a:moveTo>
                          <a:pt x="59752" y="11737"/>
                        </a:moveTo>
                        <a:lnTo>
                          <a:pt x="5869" y="11737"/>
                        </a:lnTo>
                        <a:cubicBezTo>
                          <a:pt x="2667" y="11737"/>
                          <a:pt x="0" y="9070"/>
                          <a:pt x="0" y="5869"/>
                        </a:cubicBezTo>
                        <a:cubicBezTo>
                          <a:pt x="0" y="2667"/>
                          <a:pt x="2667" y="0"/>
                          <a:pt x="5869" y="0"/>
                        </a:cubicBezTo>
                        <a:lnTo>
                          <a:pt x="59752" y="0"/>
                        </a:lnTo>
                        <a:cubicBezTo>
                          <a:pt x="62953" y="0"/>
                          <a:pt x="65621" y="2667"/>
                          <a:pt x="65621" y="5869"/>
                        </a:cubicBezTo>
                        <a:cubicBezTo>
                          <a:pt x="65621" y="9070"/>
                          <a:pt x="62953" y="11737"/>
                          <a:pt x="59752" y="11737"/>
                        </a:cubicBezTo>
                        <a:close/>
                      </a:path>
                    </a:pathLst>
                  </a:custGeom>
                  <a:grpFill/>
                  <a:ln w="5331" cap="flat">
                    <a:noFill/>
                    <a:prstDash val="solid"/>
                    <a:miter/>
                  </a:ln>
                </p:spPr>
                <p:txBody>
                  <a:bodyPr rtlCol="0" anchor="ctr"/>
                  <a:lstStyle/>
                  <a:p>
                    <a:endParaRPr lang="en-US"/>
                  </a:p>
                </p:txBody>
              </p:sp>
              <p:sp>
                <p:nvSpPr>
                  <p:cNvPr id="933" name="Freeform 932">
                    <a:extLst>
                      <a:ext uri="{FF2B5EF4-FFF2-40B4-BE49-F238E27FC236}">
                        <a16:creationId xmlns:a16="http://schemas.microsoft.com/office/drawing/2014/main" id="{12D25992-2512-4DB1-9D3A-1B23BCD4C6CB}"/>
                      </a:ext>
                    </a:extLst>
                  </p:cNvPr>
                  <p:cNvSpPr/>
                  <p:nvPr/>
                </p:nvSpPr>
                <p:spPr>
                  <a:xfrm>
                    <a:off x="8454885" y="6195250"/>
                    <a:ext cx="65620" cy="11737"/>
                  </a:xfrm>
                  <a:custGeom>
                    <a:avLst/>
                    <a:gdLst>
                      <a:gd name="connsiteX0" fmla="*/ 59752 w 65620"/>
                      <a:gd name="connsiteY0" fmla="*/ 11737 h 11737"/>
                      <a:gd name="connsiteX1" fmla="*/ 5869 w 65620"/>
                      <a:gd name="connsiteY1" fmla="*/ 11737 h 11737"/>
                      <a:gd name="connsiteX2" fmla="*/ 0 w 65620"/>
                      <a:gd name="connsiteY2" fmla="*/ 5869 h 11737"/>
                      <a:gd name="connsiteX3" fmla="*/ 5869 w 65620"/>
                      <a:gd name="connsiteY3" fmla="*/ 0 h 11737"/>
                      <a:gd name="connsiteX4" fmla="*/ 59752 w 65620"/>
                      <a:gd name="connsiteY4" fmla="*/ 0 h 11737"/>
                      <a:gd name="connsiteX5" fmla="*/ 65620 w 65620"/>
                      <a:gd name="connsiteY5" fmla="*/ 5869 h 11737"/>
                      <a:gd name="connsiteX6" fmla="*/ 59752 w 6562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620" h="11737">
                        <a:moveTo>
                          <a:pt x="59752" y="11737"/>
                        </a:moveTo>
                        <a:lnTo>
                          <a:pt x="5869" y="11737"/>
                        </a:lnTo>
                        <a:cubicBezTo>
                          <a:pt x="2667" y="11737"/>
                          <a:pt x="0" y="9070"/>
                          <a:pt x="0" y="5869"/>
                        </a:cubicBezTo>
                        <a:cubicBezTo>
                          <a:pt x="0" y="2667"/>
                          <a:pt x="2667" y="0"/>
                          <a:pt x="5869" y="0"/>
                        </a:cubicBezTo>
                        <a:lnTo>
                          <a:pt x="59752" y="0"/>
                        </a:lnTo>
                        <a:cubicBezTo>
                          <a:pt x="62953" y="0"/>
                          <a:pt x="65620" y="2667"/>
                          <a:pt x="65620" y="5869"/>
                        </a:cubicBezTo>
                        <a:cubicBezTo>
                          <a:pt x="65620" y="9070"/>
                          <a:pt x="62953" y="11737"/>
                          <a:pt x="59752" y="11737"/>
                        </a:cubicBezTo>
                        <a:close/>
                      </a:path>
                    </a:pathLst>
                  </a:custGeom>
                  <a:grpFill/>
                  <a:ln w="5331" cap="flat">
                    <a:noFill/>
                    <a:prstDash val="solid"/>
                    <a:miter/>
                  </a:ln>
                </p:spPr>
                <p:txBody>
                  <a:bodyPr rtlCol="0" anchor="ctr"/>
                  <a:lstStyle/>
                  <a:p>
                    <a:endParaRPr lang="en-US"/>
                  </a:p>
                </p:txBody>
              </p:sp>
            </p:grpSp>
            <p:sp>
              <p:nvSpPr>
                <p:cNvPr id="929" name="Freeform 928">
                  <a:extLst>
                    <a:ext uri="{FF2B5EF4-FFF2-40B4-BE49-F238E27FC236}">
                      <a16:creationId xmlns:a16="http://schemas.microsoft.com/office/drawing/2014/main" id="{AEE17327-31DC-5BF8-DE98-6E8CA50CCCD3}"/>
                    </a:ext>
                  </a:extLst>
                </p:cNvPr>
                <p:cNvSpPr/>
                <p:nvPr/>
              </p:nvSpPr>
              <p:spPr>
                <a:xfrm>
                  <a:off x="8399401" y="5923700"/>
                  <a:ext cx="379850" cy="91761"/>
                </a:xfrm>
                <a:custGeom>
                  <a:avLst/>
                  <a:gdLst>
                    <a:gd name="connsiteX0" fmla="*/ 375049 w 379850"/>
                    <a:gd name="connsiteY0" fmla="*/ 91762 h 91761"/>
                    <a:gd name="connsiteX1" fmla="*/ 238474 w 379850"/>
                    <a:gd name="connsiteY1" fmla="*/ 91762 h 91761"/>
                    <a:gd name="connsiteX2" fmla="*/ 238474 w 379850"/>
                    <a:gd name="connsiteY2" fmla="*/ 80558 h 91761"/>
                    <a:gd name="connsiteX3" fmla="*/ 369181 w 379850"/>
                    <a:gd name="connsiteY3" fmla="*/ 80558 h 91761"/>
                    <a:gd name="connsiteX4" fmla="*/ 369181 w 379850"/>
                    <a:gd name="connsiteY4" fmla="*/ 21340 h 91761"/>
                    <a:gd name="connsiteX5" fmla="*/ 359578 w 379850"/>
                    <a:gd name="connsiteY5" fmla="*/ 11737 h 91761"/>
                    <a:gd name="connsiteX6" fmla="*/ 21340 w 379850"/>
                    <a:gd name="connsiteY6" fmla="*/ 11737 h 91761"/>
                    <a:gd name="connsiteX7" fmla="*/ 11737 w 379850"/>
                    <a:gd name="connsiteY7" fmla="*/ 21340 h 91761"/>
                    <a:gd name="connsiteX8" fmla="*/ 11737 w 379850"/>
                    <a:gd name="connsiteY8" fmla="*/ 80558 h 91761"/>
                    <a:gd name="connsiteX9" fmla="*/ 142444 w 379850"/>
                    <a:gd name="connsiteY9" fmla="*/ 80558 h 91761"/>
                    <a:gd name="connsiteX10" fmla="*/ 142444 w 379850"/>
                    <a:gd name="connsiteY10" fmla="*/ 91762 h 91761"/>
                    <a:gd name="connsiteX11" fmla="*/ 5868 w 379850"/>
                    <a:gd name="connsiteY11" fmla="*/ 91762 h 91761"/>
                    <a:gd name="connsiteX12" fmla="*/ 0 w 379850"/>
                    <a:gd name="connsiteY12" fmla="*/ 85893 h 91761"/>
                    <a:gd name="connsiteX13" fmla="*/ 0 w 379850"/>
                    <a:gd name="connsiteY13" fmla="*/ 20806 h 91761"/>
                    <a:gd name="connsiteX14" fmla="*/ 20806 w 379850"/>
                    <a:gd name="connsiteY14" fmla="*/ 0 h 91761"/>
                    <a:gd name="connsiteX15" fmla="*/ 359045 w 379850"/>
                    <a:gd name="connsiteY15" fmla="*/ 0 h 91761"/>
                    <a:gd name="connsiteX16" fmla="*/ 379851 w 379850"/>
                    <a:gd name="connsiteY16" fmla="*/ 20806 h 91761"/>
                    <a:gd name="connsiteX17" fmla="*/ 379851 w 379850"/>
                    <a:gd name="connsiteY17" fmla="*/ 85893 h 91761"/>
                    <a:gd name="connsiteX18" fmla="*/ 373982 w 379850"/>
                    <a:gd name="connsiteY18" fmla="*/ 91762 h 91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79850" h="91761">
                      <a:moveTo>
                        <a:pt x="375049" y="91762"/>
                      </a:moveTo>
                      <a:lnTo>
                        <a:pt x="238474" y="91762"/>
                      </a:lnTo>
                      <a:lnTo>
                        <a:pt x="238474" y="80558"/>
                      </a:lnTo>
                      <a:lnTo>
                        <a:pt x="369181" y="80558"/>
                      </a:lnTo>
                      <a:lnTo>
                        <a:pt x="369181" y="21340"/>
                      </a:lnTo>
                      <a:cubicBezTo>
                        <a:pt x="369181" y="16005"/>
                        <a:pt x="364913" y="11737"/>
                        <a:pt x="359578" y="11737"/>
                      </a:cubicBezTo>
                      <a:lnTo>
                        <a:pt x="21340" y="11737"/>
                      </a:lnTo>
                      <a:cubicBezTo>
                        <a:pt x="16005" y="11737"/>
                        <a:pt x="11737" y="16005"/>
                        <a:pt x="11737" y="21340"/>
                      </a:cubicBezTo>
                      <a:lnTo>
                        <a:pt x="11737" y="80558"/>
                      </a:lnTo>
                      <a:lnTo>
                        <a:pt x="142444" y="80558"/>
                      </a:lnTo>
                      <a:lnTo>
                        <a:pt x="142444" y="91762"/>
                      </a:lnTo>
                      <a:lnTo>
                        <a:pt x="5868" y="91762"/>
                      </a:lnTo>
                      <a:cubicBezTo>
                        <a:pt x="2667" y="91762"/>
                        <a:pt x="0" y="89094"/>
                        <a:pt x="0" y="85893"/>
                      </a:cubicBezTo>
                      <a:lnTo>
                        <a:pt x="0" y="20806"/>
                      </a:lnTo>
                      <a:cubicBezTo>
                        <a:pt x="0" y="9070"/>
                        <a:pt x="9603" y="0"/>
                        <a:pt x="20806" y="0"/>
                      </a:cubicBezTo>
                      <a:lnTo>
                        <a:pt x="359045" y="0"/>
                      </a:lnTo>
                      <a:cubicBezTo>
                        <a:pt x="370782" y="0"/>
                        <a:pt x="379851" y="9603"/>
                        <a:pt x="379851" y="20806"/>
                      </a:cubicBezTo>
                      <a:lnTo>
                        <a:pt x="379851" y="85893"/>
                      </a:lnTo>
                      <a:cubicBezTo>
                        <a:pt x="379851" y="89094"/>
                        <a:pt x="377183" y="91762"/>
                        <a:pt x="373982" y="91762"/>
                      </a:cubicBezTo>
                      <a:close/>
                    </a:path>
                  </a:pathLst>
                </a:custGeom>
                <a:grpFill/>
                <a:ln w="5331" cap="flat">
                  <a:noFill/>
                  <a:prstDash val="solid"/>
                  <a:miter/>
                </a:ln>
              </p:spPr>
              <p:txBody>
                <a:bodyPr rtlCol="0" anchor="ctr"/>
                <a:lstStyle/>
                <a:p>
                  <a:endParaRPr lang="en-US"/>
                </a:p>
              </p:txBody>
            </p:sp>
            <p:sp>
              <p:nvSpPr>
                <p:cNvPr id="930" name="Freeform 929">
                  <a:extLst>
                    <a:ext uri="{FF2B5EF4-FFF2-40B4-BE49-F238E27FC236}">
                      <a16:creationId xmlns:a16="http://schemas.microsoft.com/office/drawing/2014/main" id="{EF82A487-EA08-665C-84AC-DA372E8F284D}"/>
                    </a:ext>
                  </a:extLst>
                </p:cNvPr>
                <p:cNvSpPr/>
                <p:nvPr/>
              </p:nvSpPr>
              <p:spPr>
                <a:xfrm>
                  <a:off x="8509835" y="5851144"/>
                  <a:ext cx="161116" cy="58151"/>
                </a:xfrm>
                <a:custGeom>
                  <a:avLst/>
                  <a:gdLst>
                    <a:gd name="connsiteX0" fmla="*/ 161117 w 161116"/>
                    <a:gd name="connsiteY0" fmla="*/ 58151 h 58151"/>
                    <a:gd name="connsiteX1" fmla="*/ 149913 w 161116"/>
                    <a:gd name="connsiteY1" fmla="*/ 58151 h 58151"/>
                    <a:gd name="connsiteX2" fmla="*/ 149913 w 161116"/>
                    <a:gd name="connsiteY2" fmla="*/ 30409 h 58151"/>
                    <a:gd name="connsiteX3" fmla="*/ 130707 w 161116"/>
                    <a:gd name="connsiteY3" fmla="*/ 11204 h 58151"/>
                    <a:gd name="connsiteX4" fmla="*/ 30409 w 161116"/>
                    <a:gd name="connsiteY4" fmla="*/ 11204 h 58151"/>
                    <a:gd name="connsiteX5" fmla="*/ 11204 w 161116"/>
                    <a:gd name="connsiteY5" fmla="*/ 30409 h 58151"/>
                    <a:gd name="connsiteX6" fmla="*/ 11204 w 161116"/>
                    <a:gd name="connsiteY6" fmla="*/ 58151 h 58151"/>
                    <a:gd name="connsiteX7" fmla="*/ 0 w 161116"/>
                    <a:gd name="connsiteY7" fmla="*/ 58151 h 58151"/>
                    <a:gd name="connsiteX8" fmla="*/ 0 w 161116"/>
                    <a:gd name="connsiteY8" fmla="*/ 30409 h 58151"/>
                    <a:gd name="connsiteX9" fmla="*/ 30409 w 161116"/>
                    <a:gd name="connsiteY9" fmla="*/ 0 h 58151"/>
                    <a:gd name="connsiteX10" fmla="*/ 130707 w 161116"/>
                    <a:gd name="connsiteY10" fmla="*/ 0 h 58151"/>
                    <a:gd name="connsiteX11" fmla="*/ 161117 w 161116"/>
                    <a:gd name="connsiteY11" fmla="*/ 30409 h 58151"/>
                    <a:gd name="connsiteX12" fmla="*/ 161117 w 161116"/>
                    <a:gd name="connsiteY12" fmla="*/ 58151 h 58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1116" h="58151">
                      <a:moveTo>
                        <a:pt x="161117" y="58151"/>
                      </a:moveTo>
                      <a:lnTo>
                        <a:pt x="149913" y="58151"/>
                      </a:lnTo>
                      <a:lnTo>
                        <a:pt x="149913" y="30409"/>
                      </a:lnTo>
                      <a:cubicBezTo>
                        <a:pt x="149913" y="19740"/>
                        <a:pt x="141377" y="11204"/>
                        <a:pt x="130707" y="11204"/>
                      </a:cubicBezTo>
                      <a:lnTo>
                        <a:pt x="30409" y="11204"/>
                      </a:lnTo>
                      <a:cubicBezTo>
                        <a:pt x="19740" y="11204"/>
                        <a:pt x="11204" y="19740"/>
                        <a:pt x="11204" y="30409"/>
                      </a:cubicBezTo>
                      <a:lnTo>
                        <a:pt x="11204" y="58151"/>
                      </a:lnTo>
                      <a:lnTo>
                        <a:pt x="0" y="58151"/>
                      </a:lnTo>
                      <a:lnTo>
                        <a:pt x="0" y="30409"/>
                      </a:lnTo>
                      <a:cubicBezTo>
                        <a:pt x="0" y="13337"/>
                        <a:pt x="13871" y="0"/>
                        <a:pt x="30409" y="0"/>
                      </a:cubicBezTo>
                      <a:lnTo>
                        <a:pt x="130707" y="0"/>
                      </a:lnTo>
                      <a:cubicBezTo>
                        <a:pt x="147779" y="0"/>
                        <a:pt x="161117" y="13871"/>
                        <a:pt x="161117" y="30409"/>
                      </a:cubicBezTo>
                      <a:lnTo>
                        <a:pt x="161117" y="58151"/>
                      </a:lnTo>
                      <a:close/>
                    </a:path>
                  </a:pathLst>
                </a:custGeom>
                <a:grpFill/>
                <a:ln w="5331" cap="flat">
                  <a:noFill/>
                  <a:prstDash val="solid"/>
                  <a:miter/>
                </a:ln>
              </p:spPr>
              <p:txBody>
                <a:bodyPr rtlCol="0" anchor="ctr"/>
                <a:lstStyle/>
                <a:p>
                  <a:endParaRPr lang="en-US"/>
                </a:p>
              </p:txBody>
            </p:sp>
            <p:sp>
              <p:nvSpPr>
                <p:cNvPr id="931" name="Freeform 930">
                  <a:extLst>
                    <a:ext uri="{FF2B5EF4-FFF2-40B4-BE49-F238E27FC236}">
                      <a16:creationId xmlns:a16="http://schemas.microsoft.com/office/drawing/2014/main" id="{2CE7DFE8-C6A1-6170-1FD2-01B5470CC9B3}"/>
                    </a:ext>
                  </a:extLst>
                </p:cNvPr>
                <p:cNvSpPr/>
                <p:nvPr/>
              </p:nvSpPr>
              <p:spPr>
                <a:xfrm>
                  <a:off x="8556249" y="5977050"/>
                  <a:ext cx="67221" cy="81625"/>
                </a:xfrm>
                <a:custGeom>
                  <a:avLst/>
                  <a:gdLst>
                    <a:gd name="connsiteX0" fmla="*/ 33610 w 67221"/>
                    <a:gd name="connsiteY0" fmla="*/ 81092 h 81625"/>
                    <a:gd name="connsiteX1" fmla="*/ 0 w 67221"/>
                    <a:gd name="connsiteY1" fmla="*/ 47481 h 81625"/>
                    <a:gd name="connsiteX2" fmla="*/ 0 w 67221"/>
                    <a:gd name="connsiteY2" fmla="*/ 47481 h 81625"/>
                    <a:gd name="connsiteX3" fmla="*/ 0 w 67221"/>
                    <a:gd name="connsiteY3" fmla="*/ 5868 h 81625"/>
                    <a:gd name="connsiteX4" fmla="*/ 5869 w 67221"/>
                    <a:gd name="connsiteY4" fmla="*/ 0 h 81625"/>
                    <a:gd name="connsiteX5" fmla="*/ 11737 w 67221"/>
                    <a:gd name="connsiteY5" fmla="*/ 5868 h 81625"/>
                    <a:gd name="connsiteX6" fmla="*/ 11737 w 67221"/>
                    <a:gd name="connsiteY6" fmla="*/ 48015 h 81625"/>
                    <a:gd name="connsiteX7" fmla="*/ 11737 w 67221"/>
                    <a:gd name="connsiteY7" fmla="*/ 48015 h 81625"/>
                    <a:gd name="connsiteX8" fmla="*/ 33610 w 67221"/>
                    <a:gd name="connsiteY8" fmla="*/ 69888 h 81625"/>
                    <a:gd name="connsiteX9" fmla="*/ 55484 w 67221"/>
                    <a:gd name="connsiteY9" fmla="*/ 48015 h 81625"/>
                    <a:gd name="connsiteX10" fmla="*/ 55484 w 67221"/>
                    <a:gd name="connsiteY10" fmla="*/ 5868 h 81625"/>
                    <a:gd name="connsiteX11" fmla="*/ 61352 w 67221"/>
                    <a:gd name="connsiteY11" fmla="*/ 0 h 81625"/>
                    <a:gd name="connsiteX12" fmla="*/ 67221 w 67221"/>
                    <a:gd name="connsiteY12" fmla="*/ 5868 h 81625"/>
                    <a:gd name="connsiteX13" fmla="*/ 67221 w 67221"/>
                    <a:gd name="connsiteY13" fmla="*/ 48015 h 81625"/>
                    <a:gd name="connsiteX14" fmla="*/ 33610 w 67221"/>
                    <a:gd name="connsiteY14" fmla="*/ 81625 h 81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7221" h="81625">
                      <a:moveTo>
                        <a:pt x="33610" y="81092"/>
                      </a:moveTo>
                      <a:cubicBezTo>
                        <a:pt x="14938" y="81092"/>
                        <a:pt x="0" y="66154"/>
                        <a:pt x="0" y="47481"/>
                      </a:cubicBezTo>
                      <a:cubicBezTo>
                        <a:pt x="0" y="28809"/>
                        <a:pt x="0" y="47481"/>
                        <a:pt x="0" y="47481"/>
                      </a:cubicBezTo>
                      <a:lnTo>
                        <a:pt x="0" y="5868"/>
                      </a:lnTo>
                      <a:cubicBezTo>
                        <a:pt x="0" y="2667"/>
                        <a:pt x="2667" y="0"/>
                        <a:pt x="5869" y="0"/>
                      </a:cubicBezTo>
                      <a:cubicBezTo>
                        <a:pt x="9070" y="0"/>
                        <a:pt x="11737" y="2667"/>
                        <a:pt x="11737" y="5868"/>
                      </a:cubicBezTo>
                      <a:lnTo>
                        <a:pt x="11737" y="48015"/>
                      </a:lnTo>
                      <a:cubicBezTo>
                        <a:pt x="11737" y="48015"/>
                        <a:pt x="11737" y="48015"/>
                        <a:pt x="11737" y="48015"/>
                      </a:cubicBezTo>
                      <a:cubicBezTo>
                        <a:pt x="11737" y="60285"/>
                        <a:pt x="21874" y="69888"/>
                        <a:pt x="33610" y="69888"/>
                      </a:cubicBezTo>
                      <a:cubicBezTo>
                        <a:pt x="45347" y="69888"/>
                        <a:pt x="55484" y="59752"/>
                        <a:pt x="55484" y="48015"/>
                      </a:cubicBezTo>
                      <a:lnTo>
                        <a:pt x="55484" y="5868"/>
                      </a:lnTo>
                      <a:cubicBezTo>
                        <a:pt x="55484" y="2667"/>
                        <a:pt x="58151" y="0"/>
                        <a:pt x="61352" y="0"/>
                      </a:cubicBezTo>
                      <a:cubicBezTo>
                        <a:pt x="64554" y="0"/>
                        <a:pt x="67221" y="2667"/>
                        <a:pt x="67221" y="5868"/>
                      </a:cubicBezTo>
                      <a:lnTo>
                        <a:pt x="67221" y="48015"/>
                      </a:lnTo>
                      <a:cubicBezTo>
                        <a:pt x="67221" y="66687"/>
                        <a:pt x="52283" y="81625"/>
                        <a:pt x="33610" y="81625"/>
                      </a:cubicBezTo>
                      <a:close/>
                    </a:path>
                  </a:pathLst>
                </a:custGeom>
                <a:grpFill/>
                <a:ln w="5331" cap="flat">
                  <a:noFill/>
                  <a:prstDash val="solid"/>
                  <a:miter/>
                </a:ln>
              </p:spPr>
              <p:txBody>
                <a:bodyPr rtlCol="0" anchor="ctr"/>
                <a:lstStyle/>
                <a:p>
                  <a:endParaRPr lang="en-US"/>
                </a:p>
              </p:txBody>
            </p:sp>
          </p:grpSp>
        </p:grpSp>
        <p:sp>
          <p:nvSpPr>
            <p:cNvPr id="944" name="Rectangle 943">
              <a:extLst>
                <a:ext uri="{FF2B5EF4-FFF2-40B4-BE49-F238E27FC236}">
                  <a16:creationId xmlns:a16="http://schemas.microsoft.com/office/drawing/2014/main" id="{A469CB6C-8C93-1C37-3C17-E30D0A1CF450}"/>
                </a:ext>
              </a:extLst>
            </p:cNvPr>
            <p:cNvSpPr/>
            <p:nvPr/>
          </p:nvSpPr>
          <p:spPr>
            <a:xfrm>
              <a:off x="6283223" y="7968411"/>
              <a:ext cx="579398" cy="46011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6" name="Rectangle 945">
              <a:extLst>
                <a:ext uri="{FF2B5EF4-FFF2-40B4-BE49-F238E27FC236}">
                  <a16:creationId xmlns:a16="http://schemas.microsoft.com/office/drawing/2014/main" id="{54E27974-0A0A-6901-7950-081D6B29F7B7}"/>
                </a:ext>
              </a:extLst>
            </p:cNvPr>
            <p:cNvSpPr/>
            <p:nvPr/>
          </p:nvSpPr>
          <p:spPr>
            <a:xfrm>
              <a:off x="3203348" y="5851774"/>
              <a:ext cx="651538" cy="46276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7" name="Text Placeholder 10">
              <a:extLst>
                <a:ext uri="{FF2B5EF4-FFF2-40B4-BE49-F238E27FC236}">
                  <a16:creationId xmlns:a16="http://schemas.microsoft.com/office/drawing/2014/main" id="{6B18F3A8-B291-9231-1742-951E466DC697}"/>
                </a:ext>
              </a:extLst>
            </p:cNvPr>
            <p:cNvSpPr txBox="1">
              <a:spLocks/>
            </p:cNvSpPr>
            <p:nvPr/>
          </p:nvSpPr>
          <p:spPr>
            <a:xfrm>
              <a:off x="898526" y="7001737"/>
              <a:ext cx="1478257" cy="678139"/>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en-IE" sz="1500" b="1" kern="100">
                  <a:solidFill>
                    <a:srgbClr val="404040"/>
                  </a:solidFill>
                  <a:effectLst/>
                  <a:ea typeface="Aptos" panose="020B0004020202020204" pitchFamily="34" charset="0"/>
                </a:rPr>
                <a:t>Skabe tilgængelige ansættelsesprocesser  </a:t>
              </a:r>
            </a:p>
            <a:p>
              <a:pPr algn="l">
                <a:lnSpc>
                  <a:spcPts val="1380"/>
                </a:lnSpc>
              </a:pPr>
              <a:endParaRPr lang="en-US" sz="1500" b="1" dirty="0">
                <a:solidFill>
                  <a:srgbClr val="404040"/>
                </a:solidFill>
              </a:endParaRPr>
            </a:p>
          </p:txBody>
        </p:sp>
        <p:sp>
          <p:nvSpPr>
            <p:cNvPr id="1012" name="Text Placeholder 10">
              <a:extLst>
                <a:ext uri="{FF2B5EF4-FFF2-40B4-BE49-F238E27FC236}">
                  <a16:creationId xmlns:a16="http://schemas.microsoft.com/office/drawing/2014/main" id="{A6488D59-350E-83EF-96E4-C74072D4EB82}"/>
                </a:ext>
              </a:extLst>
            </p:cNvPr>
            <p:cNvSpPr txBox="1">
              <a:spLocks/>
            </p:cNvSpPr>
            <p:nvPr/>
          </p:nvSpPr>
          <p:spPr>
            <a:xfrm>
              <a:off x="2828748" y="7826694"/>
              <a:ext cx="1579601" cy="1103209"/>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en-US" sz="1500" b="1" kern="100">
                  <a:solidFill>
                    <a:srgbClr val="404040"/>
                  </a:solidFill>
                  <a:effectLst/>
                  <a:ea typeface="Aptos" panose="020B0004020202020204" pitchFamily="34" charset="0"/>
                </a:rPr>
                <a:t>Tilbyde sektorspecifik onboarding og support  </a:t>
              </a:r>
            </a:p>
          </p:txBody>
        </p:sp>
        <p:sp>
          <p:nvSpPr>
            <p:cNvPr id="1018" name="Text Placeholder 10">
              <a:extLst>
                <a:ext uri="{FF2B5EF4-FFF2-40B4-BE49-F238E27FC236}">
                  <a16:creationId xmlns:a16="http://schemas.microsoft.com/office/drawing/2014/main" id="{2D991EF8-C311-5B3A-EFE0-F520ABEFA9C0}"/>
                </a:ext>
              </a:extLst>
            </p:cNvPr>
            <p:cNvSpPr txBox="1">
              <a:spLocks/>
            </p:cNvSpPr>
            <p:nvPr/>
          </p:nvSpPr>
          <p:spPr>
            <a:xfrm>
              <a:off x="3162270" y="5848200"/>
              <a:ext cx="1575757" cy="460060"/>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en-US" sz="1500" b="1" kern="100">
                  <a:solidFill>
                    <a:srgbClr val="404040"/>
                  </a:solidFill>
                  <a:effectLst/>
                  <a:ea typeface="Aptos" panose="020B0004020202020204" pitchFamily="34" charset="0"/>
                </a:rPr>
                <a:t>Tilbyde branchespecifik uddannelse</a:t>
              </a:r>
            </a:p>
          </p:txBody>
        </p:sp>
        <p:grpSp>
          <p:nvGrpSpPr>
            <p:cNvPr id="1019" name="Graphic 761">
              <a:extLst>
                <a:ext uri="{FF2B5EF4-FFF2-40B4-BE49-F238E27FC236}">
                  <a16:creationId xmlns:a16="http://schemas.microsoft.com/office/drawing/2014/main" id="{EA167E00-F27C-99E8-7B18-3C8FCF40D6E1}"/>
                </a:ext>
              </a:extLst>
            </p:cNvPr>
            <p:cNvGrpSpPr/>
            <p:nvPr/>
          </p:nvGrpSpPr>
          <p:grpSpPr>
            <a:xfrm>
              <a:off x="3492843" y="5200029"/>
              <a:ext cx="469311" cy="407671"/>
              <a:chOff x="8336981" y="7205164"/>
              <a:chExt cx="410260" cy="356376"/>
            </a:xfrm>
            <a:solidFill>
              <a:srgbClr val="404040"/>
            </a:solidFill>
          </p:grpSpPr>
          <p:sp>
            <p:nvSpPr>
              <p:cNvPr id="1020" name="Freeform 1019">
                <a:extLst>
                  <a:ext uri="{FF2B5EF4-FFF2-40B4-BE49-F238E27FC236}">
                    <a16:creationId xmlns:a16="http://schemas.microsoft.com/office/drawing/2014/main" id="{D81DD343-CFFB-904C-D8A9-8951BCB8F40B}"/>
                  </a:ext>
                </a:extLst>
              </p:cNvPr>
              <p:cNvSpPr/>
              <p:nvPr/>
            </p:nvSpPr>
            <p:spPr>
              <a:xfrm>
                <a:off x="8443996" y="7383667"/>
                <a:ext cx="209568" cy="131459"/>
              </a:xfrm>
              <a:custGeom>
                <a:avLst/>
                <a:gdLst>
                  <a:gd name="connsiteX0" fmla="*/ 5553 w 209568"/>
                  <a:gd name="connsiteY0" fmla="*/ 130926 h 131459"/>
                  <a:gd name="connsiteX1" fmla="*/ 752 w 209568"/>
                  <a:gd name="connsiteY1" fmla="*/ 128258 h 131459"/>
                  <a:gd name="connsiteX2" fmla="*/ 2886 w 209568"/>
                  <a:gd name="connsiteY2" fmla="*/ 120256 h 131459"/>
                  <a:gd name="connsiteX3" fmla="*/ 200814 w 209568"/>
                  <a:gd name="connsiteY3" fmla="*/ 752 h 131459"/>
                  <a:gd name="connsiteX4" fmla="*/ 208817 w 209568"/>
                  <a:gd name="connsiteY4" fmla="*/ 2886 h 131459"/>
                  <a:gd name="connsiteX5" fmla="*/ 206682 w 209568"/>
                  <a:gd name="connsiteY5" fmla="*/ 10889 h 131459"/>
                  <a:gd name="connsiteX6" fmla="*/ 8755 w 209568"/>
                  <a:gd name="connsiteY6" fmla="*/ 130392 h 131459"/>
                  <a:gd name="connsiteX7" fmla="*/ 6087 w 209568"/>
                  <a:gd name="connsiteY7" fmla="*/ 131459 h 131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9568" h="131459">
                    <a:moveTo>
                      <a:pt x="5553" y="130926"/>
                    </a:moveTo>
                    <a:cubicBezTo>
                      <a:pt x="3420" y="130926"/>
                      <a:pt x="1819" y="129858"/>
                      <a:pt x="752" y="128258"/>
                    </a:cubicBezTo>
                    <a:cubicBezTo>
                      <a:pt x="-849" y="125591"/>
                      <a:pt x="218" y="121856"/>
                      <a:pt x="2886" y="120256"/>
                    </a:cubicBezTo>
                    <a:lnTo>
                      <a:pt x="200814" y="752"/>
                    </a:lnTo>
                    <a:cubicBezTo>
                      <a:pt x="203482" y="-849"/>
                      <a:pt x="207216" y="219"/>
                      <a:pt x="208817" y="2886"/>
                    </a:cubicBezTo>
                    <a:cubicBezTo>
                      <a:pt x="210417" y="5554"/>
                      <a:pt x="209350" y="9288"/>
                      <a:pt x="206682" y="10889"/>
                    </a:cubicBezTo>
                    <a:lnTo>
                      <a:pt x="8755" y="130392"/>
                    </a:lnTo>
                    <a:cubicBezTo>
                      <a:pt x="7688" y="130926"/>
                      <a:pt x="6621" y="131459"/>
                      <a:pt x="6087" y="131459"/>
                    </a:cubicBezTo>
                    <a:close/>
                  </a:path>
                </a:pathLst>
              </a:custGeom>
              <a:grpFill/>
              <a:ln w="5331" cap="flat">
                <a:noFill/>
                <a:prstDash val="solid"/>
                <a:miter/>
              </a:ln>
            </p:spPr>
            <p:txBody>
              <a:bodyPr rtlCol="0" anchor="ctr"/>
              <a:lstStyle/>
              <a:p>
                <a:endParaRPr lang="en-US"/>
              </a:p>
            </p:txBody>
          </p:sp>
          <p:sp>
            <p:nvSpPr>
              <p:cNvPr id="1021" name="Freeform 1020">
                <a:extLst>
                  <a:ext uri="{FF2B5EF4-FFF2-40B4-BE49-F238E27FC236}">
                    <a16:creationId xmlns:a16="http://schemas.microsoft.com/office/drawing/2014/main" id="{02D396EB-98DA-255D-AAFC-61F288532314}"/>
                  </a:ext>
                </a:extLst>
              </p:cNvPr>
              <p:cNvSpPr/>
              <p:nvPr/>
            </p:nvSpPr>
            <p:spPr>
              <a:xfrm>
                <a:off x="8443996" y="7383134"/>
                <a:ext cx="209568" cy="131459"/>
              </a:xfrm>
              <a:custGeom>
                <a:avLst/>
                <a:gdLst>
                  <a:gd name="connsiteX0" fmla="*/ 203482 w 209568"/>
                  <a:gd name="connsiteY0" fmla="*/ 131459 h 131459"/>
                  <a:gd name="connsiteX1" fmla="*/ 200814 w 209568"/>
                  <a:gd name="connsiteY1" fmla="*/ 130392 h 131459"/>
                  <a:gd name="connsiteX2" fmla="*/ 2886 w 209568"/>
                  <a:gd name="connsiteY2" fmla="*/ 10889 h 131459"/>
                  <a:gd name="connsiteX3" fmla="*/ 752 w 209568"/>
                  <a:gd name="connsiteY3" fmla="*/ 2886 h 131459"/>
                  <a:gd name="connsiteX4" fmla="*/ 8755 w 209568"/>
                  <a:gd name="connsiteY4" fmla="*/ 752 h 131459"/>
                  <a:gd name="connsiteX5" fmla="*/ 206682 w 209568"/>
                  <a:gd name="connsiteY5" fmla="*/ 120256 h 131459"/>
                  <a:gd name="connsiteX6" fmla="*/ 208817 w 209568"/>
                  <a:gd name="connsiteY6" fmla="*/ 128258 h 131459"/>
                  <a:gd name="connsiteX7" fmla="*/ 204015 w 209568"/>
                  <a:gd name="connsiteY7" fmla="*/ 130926 h 131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9568" h="131459">
                    <a:moveTo>
                      <a:pt x="203482" y="131459"/>
                    </a:moveTo>
                    <a:cubicBezTo>
                      <a:pt x="202415" y="131459"/>
                      <a:pt x="201347" y="131459"/>
                      <a:pt x="200814" y="130392"/>
                    </a:cubicBezTo>
                    <a:lnTo>
                      <a:pt x="2886" y="10889"/>
                    </a:lnTo>
                    <a:cubicBezTo>
                      <a:pt x="218" y="9288"/>
                      <a:pt x="-849" y="5554"/>
                      <a:pt x="752" y="2886"/>
                    </a:cubicBezTo>
                    <a:cubicBezTo>
                      <a:pt x="2353" y="219"/>
                      <a:pt x="6087" y="-849"/>
                      <a:pt x="8755" y="752"/>
                    </a:cubicBezTo>
                    <a:lnTo>
                      <a:pt x="206682" y="120256"/>
                    </a:lnTo>
                    <a:cubicBezTo>
                      <a:pt x="209350" y="121856"/>
                      <a:pt x="210417" y="125591"/>
                      <a:pt x="208817" y="128258"/>
                    </a:cubicBezTo>
                    <a:cubicBezTo>
                      <a:pt x="207750" y="129858"/>
                      <a:pt x="205615" y="130926"/>
                      <a:pt x="204015" y="130926"/>
                    </a:cubicBezTo>
                    <a:close/>
                  </a:path>
                </a:pathLst>
              </a:custGeom>
              <a:grpFill/>
              <a:ln w="5331" cap="flat">
                <a:noFill/>
                <a:prstDash val="solid"/>
                <a:miter/>
              </a:ln>
            </p:spPr>
            <p:txBody>
              <a:bodyPr rtlCol="0" anchor="ctr"/>
              <a:lstStyle/>
              <a:p>
                <a:endParaRPr lang="en-US"/>
              </a:p>
            </p:txBody>
          </p:sp>
          <p:sp>
            <p:nvSpPr>
              <p:cNvPr id="1022" name="Freeform 1021">
                <a:extLst>
                  <a:ext uri="{FF2B5EF4-FFF2-40B4-BE49-F238E27FC236}">
                    <a16:creationId xmlns:a16="http://schemas.microsoft.com/office/drawing/2014/main" id="{9CBF557A-F31C-B007-CED5-9A189732327A}"/>
                  </a:ext>
                </a:extLst>
              </p:cNvPr>
              <p:cNvSpPr/>
              <p:nvPr/>
            </p:nvSpPr>
            <p:spPr>
              <a:xfrm>
                <a:off x="8443996" y="7383134"/>
                <a:ext cx="209568" cy="131459"/>
              </a:xfrm>
              <a:custGeom>
                <a:avLst/>
                <a:gdLst>
                  <a:gd name="connsiteX0" fmla="*/ 203482 w 209568"/>
                  <a:gd name="connsiteY0" fmla="*/ 131459 h 131459"/>
                  <a:gd name="connsiteX1" fmla="*/ 200814 w 209568"/>
                  <a:gd name="connsiteY1" fmla="*/ 130392 h 131459"/>
                  <a:gd name="connsiteX2" fmla="*/ 2886 w 209568"/>
                  <a:gd name="connsiteY2" fmla="*/ 10889 h 131459"/>
                  <a:gd name="connsiteX3" fmla="*/ 752 w 209568"/>
                  <a:gd name="connsiteY3" fmla="*/ 2886 h 131459"/>
                  <a:gd name="connsiteX4" fmla="*/ 8755 w 209568"/>
                  <a:gd name="connsiteY4" fmla="*/ 752 h 131459"/>
                  <a:gd name="connsiteX5" fmla="*/ 206682 w 209568"/>
                  <a:gd name="connsiteY5" fmla="*/ 120256 h 131459"/>
                  <a:gd name="connsiteX6" fmla="*/ 208817 w 209568"/>
                  <a:gd name="connsiteY6" fmla="*/ 128258 h 131459"/>
                  <a:gd name="connsiteX7" fmla="*/ 204015 w 209568"/>
                  <a:gd name="connsiteY7" fmla="*/ 130926 h 131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9568" h="131459">
                    <a:moveTo>
                      <a:pt x="203482" y="131459"/>
                    </a:moveTo>
                    <a:cubicBezTo>
                      <a:pt x="202415" y="131459"/>
                      <a:pt x="201347" y="131459"/>
                      <a:pt x="200814" y="130392"/>
                    </a:cubicBezTo>
                    <a:lnTo>
                      <a:pt x="2886" y="10889"/>
                    </a:lnTo>
                    <a:cubicBezTo>
                      <a:pt x="218" y="9288"/>
                      <a:pt x="-849" y="5554"/>
                      <a:pt x="752" y="2886"/>
                    </a:cubicBezTo>
                    <a:cubicBezTo>
                      <a:pt x="2353" y="219"/>
                      <a:pt x="6087" y="-849"/>
                      <a:pt x="8755" y="752"/>
                    </a:cubicBezTo>
                    <a:lnTo>
                      <a:pt x="206682" y="120256"/>
                    </a:lnTo>
                    <a:cubicBezTo>
                      <a:pt x="209350" y="121856"/>
                      <a:pt x="210417" y="125591"/>
                      <a:pt x="208817" y="128258"/>
                    </a:cubicBezTo>
                    <a:cubicBezTo>
                      <a:pt x="207750" y="129858"/>
                      <a:pt x="205615" y="130926"/>
                      <a:pt x="204015" y="130926"/>
                    </a:cubicBezTo>
                    <a:close/>
                  </a:path>
                </a:pathLst>
              </a:custGeom>
              <a:grpFill/>
              <a:ln w="5331" cap="flat">
                <a:noFill/>
                <a:prstDash val="solid"/>
                <a:miter/>
              </a:ln>
            </p:spPr>
            <p:txBody>
              <a:bodyPr rtlCol="0" anchor="ctr"/>
              <a:lstStyle/>
              <a:p>
                <a:endParaRPr lang="en-US"/>
              </a:p>
            </p:txBody>
          </p:sp>
          <p:sp>
            <p:nvSpPr>
              <p:cNvPr id="1023" name="Freeform 1022">
                <a:extLst>
                  <a:ext uri="{FF2B5EF4-FFF2-40B4-BE49-F238E27FC236}">
                    <a16:creationId xmlns:a16="http://schemas.microsoft.com/office/drawing/2014/main" id="{8FE9D9CC-74E5-33BF-40B5-E7F005C41D8C}"/>
                  </a:ext>
                </a:extLst>
              </p:cNvPr>
              <p:cNvSpPr/>
              <p:nvPr/>
            </p:nvSpPr>
            <p:spPr>
              <a:xfrm>
                <a:off x="8402602" y="7205164"/>
                <a:ext cx="53349" cy="329701"/>
              </a:xfrm>
              <a:custGeom>
                <a:avLst/>
                <a:gdLst>
                  <a:gd name="connsiteX0" fmla="*/ 52816 w 53349"/>
                  <a:gd name="connsiteY0" fmla="*/ 329702 h 329701"/>
                  <a:gd name="connsiteX1" fmla="*/ 41613 w 53349"/>
                  <a:gd name="connsiteY1" fmla="*/ 329702 h 329701"/>
                  <a:gd name="connsiteX2" fmla="*/ 41613 w 53349"/>
                  <a:gd name="connsiteY2" fmla="*/ 11203 h 329701"/>
                  <a:gd name="connsiteX3" fmla="*/ 11203 w 53349"/>
                  <a:gd name="connsiteY3" fmla="*/ 11203 h 329701"/>
                  <a:gd name="connsiteX4" fmla="*/ 11203 w 53349"/>
                  <a:gd name="connsiteY4" fmla="*/ 329702 h 329701"/>
                  <a:gd name="connsiteX5" fmla="*/ 0 w 53349"/>
                  <a:gd name="connsiteY5" fmla="*/ 329702 h 329701"/>
                  <a:gd name="connsiteX6" fmla="*/ 0 w 53349"/>
                  <a:gd name="connsiteY6" fmla="*/ 5868 h 329701"/>
                  <a:gd name="connsiteX7" fmla="*/ 5868 w 53349"/>
                  <a:gd name="connsiteY7" fmla="*/ 0 h 329701"/>
                  <a:gd name="connsiteX8" fmla="*/ 47482 w 53349"/>
                  <a:gd name="connsiteY8" fmla="*/ 0 h 329701"/>
                  <a:gd name="connsiteX9" fmla="*/ 53350 w 53349"/>
                  <a:gd name="connsiteY9" fmla="*/ 5868 h 329701"/>
                  <a:gd name="connsiteX10" fmla="*/ 53350 w 53349"/>
                  <a:gd name="connsiteY10" fmla="*/ 329702 h 329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349" h="329701">
                    <a:moveTo>
                      <a:pt x="52816" y="329702"/>
                    </a:moveTo>
                    <a:lnTo>
                      <a:pt x="41613" y="329702"/>
                    </a:lnTo>
                    <a:lnTo>
                      <a:pt x="41613" y="11203"/>
                    </a:lnTo>
                    <a:lnTo>
                      <a:pt x="11203" y="11203"/>
                    </a:lnTo>
                    <a:lnTo>
                      <a:pt x="11203" y="329702"/>
                    </a:lnTo>
                    <a:lnTo>
                      <a:pt x="0" y="329702"/>
                    </a:lnTo>
                    <a:lnTo>
                      <a:pt x="0" y="5868"/>
                    </a:lnTo>
                    <a:cubicBezTo>
                      <a:pt x="0" y="2667"/>
                      <a:pt x="2667" y="0"/>
                      <a:pt x="5868" y="0"/>
                    </a:cubicBezTo>
                    <a:lnTo>
                      <a:pt x="47482" y="0"/>
                    </a:lnTo>
                    <a:cubicBezTo>
                      <a:pt x="50682" y="0"/>
                      <a:pt x="53350" y="2667"/>
                      <a:pt x="53350" y="5868"/>
                    </a:cubicBezTo>
                    <a:lnTo>
                      <a:pt x="53350" y="329702"/>
                    </a:lnTo>
                    <a:close/>
                  </a:path>
                </a:pathLst>
              </a:custGeom>
              <a:grpFill/>
              <a:ln w="5331" cap="flat">
                <a:noFill/>
                <a:prstDash val="solid"/>
                <a:miter/>
              </a:ln>
            </p:spPr>
            <p:txBody>
              <a:bodyPr rtlCol="0" anchor="ctr"/>
              <a:lstStyle/>
              <a:p>
                <a:endParaRPr lang="en-US"/>
              </a:p>
            </p:txBody>
          </p:sp>
          <p:sp>
            <p:nvSpPr>
              <p:cNvPr id="1024" name="Freeform 1023">
                <a:extLst>
                  <a:ext uri="{FF2B5EF4-FFF2-40B4-BE49-F238E27FC236}">
                    <a16:creationId xmlns:a16="http://schemas.microsoft.com/office/drawing/2014/main" id="{7D162A6A-370E-CB26-1AF5-88B2E045885E}"/>
                  </a:ext>
                </a:extLst>
              </p:cNvPr>
              <p:cNvSpPr/>
              <p:nvPr/>
            </p:nvSpPr>
            <p:spPr>
              <a:xfrm>
                <a:off x="8641609" y="7205164"/>
                <a:ext cx="53349" cy="329701"/>
              </a:xfrm>
              <a:custGeom>
                <a:avLst/>
                <a:gdLst>
                  <a:gd name="connsiteX0" fmla="*/ 52816 w 53349"/>
                  <a:gd name="connsiteY0" fmla="*/ 329702 h 329701"/>
                  <a:gd name="connsiteX1" fmla="*/ 41613 w 53349"/>
                  <a:gd name="connsiteY1" fmla="*/ 329702 h 329701"/>
                  <a:gd name="connsiteX2" fmla="*/ 41613 w 53349"/>
                  <a:gd name="connsiteY2" fmla="*/ 11203 h 329701"/>
                  <a:gd name="connsiteX3" fmla="*/ 11204 w 53349"/>
                  <a:gd name="connsiteY3" fmla="*/ 11203 h 329701"/>
                  <a:gd name="connsiteX4" fmla="*/ 11204 w 53349"/>
                  <a:gd name="connsiteY4" fmla="*/ 329702 h 329701"/>
                  <a:gd name="connsiteX5" fmla="*/ 0 w 53349"/>
                  <a:gd name="connsiteY5" fmla="*/ 329702 h 329701"/>
                  <a:gd name="connsiteX6" fmla="*/ 0 w 53349"/>
                  <a:gd name="connsiteY6" fmla="*/ 5868 h 329701"/>
                  <a:gd name="connsiteX7" fmla="*/ 5869 w 53349"/>
                  <a:gd name="connsiteY7" fmla="*/ 0 h 329701"/>
                  <a:gd name="connsiteX8" fmla="*/ 47482 w 53349"/>
                  <a:gd name="connsiteY8" fmla="*/ 0 h 329701"/>
                  <a:gd name="connsiteX9" fmla="*/ 53350 w 53349"/>
                  <a:gd name="connsiteY9" fmla="*/ 5868 h 329701"/>
                  <a:gd name="connsiteX10" fmla="*/ 53350 w 53349"/>
                  <a:gd name="connsiteY10" fmla="*/ 329702 h 329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349" h="329701">
                    <a:moveTo>
                      <a:pt x="52816" y="329702"/>
                    </a:moveTo>
                    <a:lnTo>
                      <a:pt x="41613" y="329702"/>
                    </a:lnTo>
                    <a:lnTo>
                      <a:pt x="41613" y="11203"/>
                    </a:lnTo>
                    <a:lnTo>
                      <a:pt x="11204" y="11203"/>
                    </a:lnTo>
                    <a:lnTo>
                      <a:pt x="11204" y="329702"/>
                    </a:lnTo>
                    <a:lnTo>
                      <a:pt x="0" y="329702"/>
                    </a:lnTo>
                    <a:lnTo>
                      <a:pt x="0" y="5868"/>
                    </a:lnTo>
                    <a:cubicBezTo>
                      <a:pt x="0" y="2667"/>
                      <a:pt x="2667" y="0"/>
                      <a:pt x="5869" y="0"/>
                    </a:cubicBezTo>
                    <a:lnTo>
                      <a:pt x="47482" y="0"/>
                    </a:lnTo>
                    <a:cubicBezTo>
                      <a:pt x="50682" y="0"/>
                      <a:pt x="53350" y="2667"/>
                      <a:pt x="53350" y="5868"/>
                    </a:cubicBezTo>
                    <a:lnTo>
                      <a:pt x="53350" y="329702"/>
                    </a:lnTo>
                    <a:close/>
                  </a:path>
                </a:pathLst>
              </a:custGeom>
              <a:grpFill/>
              <a:ln w="5331" cap="flat">
                <a:noFill/>
                <a:prstDash val="solid"/>
                <a:miter/>
              </a:ln>
            </p:spPr>
            <p:txBody>
              <a:bodyPr rtlCol="0" anchor="ctr"/>
              <a:lstStyle/>
              <a:p>
                <a:endParaRPr lang="en-US"/>
              </a:p>
            </p:txBody>
          </p:sp>
          <p:grpSp>
            <p:nvGrpSpPr>
              <p:cNvPr id="1025" name="Graphic 761">
                <a:extLst>
                  <a:ext uri="{FF2B5EF4-FFF2-40B4-BE49-F238E27FC236}">
                    <a16:creationId xmlns:a16="http://schemas.microsoft.com/office/drawing/2014/main" id="{265332FE-E937-BF4F-D804-AA56018DFB5F}"/>
                  </a:ext>
                </a:extLst>
              </p:cNvPr>
              <p:cNvGrpSpPr/>
              <p:nvPr/>
            </p:nvGrpSpPr>
            <p:grpSpPr>
              <a:xfrm>
                <a:off x="8336982" y="7261714"/>
                <a:ext cx="410260" cy="93895"/>
                <a:chOff x="8336982" y="7261714"/>
                <a:chExt cx="410260" cy="93895"/>
              </a:xfrm>
              <a:grpFill/>
            </p:grpSpPr>
            <p:sp>
              <p:nvSpPr>
                <p:cNvPr id="1045" name="Freeform 1044">
                  <a:extLst>
                    <a:ext uri="{FF2B5EF4-FFF2-40B4-BE49-F238E27FC236}">
                      <a16:creationId xmlns:a16="http://schemas.microsoft.com/office/drawing/2014/main" id="{2B58BFFA-8CFB-0EB1-96FC-E33BB322BE8D}"/>
                    </a:ext>
                  </a:extLst>
                </p:cNvPr>
                <p:cNvSpPr/>
                <p:nvPr/>
              </p:nvSpPr>
              <p:spPr>
                <a:xfrm>
                  <a:off x="8342850" y="7267583"/>
                  <a:ext cx="398523" cy="82158"/>
                </a:xfrm>
                <a:custGeom>
                  <a:avLst/>
                  <a:gdLst>
                    <a:gd name="connsiteX0" fmla="*/ 0 w 398523"/>
                    <a:gd name="connsiteY0" fmla="*/ 0 h 82158"/>
                    <a:gd name="connsiteX1" fmla="*/ 398523 w 398523"/>
                    <a:gd name="connsiteY1" fmla="*/ 0 h 82158"/>
                    <a:gd name="connsiteX2" fmla="*/ 398523 w 398523"/>
                    <a:gd name="connsiteY2" fmla="*/ 82159 h 82158"/>
                    <a:gd name="connsiteX3" fmla="*/ 0 w 398523"/>
                    <a:gd name="connsiteY3" fmla="*/ 82159 h 82158"/>
                  </a:gdLst>
                  <a:ahLst/>
                  <a:cxnLst>
                    <a:cxn ang="0">
                      <a:pos x="connsiteX0" y="connsiteY0"/>
                    </a:cxn>
                    <a:cxn ang="0">
                      <a:pos x="connsiteX1" y="connsiteY1"/>
                    </a:cxn>
                    <a:cxn ang="0">
                      <a:pos x="connsiteX2" y="connsiteY2"/>
                    </a:cxn>
                    <a:cxn ang="0">
                      <a:pos x="connsiteX3" y="connsiteY3"/>
                    </a:cxn>
                  </a:cxnLst>
                  <a:rect l="l" t="t" r="r" b="b"/>
                  <a:pathLst>
                    <a:path w="398523" h="82158">
                      <a:moveTo>
                        <a:pt x="0" y="0"/>
                      </a:moveTo>
                      <a:lnTo>
                        <a:pt x="398523" y="0"/>
                      </a:lnTo>
                      <a:lnTo>
                        <a:pt x="398523" y="82159"/>
                      </a:lnTo>
                      <a:lnTo>
                        <a:pt x="0" y="82159"/>
                      </a:lnTo>
                      <a:close/>
                    </a:path>
                  </a:pathLst>
                </a:custGeom>
                <a:solidFill>
                  <a:srgbClr val="EF3E23"/>
                </a:solidFill>
                <a:ln w="5331" cap="flat">
                  <a:noFill/>
                  <a:prstDash val="solid"/>
                  <a:miter/>
                </a:ln>
              </p:spPr>
              <p:txBody>
                <a:bodyPr rtlCol="0" anchor="ctr"/>
                <a:lstStyle/>
                <a:p>
                  <a:endParaRPr lang="en-US"/>
                </a:p>
              </p:txBody>
            </p:sp>
            <p:sp>
              <p:nvSpPr>
                <p:cNvPr id="1046" name="Freeform 1045">
                  <a:extLst>
                    <a:ext uri="{FF2B5EF4-FFF2-40B4-BE49-F238E27FC236}">
                      <a16:creationId xmlns:a16="http://schemas.microsoft.com/office/drawing/2014/main" id="{80587E5A-DFD4-73CF-0713-3BF2721113EB}"/>
                    </a:ext>
                  </a:extLst>
                </p:cNvPr>
                <p:cNvSpPr/>
                <p:nvPr/>
              </p:nvSpPr>
              <p:spPr>
                <a:xfrm>
                  <a:off x="8336982" y="7261714"/>
                  <a:ext cx="410260" cy="93895"/>
                </a:xfrm>
                <a:custGeom>
                  <a:avLst/>
                  <a:gdLst>
                    <a:gd name="connsiteX0" fmla="*/ 404392 w 410260"/>
                    <a:gd name="connsiteY0" fmla="*/ 93896 h 93895"/>
                    <a:gd name="connsiteX1" fmla="*/ 5868 w 410260"/>
                    <a:gd name="connsiteY1" fmla="*/ 93896 h 93895"/>
                    <a:gd name="connsiteX2" fmla="*/ 0 w 410260"/>
                    <a:gd name="connsiteY2" fmla="*/ 88027 h 93895"/>
                    <a:gd name="connsiteX3" fmla="*/ 0 w 410260"/>
                    <a:gd name="connsiteY3" fmla="*/ 5868 h 93895"/>
                    <a:gd name="connsiteX4" fmla="*/ 5868 w 410260"/>
                    <a:gd name="connsiteY4" fmla="*/ 0 h 93895"/>
                    <a:gd name="connsiteX5" fmla="*/ 404392 w 410260"/>
                    <a:gd name="connsiteY5" fmla="*/ 0 h 93895"/>
                    <a:gd name="connsiteX6" fmla="*/ 410260 w 410260"/>
                    <a:gd name="connsiteY6" fmla="*/ 5868 h 93895"/>
                    <a:gd name="connsiteX7" fmla="*/ 410260 w 410260"/>
                    <a:gd name="connsiteY7" fmla="*/ 88027 h 93895"/>
                    <a:gd name="connsiteX8" fmla="*/ 404392 w 410260"/>
                    <a:gd name="connsiteY8" fmla="*/ 93896 h 93895"/>
                    <a:gd name="connsiteX9" fmla="*/ 11737 w 410260"/>
                    <a:gd name="connsiteY9" fmla="*/ 82692 h 93895"/>
                    <a:gd name="connsiteX10" fmla="*/ 399057 w 410260"/>
                    <a:gd name="connsiteY10" fmla="*/ 82692 h 93895"/>
                    <a:gd name="connsiteX11" fmla="*/ 399057 w 410260"/>
                    <a:gd name="connsiteY11" fmla="*/ 11737 h 93895"/>
                    <a:gd name="connsiteX12" fmla="*/ 11737 w 410260"/>
                    <a:gd name="connsiteY12" fmla="*/ 11737 h 93895"/>
                    <a:gd name="connsiteX13" fmla="*/ 11737 w 410260"/>
                    <a:gd name="connsiteY13" fmla="*/ 82692 h 93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10260" h="93895">
                      <a:moveTo>
                        <a:pt x="404392" y="93896"/>
                      </a:moveTo>
                      <a:lnTo>
                        <a:pt x="5868" y="93896"/>
                      </a:lnTo>
                      <a:cubicBezTo>
                        <a:pt x="2667" y="93896"/>
                        <a:pt x="0" y="91228"/>
                        <a:pt x="0" y="88027"/>
                      </a:cubicBezTo>
                      <a:lnTo>
                        <a:pt x="0" y="5868"/>
                      </a:lnTo>
                      <a:cubicBezTo>
                        <a:pt x="0" y="2667"/>
                        <a:pt x="2667" y="0"/>
                        <a:pt x="5868" y="0"/>
                      </a:cubicBezTo>
                      <a:lnTo>
                        <a:pt x="404392" y="0"/>
                      </a:lnTo>
                      <a:cubicBezTo>
                        <a:pt x="407593" y="0"/>
                        <a:pt x="410260" y="2667"/>
                        <a:pt x="410260" y="5868"/>
                      </a:cubicBezTo>
                      <a:lnTo>
                        <a:pt x="410260" y="88027"/>
                      </a:lnTo>
                      <a:cubicBezTo>
                        <a:pt x="410260" y="91228"/>
                        <a:pt x="407593" y="93896"/>
                        <a:pt x="404392" y="93896"/>
                      </a:cubicBezTo>
                      <a:close/>
                      <a:moveTo>
                        <a:pt x="11737" y="82692"/>
                      </a:moveTo>
                      <a:lnTo>
                        <a:pt x="399057" y="82692"/>
                      </a:lnTo>
                      <a:lnTo>
                        <a:pt x="399057" y="11737"/>
                      </a:lnTo>
                      <a:lnTo>
                        <a:pt x="11737" y="11737"/>
                      </a:lnTo>
                      <a:lnTo>
                        <a:pt x="11737" y="82692"/>
                      </a:lnTo>
                      <a:close/>
                    </a:path>
                  </a:pathLst>
                </a:custGeom>
                <a:grpFill/>
                <a:ln w="5331" cap="flat">
                  <a:noFill/>
                  <a:prstDash val="solid"/>
                  <a:miter/>
                </a:ln>
              </p:spPr>
              <p:txBody>
                <a:bodyPr rtlCol="0" anchor="ctr"/>
                <a:lstStyle/>
                <a:p>
                  <a:endParaRPr lang="en-US"/>
                </a:p>
              </p:txBody>
            </p:sp>
          </p:grpSp>
          <p:grpSp>
            <p:nvGrpSpPr>
              <p:cNvPr id="1026" name="Graphic 761">
                <a:extLst>
                  <a:ext uri="{FF2B5EF4-FFF2-40B4-BE49-F238E27FC236}">
                    <a16:creationId xmlns:a16="http://schemas.microsoft.com/office/drawing/2014/main" id="{F702368D-1C5E-F9AB-2660-5834DAF2BBDC}"/>
                  </a:ext>
                </a:extLst>
              </p:cNvPr>
              <p:cNvGrpSpPr/>
              <p:nvPr/>
            </p:nvGrpSpPr>
            <p:grpSpPr>
              <a:xfrm>
                <a:off x="8336981" y="7262248"/>
                <a:ext cx="409726" cy="93362"/>
                <a:chOff x="8336981" y="7262248"/>
                <a:chExt cx="409726" cy="93362"/>
              </a:xfrm>
              <a:grpFill/>
            </p:grpSpPr>
            <p:grpSp>
              <p:nvGrpSpPr>
                <p:cNvPr id="1030" name="Graphic 761">
                  <a:extLst>
                    <a:ext uri="{FF2B5EF4-FFF2-40B4-BE49-F238E27FC236}">
                      <a16:creationId xmlns:a16="http://schemas.microsoft.com/office/drawing/2014/main" id="{960763B4-28FF-E7F0-FCE6-69632EB35F7A}"/>
                    </a:ext>
                  </a:extLst>
                </p:cNvPr>
                <p:cNvGrpSpPr/>
                <p:nvPr/>
              </p:nvGrpSpPr>
              <p:grpSpPr>
                <a:xfrm>
                  <a:off x="8336981" y="7262248"/>
                  <a:ext cx="93362" cy="93362"/>
                  <a:chOff x="8336981" y="7262248"/>
                  <a:chExt cx="93362" cy="93362"/>
                </a:xfrm>
                <a:grpFill/>
              </p:grpSpPr>
              <p:sp>
                <p:nvSpPr>
                  <p:cNvPr id="1043" name="Freeform 1042">
                    <a:extLst>
                      <a:ext uri="{FF2B5EF4-FFF2-40B4-BE49-F238E27FC236}">
                        <a16:creationId xmlns:a16="http://schemas.microsoft.com/office/drawing/2014/main" id="{4B2963C6-EA01-4853-D24B-B4E9E7EC2C02}"/>
                      </a:ext>
                    </a:extLst>
                  </p:cNvPr>
                  <p:cNvSpPr/>
                  <p:nvPr/>
                </p:nvSpPr>
                <p:spPr>
                  <a:xfrm>
                    <a:off x="8342850" y="7267583"/>
                    <a:ext cx="82158" cy="82158"/>
                  </a:xfrm>
                  <a:custGeom>
                    <a:avLst/>
                    <a:gdLst>
                      <a:gd name="connsiteX0" fmla="*/ 82159 w 82158"/>
                      <a:gd name="connsiteY0" fmla="*/ 0 h 82158"/>
                      <a:gd name="connsiteX1" fmla="*/ 0 w 82158"/>
                      <a:gd name="connsiteY1" fmla="*/ 82159 h 82158"/>
                    </a:gdLst>
                    <a:ahLst/>
                    <a:cxnLst>
                      <a:cxn ang="0">
                        <a:pos x="connsiteX0" y="connsiteY0"/>
                      </a:cxn>
                      <a:cxn ang="0">
                        <a:pos x="connsiteX1" y="connsiteY1"/>
                      </a:cxn>
                    </a:cxnLst>
                    <a:rect l="l" t="t" r="r" b="b"/>
                    <a:pathLst>
                      <a:path w="82158" h="82158">
                        <a:moveTo>
                          <a:pt x="82159" y="0"/>
                        </a:moveTo>
                        <a:lnTo>
                          <a:pt x="0" y="82159"/>
                        </a:lnTo>
                      </a:path>
                    </a:pathLst>
                  </a:custGeom>
                  <a:grpFill/>
                  <a:ln w="5331" cap="flat">
                    <a:noFill/>
                    <a:prstDash val="solid"/>
                    <a:miter/>
                  </a:ln>
                </p:spPr>
                <p:txBody>
                  <a:bodyPr rtlCol="0" anchor="ctr"/>
                  <a:lstStyle/>
                  <a:p>
                    <a:endParaRPr lang="en-US"/>
                  </a:p>
                </p:txBody>
              </p:sp>
              <p:sp>
                <p:nvSpPr>
                  <p:cNvPr id="1044" name="Freeform 1043">
                    <a:extLst>
                      <a:ext uri="{FF2B5EF4-FFF2-40B4-BE49-F238E27FC236}">
                        <a16:creationId xmlns:a16="http://schemas.microsoft.com/office/drawing/2014/main" id="{3908CF5F-B510-5448-3D9F-890BABD12EC6}"/>
                      </a:ext>
                    </a:extLst>
                  </p:cNvPr>
                  <p:cNvSpPr/>
                  <p:nvPr/>
                </p:nvSpPr>
                <p:spPr>
                  <a:xfrm>
                    <a:off x="8336981" y="7262248"/>
                    <a:ext cx="93362" cy="93362"/>
                  </a:xfrm>
                  <a:custGeom>
                    <a:avLst/>
                    <a:gdLst>
                      <a:gd name="connsiteX0" fmla="*/ 5869 w 93362"/>
                      <a:gd name="connsiteY0" fmla="*/ 93362 h 93362"/>
                      <a:gd name="connsiteX1" fmla="*/ 1601 w 93362"/>
                      <a:gd name="connsiteY1" fmla="*/ 91762 h 93362"/>
                      <a:gd name="connsiteX2" fmla="*/ 1601 w 93362"/>
                      <a:gd name="connsiteY2" fmla="*/ 83760 h 93362"/>
                      <a:gd name="connsiteX3" fmla="*/ 83760 w 93362"/>
                      <a:gd name="connsiteY3" fmla="*/ 1601 h 93362"/>
                      <a:gd name="connsiteX4" fmla="*/ 91762 w 93362"/>
                      <a:gd name="connsiteY4" fmla="*/ 1601 h 93362"/>
                      <a:gd name="connsiteX5" fmla="*/ 91762 w 93362"/>
                      <a:gd name="connsiteY5" fmla="*/ 9603 h 93362"/>
                      <a:gd name="connsiteX6" fmla="*/ 9603 w 93362"/>
                      <a:gd name="connsiteY6" fmla="*/ 91762 h 93362"/>
                      <a:gd name="connsiteX7" fmla="*/ 5335 w 93362"/>
                      <a:gd name="connsiteY7" fmla="*/ 93362 h 9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362" h="93362">
                        <a:moveTo>
                          <a:pt x="5869" y="93362"/>
                        </a:moveTo>
                        <a:cubicBezTo>
                          <a:pt x="4268" y="93362"/>
                          <a:pt x="3201" y="92829"/>
                          <a:pt x="1601" y="91762"/>
                        </a:cubicBezTo>
                        <a:cubicBezTo>
                          <a:pt x="-534" y="89628"/>
                          <a:pt x="-534" y="85893"/>
                          <a:pt x="1601" y="83760"/>
                        </a:cubicBezTo>
                        <a:lnTo>
                          <a:pt x="83760" y="1601"/>
                        </a:lnTo>
                        <a:cubicBezTo>
                          <a:pt x="85893" y="-534"/>
                          <a:pt x="89628" y="-534"/>
                          <a:pt x="91762" y="1601"/>
                        </a:cubicBezTo>
                        <a:cubicBezTo>
                          <a:pt x="93896" y="3735"/>
                          <a:pt x="93896" y="7469"/>
                          <a:pt x="91762" y="9603"/>
                        </a:cubicBezTo>
                        <a:lnTo>
                          <a:pt x="9603" y="91762"/>
                        </a:lnTo>
                        <a:cubicBezTo>
                          <a:pt x="8536" y="92829"/>
                          <a:pt x="6936" y="93362"/>
                          <a:pt x="5335" y="93362"/>
                        </a:cubicBezTo>
                        <a:close/>
                      </a:path>
                    </a:pathLst>
                  </a:custGeom>
                  <a:grpFill/>
                  <a:ln w="5331" cap="flat">
                    <a:noFill/>
                    <a:prstDash val="solid"/>
                    <a:miter/>
                  </a:ln>
                </p:spPr>
                <p:txBody>
                  <a:bodyPr rtlCol="0" anchor="ctr"/>
                  <a:lstStyle/>
                  <a:p>
                    <a:endParaRPr lang="en-US"/>
                  </a:p>
                </p:txBody>
              </p:sp>
            </p:grpSp>
            <p:grpSp>
              <p:nvGrpSpPr>
                <p:cNvPr id="1031" name="Graphic 761">
                  <a:extLst>
                    <a:ext uri="{FF2B5EF4-FFF2-40B4-BE49-F238E27FC236}">
                      <a16:creationId xmlns:a16="http://schemas.microsoft.com/office/drawing/2014/main" id="{F1BDB6BE-DC1E-81A8-576F-19A820F02F93}"/>
                    </a:ext>
                  </a:extLst>
                </p:cNvPr>
                <p:cNvGrpSpPr/>
                <p:nvPr/>
              </p:nvGrpSpPr>
              <p:grpSpPr>
                <a:xfrm>
                  <a:off x="8416473" y="7262248"/>
                  <a:ext cx="93362" cy="93362"/>
                  <a:chOff x="8416473" y="7262248"/>
                  <a:chExt cx="93362" cy="93362"/>
                </a:xfrm>
                <a:grpFill/>
              </p:grpSpPr>
              <p:sp>
                <p:nvSpPr>
                  <p:cNvPr id="1041" name="Freeform 1040">
                    <a:extLst>
                      <a:ext uri="{FF2B5EF4-FFF2-40B4-BE49-F238E27FC236}">
                        <a16:creationId xmlns:a16="http://schemas.microsoft.com/office/drawing/2014/main" id="{0040BEE4-BE46-5061-6DB9-D8D7B5856D0C}"/>
                      </a:ext>
                    </a:extLst>
                  </p:cNvPr>
                  <p:cNvSpPr/>
                  <p:nvPr/>
                </p:nvSpPr>
                <p:spPr>
                  <a:xfrm>
                    <a:off x="8422341" y="7267583"/>
                    <a:ext cx="81625" cy="82158"/>
                  </a:xfrm>
                  <a:custGeom>
                    <a:avLst/>
                    <a:gdLst>
                      <a:gd name="connsiteX0" fmla="*/ 81625 w 81625"/>
                      <a:gd name="connsiteY0" fmla="*/ 0 h 82158"/>
                      <a:gd name="connsiteX1" fmla="*/ 0 w 81625"/>
                      <a:gd name="connsiteY1" fmla="*/ 82159 h 82158"/>
                    </a:gdLst>
                    <a:ahLst/>
                    <a:cxnLst>
                      <a:cxn ang="0">
                        <a:pos x="connsiteX0" y="connsiteY0"/>
                      </a:cxn>
                      <a:cxn ang="0">
                        <a:pos x="connsiteX1" y="connsiteY1"/>
                      </a:cxn>
                    </a:cxnLst>
                    <a:rect l="l" t="t" r="r" b="b"/>
                    <a:pathLst>
                      <a:path w="81625" h="82158">
                        <a:moveTo>
                          <a:pt x="81625" y="0"/>
                        </a:moveTo>
                        <a:lnTo>
                          <a:pt x="0" y="82159"/>
                        </a:lnTo>
                      </a:path>
                    </a:pathLst>
                  </a:custGeom>
                  <a:grpFill/>
                  <a:ln w="5331" cap="flat">
                    <a:noFill/>
                    <a:prstDash val="solid"/>
                    <a:miter/>
                  </a:ln>
                </p:spPr>
                <p:txBody>
                  <a:bodyPr rtlCol="0" anchor="ctr"/>
                  <a:lstStyle/>
                  <a:p>
                    <a:endParaRPr lang="en-US"/>
                  </a:p>
                </p:txBody>
              </p:sp>
              <p:sp>
                <p:nvSpPr>
                  <p:cNvPr id="1042" name="Freeform 1041">
                    <a:extLst>
                      <a:ext uri="{FF2B5EF4-FFF2-40B4-BE49-F238E27FC236}">
                        <a16:creationId xmlns:a16="http://schemas.microsoft.com/office/drawing/2014/main" id="{E5E6F390-9FE3-2A88-0229-263DEBCEBBA4}"/>
                      </a:ext>
                    </a:extLst>
                  </p:cNvPr>
                  <p:cNvSpPr/>
                  <p:nvPr/>
                </p:nvSpPr>
                <p:spPr>
                  <a:xfrm>
                    <a:off x="8416473" y="7262248"/>
                    <a:ext cx="93362" cy="93362"/>
                  </a:xfrm>
                  <a:custGeom>
                    <a:avLst/>
                    <a:gdLst>
                      <a:gd name="connsiteX0" fmla="*/ 5869 w 93362"/>
                      <a:gd name="connsiteY0" fmla="*/ 93362 h 93362"/>
                      <a:gd name="connsiteX1" fmla="*/ 1601 w 93362"/>
                      <a:gd name="connsiteY1" fmla="*/ 91762 h 93362"/>
                      <a:gd name="connsiteX2" fmla="*/ 1601 w 93362"/>
                      <a:gd name="connsiteY2" fmla="*/ 83760 h 93362"/>
                      <a:gd name="connsiteX3" fmla="*/ 83759 w 93362"/>
                      <a:gd name="connsiteY3" fmla="*/ 1601 h 93362"/>
                      <a:gd name="connsiteX4" fmla="*/ 91762 w 93362"/>
                      <a:gd name="connsiteY4" fmla="*/ 1601 h 93362"/>
                      <a:gd name="connsiteX5" fmla="*/ 91762 w 93362"/>
                      <a:gd name="connsiteY5" fmla="*/ 9603 h 93362"/>
                      <a:gd name="connsiteX6" fmla="*/ 9603 w 93362"/>
                      <a:gd name="connsiteY6" fmla="*/ 91762 h 93362"/>
                      <a:gd name="connsiteX7" fmla="*/ 5335 w 93362"/>
                      <a:gd name="connsiteY7" fmla="*/ 93362 h 9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362" h="93362">
                        <a:moveTo>
                          <a:pt x="5869" y="93362"/>
                        </a:moveTo>
                        <a:cubicBezTo>
                          <a:pt x="4268" y="93362"/>
                          <a:pt x="3201" y="92829"/>
                          <a:pt x="1601" y="91762"/>
                        </a:cubicBezTo>
                        <a:cubicBezTo>
                          <a:pt x="-534" y="89628"/>
                          <a:pt x="-534" y="85893"/>
                          <a:pt x="1601" y="83760"/>
                        </a:cubicBezTo>
                        <a:lnTo>
                          <a:pt x="83759" y="1601"/>
                        </a:lnTo>
                        <a:cubicBezTo>
                          <a:pt x="85893" y="-534"/>
                          <a:pt x="89628" y="-534"/>
                          <a:pt x="91762" y="1601"/>
                        </a:cubicBezTo>
                        <a:cubicBezTo>
                          <a:pt x="93896" y="3735"/>
                          <a:pt x="93896" y="7469"/>
                          <a:pt x="91762" y="9603"/>
                        </a:cubicBezTo>
                        <a:lnTo>
                          <a:pt x="9603" y="91762"/>
                        </a:lnTo>
                        <a:cubicBezTo>
                          <a:pt x="8536" y="92829"/>
                          <a:pt x="6936" y="93362"/>
                          <a:pt x="5335" y="93362"/>
                        </a:cubicBezTo>
                        <a:close/>
                      </a:path>
                    </a:pathLst>
                  </a:custGeom>
                  <a:grpFill/>
                  <a:ln w="5331" cap="flat">
                    <a:noFill/>
                    <a:prstDash val="solid"/>
                    <a:miter/>
                  </a:ln>
                </p:spPr>
                <p:txBody>
                  <a:bodyPr rtlCol="0" anchor="ctr"/>
                  <a:lstStyle/>
                  <a:p>
                    <a:endParaRPr lang="en-US"/>
                  </a:p>
                </p:txBody>
              </p:sp>
            </p:grpSp>
            <p:grpSp>
              <p:nvGrpSpPr>
                <p:cNvPr id="1032" name="Graphic 761">
                  <a:extLst>
                    <a:ext uri="{FF2B5EF4-FFF2-40B4-BE49-F238E27FC236}">
                      <a16:creationId xmlns:a16="http://schemas.microsoft.com/office/drawing/2014/main" id="{3EE433AF-962E-A7AE-A594-312F413BBE27}"/>
                    </a:ext>
                  </a:extLst>
                </p:cNvPr>
                <p:cNvGrpSpPr/>
                <p:nvPr/>
              </p:nvGrpSpPr>
              <p:grpSpPr>
                <a:xfrm>
                  <a:off x="8495430" y="7262248"/>
                  <a:ext cx="93362" cy="93362"/>
                  <a:chOff x="8495430" y="7262248"/>
                  <a:chExt cx="93362" cy="93362"/>
                </a:xfrm>
                <a:grpFill/>
              </p:grpSpPr>
              <p:sp>
                <p:nvSpPr>
                  <p:cNvPr id="1039" name="Freeform 1038">
                    <a:extLst>
                      <a:ext uri="{FF2B5EF4-FFF2-40B4-BE49-F238E27FC236}">
                        <a16:creationId xmlns:a16="http://schemas.microsoft.com/office/drawing/2014/main" id="{55193380-3EF1-C9CF-09B0-4E288DC589E4}"/>
                      </a:ext>
                    </a:extLst>
                  </p:cNvPr>
                  <p:cNvSpPr/>
                  <p:nvPr/>
                </p:nvSpPr>
                <p:spPr>
                  <a:xfrm>
                    <a:off x="8501299" y="7267583"/>
                    <a:ext cx="82158" cy="82158"/>
                  </a:xfrm>
                  <a:custGeom>
                    <a:avLst/>
                    <a:gdLst>
                      <a:gd name="connsiteX0" fmla="*/ 82159 w 82158"/>
                      <a:gd name="connsiteY0" fmla="*/ 0 h 82158"/>
                      <a:gd name="connsiteX1" fmla="*/ 0 w 82158"/>
                      <a:gd name="connsiteY1" fmla="*/ 82159 h 82158"/>
                    </a:gdLst>
                    <a:ahLst/>
                    <a:cxnLst>
                      <a:cxn ang="0">
                        <a:pos x="connsiteX0" y="connsiteY0"/>
                      </a:cxn>
                      <a:cxn ang="0">
                        <a:pos x="connsiteX1" y="connsiteY1"/>
                      </a:cxn>
                    </a:cxnLst>
                    <a:rect l="l" t="t" r="r" b="b"/>
                    <a:pathLst>
                      <a:path w="82158" h="82158">
                        <a:moveTo>
                          <a:pt x="82159" y="0"/>
                        </a:moveTo>
                        <a:lnTo>
                          <a:pt x="0" y="82159"/>
                        </a:lnTo>
                      </a:path>
                    </a:pathLst>
                  </a:custGeom>
                  <a:grpFill/>
                  <a:ln w="5331" cap="flat">
                    <a:noFill/>
                    <a:prstDash val="solid"/>
                    <a:miter/>
                  </a:ln>
                </p:spPr>
                <p:txBody>
                  <a:bodyPr rtlCol="0" anchor="ctr"/>
                  <a:lstStyle/>
                  <a:p>
                    <a:endParaRPr lang="en-US"/>
                  </a:p>
                </p:txBody>
              </p:sp>
              <p:sp>
                <p:nvSpPr>
                  <p:cNvPr id="1040" name="Freeform 1039">
                    <a:extLst>
                      <a:ext uri="{FF2B5EF4-FFF2-40B4-BE49-F238E27FC236}">
                        <a16:creationId xmlns:a16="http://schemas.microsoft.com/office/drawing/2014/main" id="{F0DDF85B-07AA-1C57-68EC-72F880C54B37}"/>
                      </a:ext>
                    </a:extLst>
                  </p:cNvPr>
                  <p:cNvSpPr/>
                  <p:nvPr/>
                </p:nvSpPr>
                <p:spPr>
                  <a:xfrm>
                    <a:off x="8495430" y="7262248"/>
                    <a:ext cx="93362" cy="93362"/>
                  </a:xfrm>
                  <a:custGeom>
                    <a:avLst/>
                    <a:gdLst>
                      <a:gd name="connsiteX0" fmla="*/ 5869 w 93362"/>
                      <a:gd name="connsiteY0" fmla="*/ 93362 h 93362"/>
                      <a:gd name="connsiteX1" fmla="*/ 1601 w 93362"/>
                      <a:gd name="connsiteY1" fmla="*/ 91762 h 93362"/>
                      <a:gd name="connsiteX2" fmla="*/ 1601 w 93362"/>
                      <a:gd name="connsiteY2" fmla="*/ 83760 h 93362"/>
                      <a:gd name="connsiteX3" fmla="*/ 83759 w 93362"/>
                      <a:gd name="connsiteY3" fmla="*/ 1601 h 93362"/>
                      <a:gd name="connsiteX4" fmla="*/ 91762 w 93362"/>
                      <a:gd name="connsiteY4" fmla="*/ 1601 h 93362"/>
                      <a:gd name="connsiteX5" fmla="*/ 91762 w 93362"/>
                      <a:gd name="connsiteY5" fmla="*/ 9603 h 93362"/>
                      <a:gd name="connsiteX6" fmla="*/ 9603 w 93362"/>
                      <a:gd name="connsiteY6" fmla="*/ 91762 h 93362"/>
                      <a:gd name="connsiteX7" fmla="*/ 5335 w 93362"/>
                      <a:gd name="connsiteY7" fmla="*/ 93362 h 9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362" h="93362">
                        <a:moveTo>
                          <a:pt x="5869" y="93362"/>
                        </a:moveTo>
                        <a:cubicBezTo>
                          <a:pt x="4268" y="93362"/>
                          <a:pt x="3201" y="92829"/>
                          <a:pt x="1601" y="91762"/>
                        </a:cubicBezTo>
                        <a:cubicBezTo>
                          <a:pt x="-534" y="89628"/>
                          <a:pt x="-534" y="85893"/>
                          <a:pt x="1601" y="83760"/>
                        </a:cubicBezTo>
                        <a:lnTo>
                          <a:pt x="83759" y="1601"/>
                        </a:lnTo>
                        <a:cubicBezTo>
                          <a:pt x="85893" y="-534"/>
                          <a:pt x="89628" y="-534"/>
                          <a:pt x="91762" y="1601"/>
                        </a:cubicBezTo>
                        <a:cubicBezTo>
                          <a:pt x="93896" y="3735"/>
                          <a:pt x="93896" y="7469"/>
                          <a:pt x="91762" y="9603"/>
                        </a:cubicBezTo>
                        <a:lnTo>
                          <a:pt x="9603" y="91762"/>
                        </a:lnTo>
                        <a:cubicBezTo>
                          <a:pt x="8536" y="92829"/>
                          <a:pt x="6936" y="93362"/>
                          <a:pt x="5335" y="93362"/>
                        </a:cubicBezTo>
                        <a:close/>
                      </a:path>
                    </a:pathLst>
                  </a:custGeom>
                  <a:grpFill/>
                  <a:ln w="5331" cap="flat">
                    <a:noFill/>
                    <a:prstDash val="solid"/>
                    <a:miter/>
                  </a:ln>
                </p:spPr>
                <p:txBody>
                  <a:bodyPr rtlCol="0" anchor="ctr"/>
                  <a:lstStyle/>
                  <a:p>
                    <a:endParaRPr lang="en-US"/>
                  </a:p>
                </p:txBody>
              </p:sp>
            </p:grpSp>
            <p:grpSp>
              <p:nvGrpSpPr>
                <p:cNvPr id="1033" name="Graphic 761">
                  <a:extLst>
                    <a:ext uri="{FF2B5EF4-FFF2-40B4-BE49-F238E27FC236}">
                      <a16:creationId xmlns:a16="http://schemas.microsoft.com/office/drawing/2014/main" id="{4C73A2BC-40FD-3F20-7E2C-4D49189DF07C}"/>
                    </a:ext>
                  </a:extLst>
                </p:cNvPr>
                <p:cNvGrpSpPr/>
                <p:nvPr/>
              </p:nvGrpSpPr>
              <p:grpSpPr>
                <a:xfrm>
                  <a:off x="8574388" y="7262248"/>
                  <a:ext cx="93362" cy="93362"/>
                  <a:chOff x="8574388" y="7262248"/>
                  <a:chExt cx="93362" cy="93362"/>
                </a:xfrm>
                <a:grpFill/>
              </p:grpSpPr>
              <p:sp>
                <p:nvSpPr>
                  <p:cNvPr id="1037" name="Freeform 1036">
                    <a:extLst>
                      <a:ext uri="{FF2B5EF4-FFF2-40B4-BE49-F238E27FC236}">
                        <a16:creationId xmlns:a16="http://schemas.microsoft.com/office/drawing/2014/main" id="{BF955195-A9AB-692E-5F65-276E85DB16D0}"/>
                      </a:ext>
                    </a:extLst>
                  </p:cNvPr>
                  <p:cNvSpPr/>
                  <p:nvPr/>
                </p:nvSpPr>
                <p:spPr>
                  <a:xfrm>
                    <a:off x="8580257" y="7267583"/>
                    <a:ext cx="82158" cy="82158"/>
                  </a:xfrm>
                  <a:custGeom>
                    <a:avLst/>
                    <a:gdLst>
                      <a:gd name="connsiteX0" fmla="*/ 82159 w 82158"/>
                      <a:gd name="connsiteY0" fmla="*/ 0 h 82158"/>
                      <a:gd name="connsiteX1" fmla="*/ 0 w 82158"/>
                      <a:gd name="connsiteY1" fmla="*/ 82159 h 82158"/>
                    </a:gdLst>
                    <a:ahLst/>
                    <a:cxnLst>
                      <a:cxn ang="0">
                        <a:pos x="connsiteX0" y="connsiteY0"/>
                      </a:cxn>
                      <a:cxn ang="0">
                        <a:pos x="connsiteX1" y="connsiteY1"/>
                      </a:cxn>
                    </a:cxnLst>
                    <a:rect l="l" t="t" r="r" b="b"/>
                    <a:pathLst>
                      <a:path w="82158" h="82158">
                        <a:moveTo>
                          <a:pt x="82159" y="0"/>
                        </a:moveTo>
                        <a:lnTo>
                          <a:pt x="0" y="82159"/>
                        </a:lnTo>
                      </a:path>
                    </a:pathLst>
                  </a:custGeom>
                  <a:grpFill/>
                  <a:ln w="5331" cap="flat">
                    <a:noFill/>
                    <a:prstDash val="solid"/>
                    <a:miter/>
                  </a:ln>
                </p:spPr>
                <p:txBody>
                  <a:bodyPr rtlCol="0" anchor="ctr"/>
                  <a:lstStyle/>
                  <a:p>
                    <a:endParaRPr lang="en-US"/>
                  </a:p>
                </p:txBody>
              </p:sp>
              <p:sp>
                <p:nvSpPr>
                  <p:cNvPr id="1038" name="Freeform 1037">
                    <a:extLst>
                      <a:ext uri="{FF2B5EF4-FFF2-40B4-BE49-F238E27FC236}">
                        <a16:creationId xmlns:a16="http://schemas.microsoft.com/office/drawing/2014/main" id="{B657EE53-9EE3-1751-FF02-A9DFC40D66AA}"/>
                      </a:ext>
                    </a:extLst>
                  </p:cNvPr>
                  <p:cNvSpPr/>
                  <p:nvPr/>
                </p:nvSpPr>
                <p:spPr>
                  <a:xfrm>
                    <a:off x="8574388" y="7262248"/>
                    <a:ext cx="93362" cy="93362"/>
                  </a:xfrm>
                  <a:custGeom>
                    <a:avLst/>
                    <a:gdLst>
                      <a:gd name="connsiteX0" fmla="*/ 5869 w 93362"/>
                      <a:gd name="connsiteY0" fmla="*/ 93362 h 93362"/>
                      <a:gd name="connsiteX1" fmla="*/ 1601 w 93362"/>
                      <a:gd name="connsiteY1" fmla="*/ 91762 h 93362"/>
                      <a:gd name="connsiteX2" fmla="*/ 1601 w 93362"/>
                      <a:gd name="connsiteY2" fmla="*/ 83760 h 93362"/>
                      <a:gd name="connsiteX3" fmla="*/ 83760 w 93362"/>
                      <a:gd name="connsiteY3" fmla="*/ 1601 h 93362"/>
                      <a:gd name="connsiteX4" fmla="*/ 91762 w 93362"/>
                      <a:gd name="connsiteY4" fmla="*/ 1601 h 93362"/>
                      <a:gd name="connsiteX5" fmla="*/ 91762 w 93362"/>
                      <a:gd name="connsiteY5" fmla="*/ 9603 h 93362"/>
                      <a:gd name="connsiteX6" fmla="*/ 9603 w 93362"/>
                      <a:gd name="connsiteY6" fmla="*/ 91762 h 93362"/>
                      <a:gd name="connsiteX7" fmla="*/ 5335 w 93362"/>
                      <a:gd name="connsiteY7" fmla="*/ 93362 h 9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362" h="93362">
                        <a:moveTo>
                          <a:pt x="5869" y="93362"/>
                        </a:moveTo>
                        <a:cubicBezTo>
                          <a:pt x="4268" y="93362"/>
                          <a:pt x="3201" y="92829"/>
                          <a:pt x="1601" y="91762"/>
                        </a:cubicBezTo>
                        <a:cubicBezTo>
                          <a:pt x="-534" y="89628"/>
                          <a:pt x="-534" y="85893"/>
                          <a:pt x="1601" y="83760"/>
                        </a:cubicBezTo>
                        <a:lnTo>
                          <a:pt x="83760" y="1601"/>
                        </a:lnTo>
                        <a:cubicBezTo>
                          <a:pt x="85893" y="-534"/>
                          <a:pt x="89628" y="-534"/>
                          <a:pt x="91762" y="1601"/>
                        </a:cubicBezTo>
                        <a:cubicBezTo>
                          <a:pt x="93896" y="3735"/>
                          <a:pt x="93896" y="7469"/>
                          <a:pt x="91762" y="9603"/>
                        </a:cubicBezTo>
                        <a:lnTo>
                          <a:pt x="9603" y="91762"/>
                        </a:lnTo>
                        <a:cubicBezTo>
                          <a:pt x="8536" y="92829"/>
                          <a:pt x="6936" y="93362"/>
                          <a:pt x="5335" y="93362"/>
                        </a:cubicBezTo>
                        <a:close/>
                      </a:path>
                    </a:pathLst>
                  </a:custGeom>
                  <a:grpFill/>
                  <a:ln w="5331" cap="flat">
                    <a:noFill/>
                    <a:prstDash val="solid"/>
                    <a:miter/>
                  </a:ln>
                </p:spPr>
                <p:txBody>
                  <a:bodyPr rtlCol="0" anchor="ctr"/>
                  <a:lstStyle/>
                  <a:p>
                    <a:endParaRPr lang="en-US"/>
                  </a:p>
                </p:txBody>
              </p:sp>
            </p:grpSp>
            <p:grpSp>
              <p:nvGrpSpPr>
                <p:cNvPr id="1034" name="Graphic 761">
                  <a:extLst>
                    <a:ext uri="{FF2B5EF4-FFF2-40B4-BE49-F238E27FC236}">
                      <a16:creationId xmlns:a16="http://schemas.microsoft.com/office/drawing/2014/main" id="{82FBD07A-BA1F-3DDF-C316-3337A391837E}"/>
                    </a:ext>
                  </a:extLst>
                </p:cNvPr>
                <p:cNvGrpSpPr/>
                <p:nvPr/>
              </p:nvGrpSpPr>
              <p:grpSpPr>
                <a:xfrm>
                  <a:off x="8653346" y="7262248"/>
                  <a:ext cx="93362" cy="93362"/>
                  <a:chOff x="8653346" y="7262248"/>
                  <a:chExt cx="93362" cy="93362"/>
                </a:xfrm>
                <a:grpFill/>
              </p:grpSpPr>
              <p:sp>
                <p:nvSpPr>
                  <p:cNvPr id="1035" name="Freeform 1034">
                    <a:extLst>
                      <a:ext uri="{FF2B5EF4-FFF2-40B4-BE49-F238E27FC236}">
                        <a16:creationId xmlns:a16="http://schemas.microsoft.com/office/drawing/2014/main" id="{C548BC7E-4462-3D13-AA96-EE09904257D9}"/>
                      </a:ext>
                    </a:extLst>
                  </p:cNvPr>
                  <p:cNvSpPr/>
                  <p:nvPr/>
                </p:nvSpPr>
                <p:spPr>
                  <a:xfrm>
                    <a:off x="8659215" y="7267583"/>
                    <a:ext cx="82158" cy="82158"/>
                  </a:xfrm>
                  <a:custGeom>
                    <a:avLst/>
                    <a:gdLst>
                      <a:gd name="connsiteX0" fmla="*/ 82159 w 82158"/>
                      <a:gd name="connsiteY0" fmla="*/ 0 h 82158"/>
                      <a:gd name="connsiteX1" fmla="*/ 0 w 82158"/>
                      <a:gd name="connsiteY1" fmla="*/ 82159 h 82158"/>
                    </a:gdLst>
                    <a:ahLst/>
                    <a:cxnLst>
                      <a:cxn ang="0">
                        <a:pos x="connsiteX0" y="connsiteY0"/>
                      </a:cxn>
                      <a:cxn ang="0">
                        <a:pos x="connsiteX1" y="connsiteY1"/>
                      </a:cxn>
                    </a:cxnLst>
                    <a:rect l="l" t="t" r="r" b="b"/>
                    <a:pathLst>
                      <a:path w="82158" h="82158">
                        <a:moveTo>
                          <a:pt x="82159" y="0"/>
                        </a:moveTo>
                        <a:lnTo>
                          <a:pt x="0" y="82159"/>
                        </a:lnTo>
                      </a:path>
                    </a:pathLst>
                  </a:custGeom>
                  <a:grpFill/>
                  <a:ln w="5331" cap="flat">
                    <a:noFill/>
                    <a:prstDash val="solid"/>
                    <a:miter/>
                  </a:ln>
                </p:spPr>
                <p:txBody>
                  <a:bodyPr rtlCol="0" anchor="ctr"/>
                  <a:lstStyle/>
                  <a:p>
                    <a:endParaRPr lang="en-US"/>
                  </a:p>
                </p:txBody>
              </p:sp>
              <p:sp>
                <p:nvSpPr>
                  <p:cNvPr id="1036" name="Freeform 1035">
                    <a:extLst>
                      <a:ext uri="{FF2B5EF4-FFF2-40B4-BE49-F238E27FC236}">
                        <a16:creationId xmlns:a16="http://schemas.microsoft.com/office/drawing/2014/main" id="{4EE301E5-B1AD-3C80-622A-74928A9F0037}"/>
                      </a:ext>
                    </a:extLst>
                  </p:cNvPr>
                  <p:cNvSpPr/>
                  <p:nvPr/>
                </p:nvSpPr>
                <p:spPr>
                  <a:xfrm>
                    <a:off x="8653346" y="7262248"/>
                    <a:ext cx="93362" cy="93362"/>
                  </a:xfrm>
                  <a:custGeom>
                    <a:avLst/>
                    <a:gdLst>
                      <a:gd name="connsiteX0" fmla="*/ 5868 w 93362"/>
                      <a:gd name="connsiteY0" fmla="*/ 93362 h 93362"/>
                      <a:gd name="connsiteX1" fmla="*/ 1600 w 93362"/>
                      <a:gd name="connsiteY1" fmla="*/ 91762 h 93362"/>
                      <a:gd name="connsiteX2" fmla="*/ 1600 w 93362"/>
                      <a:gd name="connsiteY2" fmla="*/ 83760 h 93362"/>
                      <a:gd name="connsiteX3" fmla="*/ 83759 w 93362"/>
                      <a:gd name="connsiteY3" fmla="*/ 1601 h 93362"/>
                      <a:gd name="connsiteX4" fmla="*/ 91762 w 93362"/>
                      <a:gd name="connsiteY4" fmla="*/ 1601 h 93362"/>
                      <a:gd name="connsiteX5" fmla="*/ 91762 w 93362"/>
                      <a:gd name="connsiteY5" fmla="*/ 9603 h 93362"/>
                      <a:gd name="connsiteX6" fmla="*/ 9603 w 93362"/>
                      <a:gd name="connsiteY6" fmla="*/ 91762 h 93362"/>
                      <a:gd name="connsiteX7" fmla="*/ 5335 w 93362"/>
                      <a:gd name="connsiteY7" fmla="*/ 93362 h 9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362" h="93362">
                        <a:moveTo>
                          <a:pt x="5868" y="93362"/>
                        </a:moveTo>
                        <a:cubicBezTo>
                          <a:pt x="4268" y="93362"/>
                          <a:pt x="3201" y="92829"/>
                          <a:pt x="1600" y="91762"/>
                        </a:cubicBezTo>
                        <a:cubicBezTo>
                          <a:pt x="-533" y="89628"/>
                          <a:pt x="-533" y="85893"/>
                          <a:pt x="1600" y="83760"/>
                        </a:cubicBezTo>
                        <a:lnTo>
                          <a:pt x="83759" y="1601"/>
                        </a:lnTo>
                        <a:cubicBezTo>
                          <a:pt x="85893" y="-534"/>
                          <a:pt x="89628" y="-534"/>
                          <a:pt x="91762" y="1601"/>
                        </a:cubicBezTo>
                        <a:cubicBezTo>
                          <a:pt x="93896" y="3735"/>
                          <a:pt x="93896" y="7469"/>
                          <a:pt x="91762" y="9603"/>
                        </a:cubicBezTo>
                        <a:lnTo>
                          <a:pt x="9603" y="91762"/>
                        </a:lnTo>
                        <a:cubicBezTo>
                          <a:pt x="8536" y="92829"/>
                          <a:pt x="6935" y="93362"/>
                          <a:pt x="5335" y="93362"/>
                        </a:cubicBezTo>
                        <a:close/>
                      </a:path>
                    </a:pathLst>
                  </a:custGeom>
                  <a:grpFill/>
                  <a:ln w="5331" cap="flat">
                    <a:noFill/>
                    <a:prstDash val="solid"/>
                    <a:miter/>
                  </a:ln>
                </p:spPr>
                <p:txBody>
                  <a:bodyPr rtlCol="0" anchor="ctr"/>
                  <a:lstStyle/>
                  <a:p>
                    <a:endParaRPr lang="en-US"/>
                  </a:p>
                </p:txBody>
              </p:sp>
            </p:grpSp>
          </p:grpSp>
          <p:sp>
            <p:nvSpPr>
              <p:cNvPr id="1027" name="Freeform 1026">
                <a:extLst>
                  <a:ext uri="{FF2B5EF4-FFF2-40B4-BE49-F238E27FC236}">
                    <a16:creationId xmlns:a16="http://schemas.microsoft.com/office/drawing/2014/main" id="{58DB7710-0FD6-CA3E-8C4B-97E6BBD911CD}"/>
                  </a:ext>
                </a:extLst>
              </p:cNvPr>
              <p:cNvSpPr/>
              <p:nvPr/>
            </p:nvSpPr>
            <p:spPr>
              <a:xfrm>
                <a:off x="8336982" y="7261714"/>
                <a:ext cx="410260" cy="93895"/>
              </a:xfrm>
              <a:custGeom>
                <a:avLst/>
                <a:gdLst>
                  <a:gd name="connsiteX0" fmla="*/ 404392 w 410260"/>
                  <a:gd name="connsiteY0" fmla="*/ 93896 h 93895"/>
                  <a:gd name="connsiteX1" fmla="*/ 5868 w 410260"/>
                  <a:gd name="connsiteY1" fmla="*/ 93896 h 93895"/>
                  <a:gd name="connsiteX2" fmla="*/ 0 w 410260"/>
                  <a:gd name="connsiteY2" fmla="*/ 88027 h 93895"/>
                  <a:gd name="connsiteX3" fmla="*/ 0 w 410260"/>
                  <a:gd name="connsiteY3" fmla="*/ 5868 h 93895"/>
                  <a:gd name="connsiteX4" fmla="*/ 5868 w 410260"/>
                  <a:gd name="connsiteY4" fmla="*/ 0 h 93895"/>
                  <a:gd name="connsiteX5" fmla="*/ 404392 w 410260"/>
                  <a:gd name="connsiteY5" fmla="*/ 0 h 93895"/>
                  <a:gd name="connsiteX6" fmla="*/ 410260 w 410260"/>
                  <a:gd name="connsiteY6" fmla="*/ 5868 h 93895"/>
                  <a:gd name="connsiteX7" fmla="*/ 410260 w 410260"/>
                  <a:gd name="connsiteY7" fmla="*/ 88027 h 93895"/>
                  <a:gd name="connsiteX8" fmla="*/ 404392 w 410260"/>
                  <a:gd name="connsiteY8" fmla="*/ 93896 h 93895"/>
                  <a:gd name="connsiteX9" fmla="*/ 11737 w 410260"/>
                  <a:gd name="connsiteY9" fmla="*/ 82692 h 93895"/>
                  <a:gd name="connsiteX10" fmla="*/ 399057 w 410260"/>
                  <a:gd name="connsiteY10" fmla="*/ 82692 h 93895"/>
                  <a:gd name="connsiteX11" fmla="*/ 399057 w 410260"/>
                  <a:gd name="connsiteY11" fmla="*/ 11737 h 93895"/>
                  <a:gd name="connsiteX12" fmla="*/ 11737 w 410260"/>
                  <a:gd name="connsiteY12" fmla="*/ 11737 h 93895"/>
                  <a:gd name="connsiteX13" fmla="*/ 11737 w 410260"/>
                  <a:gd name="connsiteY13" fmla="*/ 82692 h 93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10260" h="93895">
                    <a:moveTo>
                      <a:pt x="404392" y="93896"/>
                    </a:moveTo>
                    <a:lnTo>
                      <a:pt x="5868" y="93896"/>
                    </a:lnTo>
                    <a:cubicBezTo>
                      <a:pt x="2667" y="93896"/>
                      <a:pt x="0" y="91228"/>
                      <a:pt x="0" y="88027"/>
                    </a:cubicBezTo>
                    <a:lnTo>
                      <a:pt x="0" y="5868"/>
                    </a:lnTo>
                    <a:cubicBezTo>
                      <a:pt x="0" y="2667"/>
                      <a:pt x="2667" y="0"/>
                      <a:pt x="5868" y="0"/>
                    </a:cubicBezTo>
                    <a:lnTo>
                      <a:pt x="404392" y="0"/>
                    </a:lnTo>
                    <a:cubicBezTo>
                      <a:pt x="407593" y="0"/>
                      <a:pt x="410260" y="2667"/>
                      <a:pt x="410260" y="5868"/>
                    </a:cubicBezTo>
                    <a:lnTo>
                      <a:pt x="410260" y="88027"/>
                    </a:lnTo>
                    <a:cubicBezTo>
                      <a:pt x="410260" y="91228"/>
                      <a:pt x="407593" y="93896"/>
                      <a:pt x="404392" y="93896"/>
                    </a:cubicBezTo>
                    <a:close/>
                    <a:moveTo>
                      <a:pt x="11737" y="82692"/>
                    </a:moveTo>
                    <a:lnTo>
                      <a:pt x="399057" y="82692"/>
                    </a:lnTo>
                    <a:lnTo>
                      <a:pt x="399057" y="11737"/>
                    </a:lnTo>
                    <a:lnTo>
                      <a:pt x="11737" y="11737"/>
                    </a:lnTo>
                    <a:lnTo>
                      <a:pt x="11737" y="82692"/>
                    </a:lnTo>
                    <a:close/>
                  </a:path>
                </a:pathLst>
              </a:custGeom>
              <a:grpFill/>
              <a:ln w="5331" cap="flat">
                <a:noFill/>
                <a:prstDash val="solid"/>
                <a:miter/>
              </a:ln>
            </p:spPr>
            <p:txBody>
              <a:bodyPr rtlCol="0" anchor="ctr"/>
              <a:lstStyle/>
              <a:p>
                <a:endParaRPr lang="en-US"/>
              </a:p>
            </p:txBody>
          </p:sp>
          <p:sp>
            <p:nvSpPr>
              <p:cNvPr id="1028" name="Freeform 1027">
                <a:extLst>
                  <a:ext uri="{FF2B5EF4-FFF2-40B4-BE49-F238E27FC236}">
                    <a16:creationId xmlns:a16="http://schemas.microsoft.com/office/drawing/2014/main" id="{244B7472-9099-3279-E0A4-1EE8C434D537}"/>
                  </a:ext>
                </a:extLst>
              </p:cNvPr>
              <p:cNvSpPr/>
              <p:nvPr/>
            </p:nvSpPr>
            <p:spPr>
              <a:xfrm>
                <a:off x="8336982" y="7261714"/>
                <a:ext cx="410260" cy="93895"/>
              </a:xfrm>
              <a:custGeom>
                <a:avLst/>
                <a:gdLst>
                  <a:gd name="connsiteX0" fmla="*/ 404392 w 410260"/>
                  <a:gd name="connsiteY0" fmla="*/ 93896 h 93895"/>
                  <a:gd name="connsiteX1" fmla="*/ 5868 w 410260"/>
                  <a:gd name="connsiteY1" fmla="*/ 93896 h 93895"/>
                  <a:gd name="connsiteX2" fmla="*/ 0 w 410260"/>
                  <a:gd name="connsiteY2" fmla="*/ 88027 h 93895"/>
                  <a:gd name="connsiteX3" fmla="*/ 0 w 410260"/>
                  <a:gd name="connsiteY3" fmla="*/ 5868 h 93895"/>
                  <a:gd name="connsiteX4" fmla="*/ 5868 w 410260"/>
                  <a:gd name="connsiteY4" fmla="*/ 0 h 93895"/>
                  <a:gd name="connsiteX5" fmla="*/ 404392 w 410260"/>
                  <a:gd name="connsiteY5" fmla="*/ 0 h 93895"/>
                  <a:gd name="connsiteX6" fmla="*/ 410260 w 410260"/>
                  <a:gd name="connsiteY6" fmla="*/ 5868 h 93895"/>
                  <a:gd name="connsiteX7" fmla="*/ 410260 w 410260"/>
                  <a:gd name="connsiteY7" fmla="*/ 88027 h 93895"/>
                  <a:gd name="connsiteX8" fmla="*/ 404392 w 410260"/>
                  <a:gd name="connsiteY8" fmla="*/ 93896 h 93895"/>
                  <a:gd name="connsiteX9" fmla="*/ 11737 w 410260"/>
                  <a:gd name="connsiteY9" fmla="*/ 82692 h 93895"/>
                  <a:gd name="connsiteX10" fmla="*/ 399057 w 410260"/>
                  <a:gd name="connsiteY10" fmla="*/ 82692 h 93895"/>
                  <a:gd name="connsiteX11" fmla="*/ 399057 w 410260"/>
                  <a:gd name="connsiteY11" fmla="*/ 11737 h 93895"/>
                  <a:gd name="connsiteX12" fmla="*/ 11737 w 410260"/>
                  <a:gd name="connsiteY12" fmla="*/ 11737 h 93895"/>
                  <a:gd name="connsiteX13" fmla="*/ 11737 w 410260"/>
                  <a:gd name="connsiteY13" fmla="*/ 82692 h 93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10260" h="93895">
                    <a:moveTo>
                      <a:pt x="404392" y="93896"/>
                    </a:moveTo>
                    <a:lnTo>
                      <a:pt x="5868" y="93896"/>
                    </a:lnTo>
                    <a:cubicBezTo>
                      <a:pt x="2667" y="93896"/>
                      <a:pt x="0" y="91228"/>
                      <a:pt x="0" y="88027"/>
                    </a:cubicBezTo>
                    <a:lnTo>
                      <a:pt x="0" y="5868"/>
                    </a:lnTo>
                    <a:cubicBezTo>
                      <a:pt x="0" y="2667"/>
                      <a:pt x="2667" y="0"/>
                      <a:pt x="5868" y="0"/>
                    </a:cubicBezTo>
                    <a:lnTo>
                      <a:pt x="404392" y="0"/>
                    </a:lnTo>
                    <a:cubicBezTo>
                      <a:pt x="407593" y="0"/>
                      <a:pt x="410260" y="2667"/>
                      <a:pt x="410260" y="5868"/>
                    </a:cubicBezTo>
                    <a:lnTo>
                      <a:pt x="410260" y="88027"/>
                    </a:lnTo>
                    <a:cubicBezTo>
                      <a:pt x="410260" y="91228"/>
                      <a:pt x="407593" y="93896"/>
                      <a:pt x="404392" y="93896"/>
                    </a:cubicBezTo>
                    <a:close/>
                    <a:moveTo>
                      <a:pt x="11737" y="82692"/>
                    </a:moveTo>
                    <a:lnTo>
                      <a:pt x="399057" y="82692"/>
                    </a:lnTo>
                    <a:lnTo>
                      <a:pt x="399057" y="11737"/>
                    </a:lnTo>
                    <a:lnTo>
                      <a:pt x="11737" y="11737"/>
                    </a:lnTo>
                    <a:lnTo>
                      <a:pt x="11737" y="82692"/>
                    </a:lnTo>
                    <a:close/>
                  </a:path>
                </a:pathLst>
              </a:custGeom>
              <a:grpFill/>
              <a:ln w="5331" cap="flat">
                <a:noFill/>
                <a:prstDash val="solid"/>
                <a:miter/>
              </a:ln>
            </p:spPr>
            <p:txBody>
              <a:bodyPr rtlCol="0" anchor="ctr"/>
              <a:lstStyle/>
              <a:p>
                <a:endParaRPr lang="en-US"/>
              </a:p>
            </p:txBody>
          </p:sp>
          <p:sp>
            <p:nvSpPr>
              <p:cNvPr id="1029" name="Freeform 1028">
                <a:extLst>
                  <a:ext uri="{FF2B5EF4-FFF2-40B4-BE49-F238E27FC236}">
                    <a16:creationId xmlns:a16="http://schemas.microsoft.com/office/drawing/2014/main" id="{8413F425-547E-C5E8-7BAD-4839DAC7D4B4}"/>
                  </a:ext>
                </a:extLst>
              </p:cNvPr>
              <p:cNvSpPr/>
              <p:nvPr/>
            </p:nvSpPr>
            <p:spPr>
              <a:xfrm>
                <a:off x="8336982" y="7549804"/>
                <a:ext cx="410260" cy="11736"/>
              </a:xfrm>
              <a:custGeom>
                <a:avLst/>
                <a:gdLst>
                  <a:gd name="connsiteX0" fmla="*/ 404392 w 410260"/>
                  <a:gd name="connsiteY0" fmla="*/ 11737 h 11736"/>
                  <a:gd name="connsiteX1" fmla="*/ 5868 w 410260"/>
                  <a:gd name="connsiteY1" fmla="*/ 11737 h 11736"/>
                  <a:gd name="connsiteX2" fmla="*/ 0 w 410260"/>
                  <a:gd name="connsiteY2" fmla="*/ 5868 h 11736"/>
                  <a:gd name="connsiteX3" fmla="*/ 5868 w 410260"/>
                  <a:gd name="connsiteY3" fmla="*/ 0 h 11736"/>
                  <a:gd name="connsiteX4" fmla="*/ 404392 w 410260"/>
                  <a:gd name="connsiteY4" fmla="*/ 0 h 11736"/>
                  <a:gd name="connsiteX5" fmla="*/ 410260 w 410260"/>
                  <a:gd name="connsiteY5" fmla="*/ 5868 h 11736"/>
                  <a:gd name="connsiteX6" fmla="*/ 404392 w 410260"/>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0260" h="11736">
                    <a:moveTo>
                      <a:pt x="404392" y="11737"/>
                    </a:moveTo>
                    <a:lnTo>
                      <a:pt x="5868" y="11737"/>
                    </a:lnTo>
                    <a:cubicBezTo>
                      <a:pt x="2667" y="11737"/>
                      <a:pt x="0" y="9069"/>
                      <a:pt x="0" y="5868"/>
                    </a:cubicBezTo>
                    <a:cubicBezTo>
                      <a:pt x="0" y="2667"/>
                      <a:pt x="2667" y="0"/>
                      <a:pt x="5868" y="0"/>
                    </a:cubicBezTo>
                    <a:lnTo>
                      <a:pt x="404392" y="0"/>
                    </a:lnTo>
                    <a:cubicBezTo>
                      <a:pt x="407593" y="0"/>
                      <a:pt x="410260" y="2667"/>
                      <a:pt x="410260" y="5868"/>
                    </a:cubicBezTo>
                    <a:cubicBezTo>
                      <a:pt x="410260" y="9069"/>
                      <a:pt x="407593" y="11737"/>
                      <a:pt x="404392" y="11737"/>
                    </a:cubicBezTo>
                    <a:close/>
                  </a:path>
                </a:pathLst>
              </a:custGeom>
              <a:grpFill/>
              <a:ln w="5331" cap="flat">
                <a:noFill/>
                <a:prstDash val="solid"/>
                <a:miter/>
              </a:ln>
            </p:spPr>
            <p:txBody>
              <a:bodyPr rtlCol="0" anchor="ctr"/>
              <a:lstStyle/>
              <a:p>
                <a:endParaRPr lang="en-US"/>
              </a:p>
            </p:txBody>
          </p:sp>
        </p:grpSp>
        <p:sp>
          <p:nvSpPr>
            <p:cNvPr id="1047" name="Rectangle 1046">
              <a:extLst>
                <a:ext uri="{FF2B5EF4-FFF2-40B4-BE49-F238E27FC236}">
                  <a16:creationId xmlns:a16="http://schemas.microsoft.com/office/drawing/2014/main" id="{72FB3BEB-B4CC-85EE-5265-A7516AD4EB78}"/>
                </a:ext>
              </a:extLst>
            </p:cNvPr>
            <p:cNvSpPr/>
            <p:nvPr/>
          </p:nvSpPr>
          <p:spPr>
            <a:xfrm>
              <a:off x="4467771" y="7536043"/>
              <a:ext cx="741289" cy="46011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48" name="Graphic 761">
              <a:extLst>
                <a:ext uri="{FF2B5EF4-FFF2-40B4-BE49-F238E27FC236}">
                  <a16:creationId xmlns:a16="http://schemas.microsoft.com/office/drawing/2014/main" id="{0FE80DCE-C7AB-2A78-D0A2-20FF4285E11D}"/>
                </a:ext>
              </a:extLst>
            </p:cNvPr>
            <p:cNvGrpSpPr/>
            <p:nvPr/>
          </p:nvGrpSpPr>
          <p:grpSpPr>
            <a:xfrm>
              <a:off x="4645524" y="7587336"/>
              <a:ext cx="407566" cy="407696"/>
              <a:chOff x="8373884" y="6441172"/>
              <a:chExt cx="356285" cy="356398"/>
            </a:xfrm>
            <a:solidFill>
              <a:srgbClr val="404040"/>
            </a:solidFill>
          </p:grpSpPr>
          <p:grpSp>
            <p:nvGrpSpPr>
              <p:cNvPr id="1049" name="Graphic 761">
                <a:extLst>
                  <a:ext uri="{FF2B5EF4-FFF2-40B4-BE49-F238E27FC236}">
                    <a16:creationId xmlns:a16="http://schemas.microsoft.com/office/drawing/2014/main" id="{903D3C92-DC83-D686-91F8-C4D67B3FF2DD}"/>
                  </a:ext>
                </a:extLst>
              </p:cNvPr>
              <p:cNvGrpSpPr/>
              <p:nvPr/>
            </p:nvGrpSpPr>
            <p:grpSpPr>
              <a:xfrm>
                <a:off x="8373884" y="6441172"/>
                <a:ext cx="356285" cy="356398"/>
                <a:chOff x="8373884" y="6441172"/>
                <a:chExt cx="356285" cy="356398"/>
              </a:xfrm>
              <a:grpFill/>
            </p:grpSpPr>
            <p:grpSp>
              <p:nvGrpSpPr>
                <p:cNvPr id="1056" name="Graphic 761">
                  <a:extLst>
                    <a:ext uri="{FF2B5EF4-FFF2-40B4-BE49-F238E27FC236}">
                      <a16:creationId xmlns:a16="http://schemas.microsoft.com/office/drawing/2014/main" id="{5CDE55DB-E790-A078-55FA-6738FC6350C3}"/>
                    </a:ext>
                  </a:extLst>
                </p:cNvPr>
                <p:cNvGrpSpPr/>
                <p:nvPr/>
              </p:nvGrpSpPr>
              <p:grpSpPr>
                <a:xfrm>
                  <a:off x="8671485" y="6525486"/>
                  <a:ext cx="58684" cy="272084"/>
                  <a:chOff x="8671485" y="6525486"/>
                  <a:chExt cx="58684" cy="272084"/>
                </a:xfrm>
                <a:grpFill/>
              </p:grpSpPr>
              <p:sp>
                <p:nvSpPr>
                  <p:cNvPr id="1059" name="Freeform 1058">
                    <a:extLst>
                      <a:ext uri="{FF2B5EF4-FFF2-40B4-BE49-F238E27FC236}">
                        <a16:creationId xmlns:a16="http://schemas.microsoft.com/office/drawing/2014/main" id="{50AE1C12-5EBF-48D5-C4D9-768C5B285209}"/>
                      </a:ext>
                    </a:extLst>
                  </p:cNvPr>
                  <p:cNvSpPr/>
                  <p:nvPr/>
                </p:nvSpPr>
                <p:spPr>
                  <a:xfrm>
                    <a:off x="8677354" y="6785833"/>
                    <a:ext cx="52816" cy="11737"/>
                  </a:xfrm>
                  <a:custGeom>
                    <a:avLst/>
                    <a:gdLst>
                      <a:gd name="connsiteX0" fmla="*/ 46948 w 52816"/>
                      <a:gd name="connsiteY0" fmla="*/ 11737 h 11737"/>
                      <a:gd name="connsiteX1" fmla="*/ 5868 w 52816"/>
                      <a:gd name="connsiteY1" fmla="*/ 11737 h 11737"/>
                      <a:gd name="connsiteX2" fmla="*/ 0 w 52816"/>
                      <a:gd name="connsiteY2" fmla="*/ 5869 h 11737"/>
                      <a:gd name="connsiteX3" fmla="*/ 5868 w 52816"/>
                      <a:gd name="connsiteY3" fmla="*/ 0 h 11737"/>
                      <a:gd name="connsiteX4" fmla="*/ 46948 w 52816"/>
                      <a:gd name="connsiteY4" fmla="*/ 0 h 11737"/>
                      <a:gd name="connsiteX5" fmla="*/ 52816 w 52816"/>
                      <a:gd name="connsiteY5" fmla="*/ 5869 h 11737"/>
                      <a:gd name="connsiteX6" fmla="*/ 46948 w 52816"/>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816" h="11737">
                        <a:moveTo>
                          <a:pt x="46948" y="11737"/>
                        </a:moveTo>
                        <a:lnTo>
                          <a:pt x="5868" y="11737"/>
                        </a:lnTo>
                        <a:cubicBezTo>
                          <a:pt x="2667" y="11737"/>
                          <a:pt x="0" y="9070"/>
                          <a:pt x="0" y="5869"/>
                        </a:cubicBezTo>
                        <a:cubicBezTo>
                          <a:pt x="0" y="2667"/>
                          <a:pt x="2667" y="0"/>
                          <a:pt x="5868" y="0"/>
                        </a:cubicBezTo>
                        <a:lnTo>
                          <a:pt x="46948" y="0"/>
                        </a:lnTo>
                        <a:cubicBezTo>
                          <a:pt x="50149" y="0"/>
                          <a:pt x="52816" y="2667"/>
                          <a:pt x="52816" y="5869"/>
                        </a:cubicBezTo>
                        <a:cubicBezTo>
                          <a:pt x="52816" y="9070"/>
                          <a:pt x="50149" y="11737"/>
                          <a:pt x="46948" y="11737"/>
                        </a:cubicBezTo>
                        <a:close/>
                      </a:path>
                    </a:pathLst>
                  </a:custGeom>
                  <a:grpFill/>
                  <a:ln w="5331" cap="flat">
                    <a:noFill/>
                    <a:prstDash val="solid"/>
                    <a:miter/>
                  </a:ln>
                </p:spPr>
                <p:txBody>
                  <a:bodyPr rtlCol="0" anchor="ctr"/>
                  <a:lstStyle/>
                  <a:p>
                    <a:endParaRPr lang="en-US"/>
                  </a:p>
                </p:txBody>
              </p:sp>
              <p:sp>
                <p:nvSpPr>
                  <p:cNvPr id="1060" name="Freeform 1059">
                    <a:extLst>
                      <a:ext uri="{FF2B5EF4-FFF2-40B4-BE49-F238E27FC236}">
                        <a16:creationId xmlns:a16="http://schemas.microsoft.com/office/drawing/2014/main" id="{8A6A9F56-671C-D2EA-96EC-6082A0BE13F8}"/>
                      </a:ext>
                    </a:extLst>
                  </p:cNvPr>
                  <p:cNvSpPr/>
                  <p:nvPr/>
                </p:nvSpPr>
                <p:spPr>
                  <a:xfrm>
                    <a:off x="8682689" y="6735151"/>
                    <a:ext cx="47481" cy="11737"/>
                  </a:xfrm>
                  <a:custGeom>
                    <a:avLst/>
                    <a:gdLst>
                      <a:gd name="connsiteX0" fmla="*/ 41613 w 47481"/>
                      <a:gd name="connsiteY0" fmla="*/ 11737 h 11737"/>
                      <a:gd name="connsiteX1" fmla="*/ 5868 w 47481"/>
                      <a:gd name="connsiteY1" fmla="*/ 11737 h 11737"/>
                      <a:gd name="connsiteX2" fmla="*/ 0 w 47481"/>
                      <a:gd name="connsiteY2" fmla="*/ 5869 h 11737"/>
                      <a:gd name="connsiteX3" fmla="*/ 5868 w 47481"/>
                      <a:gd name="connsiteY3" fmla="*/ 0 h 11737"/>
                      <a:gd name="connsiteX4" fmla="*/ 41613 w 47481"/>
                      <a:gd name="connsiteY4" fmla="*/ 0 h 11737"/>
                      <a:gd name="connsiteX5" fmla="*/ 47482 w 47481"/>
                      <a:gd name="connsiteY5" fmla="*/ 5869 h 11737"/>
                      <a:gd name="connsiteX6" fmla="*/ 41613 w 47481"/>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481" h="11737">
                        <a:moveTo>
                          <a:pt x="41613" y="11737"/>
                        </a:moveTo>
                        <a:lnTo>
                          <a:pt x="5868" y="11737"/>
                        </a:lnTo>
                        <a:cubicBezTo>
                          <a:pt x="2667" y="11737"/>
                          <a:pt x="0" y="9070"/>
                          <a:pt x="0" y="5869"/>
                        </a:cubicBezTo>
                        <a:cubicBezTo>
                          <a:pt x="0" y="2667"/>
                          <a:pt x="2667" y="0"/>
                          <a:pt x="5868" y="0"/>
                        </a:cubicBezTo>
                        <a:lnTo>
                          <a:pt x="41613" y="0"/>
                        </a:lnTo>
                        <a:cubicBezTo>
                          <a:pt x="44814" y="0"/>
                          <a:pt x="47482" y="2667"/>
                          <a:pt x="47482" y="5869"/>
                        </a:cubicBezTo>
                        <a:cubicBezTo>
                          <a:pt x="47482" y="9070"/>
                          <a:pt x="44814" y="11737"/>
                          <a:pt x="41613" y="11737"/>
                        </a:cubicBezTo>
                        <a:close/>
                      </a:path>
                    </a:pathLst>
                  </a:custGeom>
                  <a:grpFill/>
                  <a:ln w="5331" cap="flat">
                    <a:noFill/>
                    <a:prstDash val="solid"/>
                    <a:miter/>
                  </a:ln>
                </p:spPr>
                <p:txBody>
                  <a:bodyPr rtlCol="0" anchor="ctr"/>
                  <a:lstStyle/>
                  <a:p>
                    <a:endParaRPr lang="en-US"/>
                  </a:p>
                </p:txBody>
              </p:sp>
              <p:sp>
                <p:nvSpPr>
                  <p:cNvPr id="1061" name="Freeform 1060">
                    <a:extLst>
                      <a:ext uri="{FF2B5EF4-FFF2-40B4-BE49-F238E27FC236}">
                        <a16:creationId xmlns:a16="http://schemas.microsoft.com/office/drawing/2014/main" id="{4178FFA1-C792-6E10-ABBB-349F1B46B043}"/>
                      </a:ext>
                    </a:extLst>
                  </p:cNvPr>
                  <p:cNvSpPr/>
                  <p:nvPr/>
                </p:nvSpPr>
                <p:spPr>
                  <a:xfrm>
                    <a:off x="8671485" y="6682868"/>
                    <a:ext cx="58684" cy="11737"/>
                  </a:xfrm>
                  <a:custGeom>
                    <a:avLst/>
                    <a:gdLst>
                      <a:gd name="connsiteX0" fmla="*/ 52816 w 58684"/>
                      <a:gd name="connsiteY0" fmla="*/ 11737 h 11737"/>
                      <a:gd name="connsiteX1" fmla="*/ 5868 w 58684"/>
                      <a:gd name="connsiteY1" fmla="*/ 11737 h 11737"/>
                      <a:gd name="connsiteX2" fmla="*/ 0 w 58684"/>
                      <a:gd name="connsiteY2" fmla="*/ 5868 h 11737"/>
                      <a:gd name="connsiteX3" fmla="*/ 5868 w 58684"/>
                      <a:gd name="connsiteY3" fmla="*/ 0 h 11737"/>
                      <a:gd name="connsiteX4" fmla="*/ 52816 w 58684"/>
                      <a:gd name="connsiteY4" fmla="*/ 0 h 11737"/>
                      <a:gd name="connsiteX5" fmla="*/ 58685 w 58684"/>
                      <a:gd name="connsiteY5" fmla="*/ 5868 h 11737"/>
                      <a:gd name="connsiteX6" fmla="*/ 52816 w 58684"/>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684" h="11737">
                        <a:moveTo>
                          <a:pt x="52816" y="11737"/>
                        </a:moveTo>
                        <a:lnTo>
                          <a:pt x="5868" y="11737"/>
                        </a:lnTo>
                        <a:cubicBezTo>
                          <a:pt x="2667" y="11737"/>
                          <a:pt x="0" y="9070"/>
                          <a:pt x="0" y="5868"/>
                        </a:cubicBezTo>
                        <a:cubicBezTo>
                          <a:pt x="0" y="2667"/>
                          <a:pt x="2667" y="0"/>
                          <a:pt x="5868" y="0"/>
                        </a:cubicBezTo>
                        <a:lnTo>
                          <a:pt x="52816" y="0"/>
                        </a:lnTo>
                        <a:cubicBezTo>
                          <a:pt x="56017" y="0"/>
                          <a:pt x="58685" y="2667"/>
                          <a:pt x="58685" y="5868"/>
                        </a:cubicBezTo>
                        <a:cubicBezTo>
                          <a:pt x="58685" y="9070"/>
                          <a:pt x="56017" y="11737"/>
                          <a:pt x="52816" y="11737"/>
                        </a:cubicBezTo>
                        <a:close/>
                      </a:path>
                    </a:pathLst>
                  </a:custGeom>
                  <a:grpFill/>
                  <a:ln w="5331" cap="flat">
                    <a:noFill/>
                    <a:prstDash val="solid"/>
                    <a:miter/>
                  </a:ln>
                </p:spPr>
                <p:txBody>
                  <a:bodyPr rtlCol="0" anchor="ctr"/>
                  <a:lstStyle/>
                  <a:p>
                    <a:endParaRPr lang="en-US"/>
                  </a:p>
                </p:txBody>
              </p:sp>
              <p:sp>
                <p:nvSpPr>
                  <p:cNvPr id="1062" name="Freeform 1061">
                    <a:extLst>
                      <a:ext uri="{FF2B5EF4-FFF2-40B4-BE49-F238E27FC236}">
                        <a16:creationId xmlns:a16="http://schemas.microsoft.com/office/drawing/2014/main" id="{84571D95-C4EC-7A88-EDC5-6CF5F48D5F70}"/>
                      </a:ext>
                    </a:extLst>
                  </p:cNvPr>
                  <p:cNvSpPr/>
                  <p:nvPr/>
                </p:nvSpPr>
                <p:spPr>
                  <a:xfrm>
                    <a:off x="8682689" y="6630052"/>
                    <a:ext cx="47481" cy="11737"/>
                  </a:xfrm>
                  <a:custGeom>
                    <a:avLst/>
                    <a:gdLst>
                      <a:gd name="connsiteX0" fmla="*/ 41613 w 47481"/>
                      <a:gd name="connsiteY0" fmla="*/ 11737 h 11737"/>
                      <a:gd name="connsiteX1" fmla="*/ 5868 w 47481"/>
                      <a:gd name="connsiteY1" fmla="*/ 11737 h 11737"/>
                      <a:gd name="connsiteX2" fmla="*/ 0 w 47481"/>
                      <a:gd name="connsiteY2" fmla="*/ 5869 h 11737"/>
                      <a:gd name="connsiteX3" fmla="*/ 5868 w 47481"/>
                      <a:gd name="connsiteY3" fmla="*/ 0 h 11737"/>
                      <a:gd name="connsiteX4" fmla="*/ 41613 w 47481"/>
                      <a:gd name="connsiteY4" fmla="*/ 0 h 11737"/>
                      <a:gd name="connsiteX5" fmla="*/ 47482 w 47481"/>
                      <a:gd name="connsiteY5" fmla="*/ 5869 h 11737"/>
                      <a:gd name="connsiteX6" fmla="*/ 41613 w 47481"/>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481" h="11737">
                        <a:moveTo>
                          <a:pt x="41613" y="11737"/>
                        </a:moveTo>
                        <a:lnTo>
                          <a:pt x="5868" y="11737"/>
                        </a:lnTo>
                        <a:cubicBezTo>
                          <a:pt x="2667" y="11737"/>
                          <a:pt x="0" y="9070"/>
                          <a:pt x="0" y="5869"/>
                        </a:cubicBezTo>
                        <a:cubicBezTo>
                          <a:pt x="0" y="2667"/>
                          <a:pt x="2667" y="0"/>
                          <a:pt x="5868" y="0"/>
                        </a:cubicBezTo>
                        <a:lnTo>
                          <a:pt x="41613" y="0"/>
                        </a:lnTo>
                        <a:cubicBezTo>
                          <a:pt x="44814" y="0"/>
                          <a:pt x="47482" y="2667"/>
                          <a:pt x="47482" y="5869"/>
                        </a:cubicBezTo>
                        <a:cubicBezTo>
                          <a:pt x="47482" y="9070"/>
                          <a:pt x="44814" y="11737"/>
                          <a:pt x="41613" y="11737"/>
                        </a:cubicBezTo>
                        <a:close/>
                      </a:path>
                    </a:pathLst>
                  </a:custGeom>
                  <a:grpFill/>
                  <a:ln w="5331" cap="flat">
                    <a:noFill/>
                    <a:prstDash val="solid"/>
                    <a:miter/>
                  </a:ln>
                </p:spPr>
                <p:txBody>
                  <a:bodyPr rtlCol="0" anchor="ctr"/>
                  <a:lstStyle/>
                  <a:p>
                    <a:endParaRPr lang="en-US"/>
                  </a:p>
                </p:txBody>
              </p:sp>
              <p:sp>
                <p:nvSpPr>
                  <p:cNvPr id="1063" name="Freeform 1062">
                    <a:extLst>
                      <a:ext uri="{FF2B5EF4-FFF2-40B4-BE49-F238E27FC236}">
                        <a16:creationId xmlns:a16="http://schemas.microsoft.com/office/drawing/2014/main" id="{89A7B71C-CD95-5A4D-31DB-D908A9198F40}"/>
                      </a:ext>
                    </a:extLst>
                  </p:cNvPr>
                  <p:cNvSpPr/>
                  <p:nvPr/>
                </p:nvSpPr>
                <p:spPr>
                  <a:xfrm>
                    <a:off x="8671485" y="6577769"/>
                    <a:ext cx="58684" cy="11737"/>
                  </a:xfrm>
                  <a:custGeom>
                    <a:avLst/>
                    <a:gdLst>
                      <a:gd name="connsiteX0" fmla="*/ 52816 w 58684"/>
                      <a:gd name="connsiteY0" fmla="*/ 11737 h 11737"/>
                      <a:gd name="connsiteX1" fmla="*/ 5868 w 58684"/>
                      <a:gd name="connsiteY1" fmla="*/ 11737 h 11737"/>
                      <a:gd name="connsiteX2" fmla="*/ 0 w 58684"/>
                      <a:gd name="connsiteY2" fmla="*/ 5869 h 11737"/>
                      <a:gd name="connsiteX3" fmla="*/ 5868 w 58684"/>
                      <a:gd name="connsiteY3" fmla="*/ 0 h 11737"/>
                      <a:gd name="connsiteX4" fmla="*/ 52816 w 58684"/>
                      <a:gd name="connsiteY4" fmla="*/ 0 h 11737"/>
                      <a:gd name="connsiteX5" fmla="*/ 58685 w 58684"/>
                      <a:gd name="connsiteY5" fmla="*/ 5869 h 11737"/>
                      <a:gd name="connsiteX6" fmla="*/ 52816 w 58684"/>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684" h="11737">
                        <a:moveTo>
                          <a:pt x="52816" y="11737"/>
                        </a:moveTo>
                        <a:lnTo>
                          <a:pt x="5868" y="11737"/>
                        </a:lnTo>
                        <a:cubicBezTo>
                          <a:pt x="2667" y="11737"/>
                          <a:pt x="0" y="9070"/>
                          <a:pt x="0" y="5869"/>
                        </a:cubicBezTo>
                        <a:cubicBezTo>
                          <a:pt x="0" y="2667"/>
                          <a:pt x="2667" y="0"/>
                          <a:pt x="5868" y="0"/>
                        </a:cubicBezTo>
                        <a:lnTo>
                          <a:pt x="52816" y="0"/>
                        </a:lnTo>
                        <a:cubicBezTo>
                          <a:pt x="56017" y="0"/>
                          <a:pt x="58685" y="2667"/>
                          <a:pt x="58685" y="5869"/>
                        </a:cubicBezTo>
                        <a:cubicBezTo>
                          <a:pt x="58685" y="9070"/>
                          <a:pt x="56017" y="11737"/>
                          <a:pt x="52816" y="11737"/>
                        </a:cubicBezTo>
                        <a:close/>
                      </a:path>
                    </a:pathLst>
                  </a:custGeom>
                  <a:grpFill/>
                  <a:ln w="5331" cap="flat">
                    <a:noFill/>
                    <a:prstDash val="solid"/>
                    <a:miter/>
                  </a:ln>
                </p:spPr>
                <p:txBody>
                  <a:bodyPr rtlCol="0" anchor="ctr"/>
                  <a:lstStyle/>
                  <a:p>
                    <a:endParaRPr lang="en-US"/>
                  </a:p>
                </p:txBody>
              </p:sp>
              <p:sp>
                <p:nvSpPr>
                  <p:cNvPr id="1064" name="Freeform 1063">
                    <a:extLst>
                      <a:ext uri="{FF2B5EF4-FFF2-40B4-BE49-F238E27FC236}">
                        <a16:creationId xmlns:a16="http://schemas.microsoft.com/office/drawing/2014/main" id="{B2408CFD-DEC9-67C8-5E41-AE36CDBE49FF}"/>
                      </a:ext>
                    </a:extLst>
                  </p:cNvPr>
                  <p:cNvSpPr/>
                  <p:nvPr/>
                </p:nvSpPr>
                <p:spPr>
                  <a:xfrm>
                    <a:off x="8682689" y="6525486"/>
                    <a:ext cx="47481" cy="11737"/>
                  </a:xfrm>
                  <a:custGeom>
                    <a:avLst/>
                    <a:gdLst>
                      <a:gd name="connsiteX0" fmla="*/ 41613 w 47481"/>
                      <a:gd name="connsiteY0" fmla="*/ 11737 h 11737"/>
                      <a:gd name="connsiteX1" fmla="*/ 5868 w 47481"/>
                      <a:gd name="connsiteY1" fmla="*/ 11737 h 11737"/>
                      <a:gd name="connsiteX2" fmla="*/ 0 w 47481"/>
                      <a:gd name="connsiteY2" fmla="*/ 5868 h 11737"/>
                      <a:gd name="connsiteX3" fmla="*/ 5868 w 47481"/>
                      <a:gd name="connsiteY3" fmla="*/ 0 h 11737"/>
                      <a:gd name="connsiteX4" fmla="*/ 41613 w 47481"/>
                      <a:gd name="connsiteY4" fmla="*/ 0 h 11737"/>
                      <a:gd name="connsiteX5" fmla="*/ 47482 w 47481"/>
                      <a:gd name="connsiteY5" fmla="*/ 5868 h 11737"/>
                      <a:gd name="connsiteX6" fmla="*/ 41613 w 47481"/>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481" h="11737">
                        <a:moveTo>
                          <a:pt x="41613" y="11737"/>
                        </a:moveTo>
                        <a:lnTo>
                          <a:pt x="5868" y="11737"/>
                        </a:lnTo>
                        <a:cubicBezTo>
                          <a:pt x="2667" y="11737"/>
                          <a:pt x="0" y="9070"/>
                          <a:pt x="0" y="5868"/>
                        </a:cubicBezTo>
                        <a:cubicBezTo>
                          <a:pt x="0" y="2667"/>
                          <a:pt x="2667" y="0"/>
                          <a:pt x="5868" y="0"/>
                        </a:cubicBezTo>
                        <a:lnTo>
                          <a:pt x="41613" y="0"/>
                        </a:lnTo>
                        <a:cubicBezTo>
                          <a:pt x="44814" y="0"/>
                          <a:pt x="47482" y="2667"/>
                          <a:pt x="47482" y="5868"/>
                        </a:cubicBezTo>
                        <a:cubicBezTo>
                          <a:pt x="47482" y="9070"/>
                          <a:pt x="44814" y="11737"/>
                          <a:pt x="41613" y="11737"/>
                        </a:cubicBezTo>
                        <a:close/>
                      </a:path>
                    </a:pathLst>
                  </a:custGeom>
                  <a:grpFill/>
                  <a:ln w="5331" cap="flat">
                    <a:noFill/>
                    <a:prstDash val="solid"/>
                    <a:miter/>
                  </a:ln>
                </p:spPr>
                <p:txBody>
                  <a:bodyPr rtlCol="0" anchor="ctr"/>
                  <a:lstStyle/>
                  <a:p>
                    <a:endParaRPr lang="en-US"/>
                  </a:p>
                </p:txBody>
              </p:sp>
            </p:grpSp>
            <p:sp>
              <p:nvSpPr>
                <p:cNvPr id="1057" name="Freeform 1056">
                  <a:extLst>
                    <a:ext uri="{FF2B5EF4-FFF2-40B4-BE49-F238E27FC236}">
                      <a16:creationId xmlns:a16="http://schemas.microsoft.com/office/drawing/2014/main" id="{C79ECF3F-9ABF-C6A8-CE26-892FA79D4E2A}"/>
                    </a:ext>
                  </a:extLst>
                </p:cNvPr>
                <p:cNvSpPr/>
                <p:nvPr/>
              </p:nvSpPr>
              <p:spPr>
                <a:xfrm>
                  <a:off x="8718433" y="6441194"/>
                  <a:ext cx="11737" cy="356376"/>
                </a:xfrm>
                <a:custGeom>
                  <a:avLst/>
                  <a:gdLst>
                    <a:gd name="connsiteX0" fmla="*/ 5868 w 11737"/>
                    <a:gd name="connsiteY0" fmla="*/ 356377 h 356376"/>
                    <a:gd name="connsiteX1" fmla="*/ 0 w 11737"/>
                    <a:gd name="connsiteY1" fmla="*/ 350509 h 356376"/>
                    <a:gd name="connsiteX2" fmla="*/ 0 w 11737"/>
                    <a:gd name="connsiteY2" fmla="*/ 5868 h 356376"/>
                    <a:gd name="connsiteX3" fmla="*/ 5868 w 11737"/>
                    <a:gd name="connsiteY3" fmla="*/ 0 h 356376"/>
                    <a:gd name="connsiteX4" fmla="*/ 11737 w 11737"/>
                    <a:gd name="connsiteY4" fmla="*/ 5868 h 356376"/>
                    <a:gd name="connsiteX5" fmla="*/ 11737 w 11737"/>
                    <a:gd name="connsiteY5" fmla="*/ 350509 h 356376"/>
                    <a:gd name="connsiteX6" fmla="*/ 5868 w 11737"/>
                    <a:gd name="connsiteY6" fmla="*/ 356377 h 356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37" h="356376">
                      <a:moveTo>
                        <a:pt x="5868" y="356377"/>
                      </a:moveTo>
                      <a:cubicBezTo>
                        <a:pt x="2667" y="356377"/>
                        <a:pt x="0" y="353710"/>
                        <a:pt x="0" y="350509"/>
                      </a:cubicBezTo>
                      <a:lnTo>
                        <a:pt x="0" y="5868"/>
                      </a:lnTo>
                      <a:cubicBezTo>
                        <a:pt x="0" y="2667"/>
                        <a:pt x="2667" y="0"/>
                        <a:pt x="5868" y="0"/>
                      </a:cubicBezTo>
                      <a:cubicBezTo>
                        <a:pt x="9070" y="0"/>
                        <a:pt x="11737" y="2667"/>
                        <a:pt x="11737" y="5868"/>
                      </a:cubicBezTo>
                      <a:lnTo>
                        <a:pt x="11737" y="350509"/>
                      </a:lnTo>
                      <a:cubicBezTo>
                        <a:pt x="11737" y="353710"/>
                        <a:pt x="9070" y="356377"/>
                        <a:pt x="5868" y="356377"/>
                      </a:cubicBezTo>
                      <a:close/>
                    </a:path>
                  </a:pathLst>
                </a:custGeom>
                <a:grpFill/>
                <a:ln w="5331" cap="flat">
                  <a:noFill/>
                  <a:prstDash val="solid"/>
                  <a:miter/>
                </a:ln>
              </p:spPr>
              <p:txBody>
                <a:bodyPr rtlCol="0" anchor="ctr"/>
                <a:lstStyle/>
                <a:p>
                  <a:endParaRPr lang="en-US"/>
                </a:p>
              </p:txBody>
            </p:sp>
            <p:sp>
              <p:nvSpPr>
                <p:cNvPr id="1058" name="Freeform 1057">
                  <a:extLst>
                    <a:ext uri="{FF2B5EF4-FFF2-40B4-BE49-F238E27FC236}">
                      <a16:creationId xmlns:a16="http://schemas.microsoft.com/office/drawing/2014/main" id="{35570AE2-6451-0C72-59C6-F7A81E03EB1A}"/>
                    </a:ext>
                  </a:extLst>
                </p:cNvPr>
                <p:cNvSpPr/>
                <p:nvPr/>
              </p:nvSpPr>
              <p:spPr>
                <a:xfrm>
                  <a:off x="8373884" y="6441172"/>
                  <a:ext cx="356285" cy="356398"/>
                </a:xfrm>
                <a:custGeom>
                  <a:avLst/>
                  <a:gdLst>
                    <a:gd name="connsiteX0" fmla="*/ 350417 w 356285"/>
                    <a:gd name="connsiteY0" fmla="*/ 356399 h 356398"/>
                    <a:gd name="connsiteX1" fmla="*/ 5777 w 356285"/>
                    <a:gd name="connsiteY1" fmla="*/ 356399 h 356398"/>
                    <a:gd name="connsiteX2" fmla="*/ 442 w 356285"/>
                    <a:gd name="connsiteY2" fmla="*/ 352664 h 356398"/>
                    <a:gd name="connsiteX3" fmla="*/ 1509 w 356285"/>
                    <a:gd name="connsiteY3" fmla="*/ 346262 h 356398"/>
                    <a:gd name="connsiteX4" fmla="*/ 346149 w 356285"/>
                    <a:gd name="connsiteY4" fmla="*/ 1622 h 356398"/>
                    <a:gd name="connsiteX5" fmla="*/ 352551 w 356285"/>
                    <a:gd name="connsiteY5" fmla="*/ 555 h 356398"/>
                    <a:gd name="connsiteX6" fmla="*/ 356286 w 356285"/>
                    <a:gd name="connsiteY6" fmla="*/ 5890 h 356398"/>
                    <a:gd name="connsiteX7" fmla="*/ 356286 w 356285"/>
                    <a:gd name="connsiteY7" fmla="*/ 350530 h 356398"/>
                    <a:gd name="connsiteX8" fmla="*/ 350417 w 356285"/>
                    <a:gd name="connsiteY8" fmla="*/ 356399 h 356398"/>
                    <a:gd name="connsiteX9" fmla="*/ 19648 w 356285"/>
                    <a:gd name="connsiteY9" fmla="*/ 344662 h 356398"/>
                    <a:gd name="connsiteX10" fmla="*/ 345082 w 356285"/>
                    <a:gd name="connsiteY10" fmla="*/ 344662 h 356398"/>
                    <a:gd name="connsiteX11" fmla="*/ 345082 w 356285"/>
                    <a:gd name="connsiteY11" fmla="*/ 19228 h 356398"/>
                    <a:gd name="connsiteX12" fmla="*/ 19648 w 356285"/>
                    <a:gd name="connsiteY12" fmla="*/ 344662 h 356398"/>
                    <a:gd name="connsiteX13" fmla="*/ 274127 w 356285"/>
                    <a:gd name="connsiteY13" fmla="*/ 279575 h 356398"/>
                    <a:gd name="connsiteX14" fmla="*/ 183432 w 356285"/>
                    <a:gd name="connsiteY14" fmla="*/ 279575 h 356398"/>
                    <a:gd name="connsiteX15" fmla="*/ 178097 w 356285"/>
                    <a:gd name="connsiteY15" fmla="*/ 275841 h 356398"/>
                    <a:gd name="connsiteX16" fmla="*/ 179164 w 356285"/>
                    <a:gd name="connsiteY16" fmla="*/ 269439 h 356398"/>
                    <a:gd name="connsiteX17" fmla="*/ 269859 w 356285"/>
                    <a:gd name="connsiteY17" fmla="*/ 178744 h 356398"/>
                    <a:gd name="connsiteX18" fmla="*/ 276261 w 356285"/>
                    <a:gd name="connsiteY18" fmla="*/ 177677 h 356398"/>
                    <a:gd name="connsiteX19" fmla="*/ 279995 w 356285"/>
                    <a:gd name="connsiteY19" fmla="*/ 183012 h 356398"/>
                    <a:gd name="connsiteX20" fmla="*/ 279995 w 356285"/>
                    <a:gd name="connsiteY20" fmla="*/ 273706 h 356398"/>
                    <a:gd name="connsiteX21" fmla="*/ 274127 w 356285"/>
                    <a:gd name="connsiteY21" fmla="*/ 279575 h 356398"/>
                    <a:gd name="connsiteX22" fmla="*/ 196769 w 356285"/>
                    <a:gd name="connsiteY22" fmla="*/ 268371 h 356398"/>
                    <a:gd name="connsiteX23" fmla="*/ 268258 w 356285"/>
                    <a:gd name="connsiteY23" fmla="*/ 268371 h 356398"/>
                    <a:gd name="connsiteX24" fmla="*/ 268258 w 356285"/>
                    <a:gd name="connsiteY24" fmla="*/ 196883 h 356398"/>
                    <a:gd name="connsiteX25" fmla="*/ 196769 w 356285"/>
                    <a:gd name="connsiteY25" fmla="*/ 268371 h 356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56285" h="356398">
                      <a:moveTo>
                        <a:pt x="350417" y="356399"/>
                      </a:moveTo>
                      <a:lnTo>
                        <a:pt x="5777" y="356399"/>
                      </a:lnTo>
                      <a:cubicBezTo>
                        <a:pt x="3643" y="356399"/>
                        <a:pt x="1509" y="354798"/>
                        <a:pt x="442" y="352664"/>
                      </a:cubicBezTo>
                      <a:cubicBezTo>
                        <a:pt x="-625" y="350530"/>
                        <a:pt x="442" y="347863"/>
                        <a:pt x="1509" y="346262"/>
                      </a:cubicBezTo>
                      <a:lnTo>
                        <a:pt x="346149" y="1622"/>
                      </a:lnTo>
                      <a:cubicBezTo>
                        <a:pt x="347749" y="22"/>
                        <a:pt x="350417" y="-512"/>
                        <a:pt x="352551" y="555"/>
                      </a:cubicBezTo>
                      <a:cubicBezTo>
                        <a:pt x="354685" y="1622"/>
                        <a:pt x="356286" y="3756"/>
                        <a:pt x="356286" y="5890"/>
                      </a:cubicBezTo>
                      <a:lnTo>
                        <a:pt x="356286" y="350530"/>
                      </a:lnTo>
                      <a:cubicBezTo>
                        <a:pt x="356286" y="353731"/>
                        <a:pt x="353618" y="356399"/>
                        <a:pt x="350417" y="356399"/>
                      </a:cubicBezTo>
                      <a:close/>
                      <a:moveTo>
                        <a:pt x="19648" y="344662"/>
                      </a:moveTo>
                      <a:lnTo>
                        <a:pt x="345082" y="344662"/>
                      </a:lnTo>
                      <a:lnTo>
                        <a:pt x="345082" y="19228"/>
                      </a:lnTo>
                      <a:lnTo>
                        <a:pt x="19648" y="344662"/>
                      </a:lnTo>
                      <a:close/>
                      <a:moveTo>
                        <a:pt x="274127" y="279575"/>
                      </a:moveTo>
                      <a:lnTo>
                        <a:pt x="183432" y="279575"/>
                      </a:lnTo>
                      <a:cubicBezTo>
                        <a:pt x="181298" y="279575"/>
                        <a:pt x="179164" y="277974"/>
                        <a:pt x="178097" y="275841"/>
                      </a:cubicBezTo>
                      <a:cubicBezTo>
                        <a:pt x="177030" y="273706"/>
                        <a:pt x="178097" y="271039"/>
                        <a:pt x="179164" y="269439"/>
                      </a:cubicBezTo>
                      <a:lnTo>
                        <a:pt x="269859" y="178744"/>
                      </a:lnTo>
                      <a:cubicBezTo>
                        <a:pt x="271459" y="177143"/>
                        <a:pt x="274127" y="176610"/>
                        <a:pt x="276261" y="177677"/>
                      </a:cubicBezTo>
                      <a:cubicBezTo>
                        <a:pt x="278395" y="178744"/>
                        <a:pt x="279995" y="180878"/>
                        <a:pt x="279995" y="183012"/>
                      </a:cubicBezTo>
                      <a:lnTo>
                        <a:pt x="279995" y="273706"/>
                      </a:lnTo>
                      <a:cubicBezTo>
                        <a:pt x="279995" y="276907"/>
                        <a:pt x="277328" y="279575"/>
                        <a:pt x="274127" y="279575"/>
                      </a:cubicBezTo>
                      <a:close/>
                      <a:moveTo>
                        <a:pt x="196769" y="268371"/>
                      </a:moveTo>
                      <a:lnTo>
                        <a:pt x="268258" y="268371"/>
                      </a:lnTo>
                      <a:lnTo>
                        <a:pt x="268258" y="196883"/>
                      </a:lnTo>
                      <a:lnTo>
                        <a:pt x="196769" y="268371"/>
                      </a:lnTo>
                      <a:close/>
                    </a:path>
                  </a:pathLst>
                </a:custGeom>
                <a:grpFill/>
                <a:ln w="5331" cap="flat">
                  <a:noFill/>
                  <a:prstDash val="solid"/>
                  <a:miter/>
                </a:ln>
              </p:spPr>
              <p:txBody>
                <a:bodyPr rtlCol="0" anchor="ctr"/>
                <a:lstStyle/>
                <a:p>
                  <a:endParaRPr lang="en-US"/>
                </a:p>
              </p:txBody>
            </p:sp>
          </p:grpSp>
          <p:grpSp>
            <p:nvGrpSpPr>
              <p:cNvPr id="1050" name="Graphic 761">
                <a:extLst>
                  <a:ext uri="{FF2B5EF4-FFF2-40B4-BE49-F238E27FC236}">
                    <a16:creationId xmlns:a16="http://schemas.microsoft.com/office/drawing/2014/main" id="{00B55378-02B3-A0F5-78FF-7B48EF031052}"/>
                  </a:ext>
                </a:extLst>
              </p:cNvPr>
              <p:cNvGrpSpPr/>
              <p:nvPr/>
            </p:nvGrpSpPr>
            <p:grpSpPr>
              <a:xfrm>
                <a:off x="8451150" y="6441194"/>
                <a:ext cx="65086" cy="319032"/>
                <a:chOff x="8451150" y="6441194"/>
                <a:chExt cx="65086" cy="319032"/>
              </a:xfrm>
              <a:grpFill/>
            </p:grpSpPr>
            <p:grpSp>
              <p:nvGrpSpPr>
                <p:cNvPr id="1051" name="Graphic 761">
                  <a:extLst>
                    <a:ext uri="{FF2B5EF4-FFF2-40B4-BE49-F238E27FC236}">
                      <a16:creationId xmlns:a16="http://schemas.microsoft.com/office/drawing/2014/main" id="{5BCDC375-481C-2A4E-F8E8-A1B699F529E4}"/>
                    </a:ext>
                  </a:extLst>
                </p:cNvPr>
                <p:cNvGrpSpPr/>
                <p:nvPr/>
              </p:nvGrpSpPr>
              <p:grpSpPr>
                <a:xfrm>
                  <a:off x="8451150" y="6441194"/>
                  <a:ext cx="65086" cy="319032"/>
                  <a:chOff x="8451150" y="6441194"/>
                  <a:chExt cx="65086" cy="319032"/>
                </a:xfrm>
                <a:grpFill/>
              </p:grpSpPr>
              <p:sp>
                <p:nvSpPr>
                  <p:cNvPr id="1053" name="Freeform 1052">
                    <a:extLst>
                      <a:ext uri="{FF2B5EF4-FFF2-40B4-BE49-F238E27FC236}">
                        <a16:creationId xmlns:a16="http://schemas.microsoft.com/office/drawing/2014/main" id="{2E1F0707-4205-54B2-3628-CD41D4176DC7}"/>
                      </a:ext>
                    </a:extLst>
                  </p:cNvPr>
                  <p:cNvSpPr/>
                  <p:nvPr/>
                </p:nvSpPr>
                <p:spPr>
                  <a:xfrm>
                    <a:off x="8457552" y="6447062"/>
                    <a:ext cx="52282" cy="307295"/>
                  </a:xfrm>
                  <a:custGeom>
                    <a:avLst/>
                    <a:gdLst>
                      <a:gd name="connsiteX0" fmla="*/ 0 w 52282"/>
                      <a:gd name="connsiteY0" fmla="*/ 0 h 307295"/>
                      <a:gd name="connsiteX1" fmla="*/ 52283 w 52282"/>
                      <a:gd name="connsiteY1" fmla="*/ 0 h 307295"/>
                      <a:gd name="connsiteX2" fmla="*/ 52283 w 52282"/>
                      <a:gd name="connsiteY2" fmla="*/ 242742 h 307295"/>
                      <a:gd name="connsiteX3" fmla="*/ 26142 w 52282"/>
                      <a:gd name="connsiteY3" fmla="*/ 307295 h 307295"/>
                      <a:gd name="connsiteX4" fmla="*/ 0 w 52282"/>
                      <a:gd name="connsiteY4" fmla="*/ 242742 h 307295"/>
                      <a:gd name="connsiteX5" fmla="*/ 0 w 52282"/>
                      <a:gd name="connsiteY5" fmla="*/ 242742 h 307295"/>
                      <a:gd name="connsiteX6" fmla="*/ 0 w 52282"/>
                      <a:gd name="connsiteY6" fmla="*/ 0 h 307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282" h="307295">
                        <a:moveTo>
                          <a:pt x="0" y="0"/>
                        </a:moveTo>
                        <a:lnTo>
                          <a:pt x="52283" y="0"/>
                        </a:lnTo>
                        <a:cubicBezTo>
                          <a:pt x="52283" y="0"/>
                          <a:pt x="52283" y="242742"/>
                          <a:pt x="52283" y="242742"/>
                        </a:cubicBezTo>
                        <a:lnTo>
                          <a:pt x="26142" y="307295"/>
                        </a:lnTo>
                        <a:lnTo>
                          <a:pt x="0" y="242742"/>
                        </a:lnTo>
                        <a:lnTo>
                          <a:pt x="0" y="242742"/>
                        </a:lnTo>
                        <a:lnTo>
                          <a:pt x="0" y="0"/>
                        </a:lnTo>
                      </a:path>
                    </a:pathLst>
                  </a:custGeom>
                  <a:solidFill>
                    <a:srgbClr val="EF3E23"/>
                  </a:solidFill>
                  <a:ln w="5331" cap="flat">
                    <a:noFill/>
                    <a:prstDash val="solid"/>
                    <a:miter/>
                  </a:ln>
                </p:spPr>
                <p:txBody>
                  <a:bodyPr rtlCol="0" anchor="ctr"/>
                  <a:lstStyle/>
                  <a:p>
                    <a:endParaRPr lang="en-US"/>
                  </a:p>
                </p:txBody>
              </p:sp>
              <p:sp>
                <p:nvSpPr>
                  <p:cNvPr id="1054" name="Freeform 1053">
                    <a:extLst>
                      <a:ext uri="{FF2B5EF4-FFF2-40B4-BE49-F238E27FC236}">
                        <a16:creationId xmlns:a16="http://schemas.microsoft.com/office/drawing/2014/main" id="{B08FD20A-F693-C817-F7F3-B5350D549577}"/>
                      </a:ext>
                    </a:extLst>
                  </p:cNvPr>
                  <p:cNvSpPr/>
                  <p:nvPr/>
                </p:nvSpPr>
                <p:spPr>
                  <a:xfrm>
                    <a:off x="8452217" y="6441194"/>
                    <a:ext cx="64019" cy="319032"/>
                  </a:xfrm>
                  <a:custGeom>
                    <a:avLst/>
                    <a:gdLst>
                      <a:gd name="connsiteX0" fmla="*/ 31477 w 64019"/>
                      <a:gd name="connsiteY0" fmla="*/ 319032 h 319032"/>
                      <a:gd name="connsiteX1" fmla="*/ 26142 w 64019"/>
                      <a:gd name="connsiteY1" fmla="*/ 315298 h 319032"/>
                      <a:gd name="connsiteX2" fmla="*/ 0 w 64019"/>
                      <a:gd name="connsiteY2" fmla="*/ 250744 h 319032"/>
                      <a:gd name="connsiteX3" fmla="*/ 0 w 64019"/>
                      <a:gd name="connsiteY3" fmla="*/ 248610 h 319032"/>
                      <a:gd name="connsiteX4" fmla="*/ 0 w 64019"/>
                      <a:gd name="connsiteY4" fmla="*/ 5868 h 319032"/>
                      <a:gd name="connsiteX5" fmla="*/ 1600 w 64019"/>
                      <a:gd name="connsiteY5" fmla="*/ 1600 h 319032"/>
                      <a:gd name="connsiteX6" fmla="*/ 5869 w 64019"/>
                      <a:gd name="connsiteY6" fmla="*/ 0 h 319032"/>
                      <a:gd name="connsiteX7" fmla="*/ 58151 w 64019"/>
                      <a:gd name="connsiteY7" fmla="*/ 0 h 319032"/>
                      <a:gd name="connsiteX8" fmla="*/ 64020 w 64019"/>
                      <a:gd name="connsiteY8" fmla="*/ 5868 h 319032"/>
                      <a:gd name="connsiteX9" fmla="*/ 64020 w 64019"/>
                      <a:gd name="connsiteY9" fmla="*/ 248610 h 319032"/>
                      <a:gd name="connsiteX10" fmla="*/ 64020 w 64019"/>
                      <a:gd name="connsiteY10" fmla="*/ 250744 h 319032"/>
                      <a:gd name="connsiteX11" fmla="*/ 37879 w 64019"/>
                      <a:gd name="connsiteY11" fmla="*/ 315298 h 319032"/>
                      <a:gd name="connsiteX12" fmla="*/ 32544 w 64019"/>
                      <a:gd name="connsiteY12" fmla="*/ 319032 h 319032"/>
                      <a:gd name="connsiteX13" fmla="*/ 10670 w 64019"/>
                      <a:gd name="connsiteY13" fmla="*/ 247543 h 319032"/>
                      <a:gd name="connsiteX14" fmla="*/ 30943 w 64019"/>
                      <a:gd name="connsiteY14" fmla="*/ 298226 h 319032"/>
                      <a:gd name="connsiteX15" fmla="*/ 51216 w 64019"/>
                      <a:gd name="connsiteY15" fmla="*/ 247543 h 319032"/>
                      <a:gd name="connsiteX16" fmla="*/ 51216 w 64019"/>
                      <a:gd name="connsiteY16" fmla="*/ 11203 h 319032"/>
                      <a:gd name="connsiteX17" fmla="*/ 10670 w 64019"/>
                      <a:gd name="connsiteY17" fmla="*/ 11203 h 319032"/>
                      <a:gd name="connsiteX18" fmla="*/ 10670 w 64019"/>
                      <a:gd name="connsiteY18" fmla="*/ 247543 h 319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4019" h="319032">
                        <a:moveTo>
                          <a:pt x="31477" y="319032"/>
                        </a:moveTo>
                        <a:cubicBezTo>
                          <a:pt x="29342" y="319032"/>
                          <a:pt x="27209" y="317432"/>
                          <a:pt x="26142" y="315298"/>
                        </a:cubicBezTo>
                        <a:lnTo>
                          <a:pt x="0" y="250744"/>
                        </a:lnTo>
                        <a:cubicBezTo>
                          <a:pt x="0" y="250211"/>
                          <a:pt x="0" y="249144"/>
                          <a:pt x="0" y="248610"/>
                        </a:cubicBezTo>
                        <a:lnTo>
                          <a:pt x="0" y="5868"/>
                        </a:lnTo>
                        <a:cubicBezTo>
                          <a:pt x="0" y="4268"/>
                          <a:pt x="534" y="2667"/>
                          <a:pt x="1600" y="1600"/>
                        </a:cubicBezTo>
                        <a:cubicBezTo>
                          <a:pt x="2667" y="533"/>
                          <a:pt x="4268" y="0"/>
                          <a:pt x="5869" y="0"/>
                        </a:cubicBezTo>
                        <a:lnTo>
                          <a:pt x="58151" y="0"/>
                        </a:lnTo>
                        <a:cubicBezTo>
                          <a:pt x="61352" y="0"/>
                          <a:pt x="64020" y="2667"/>
                          <a:pt x="64020" y="5868"/>
                        </a:cubicBezTo>
                        <a:lnTo>
                          <a:pt x="64020" y="248610"/>
                        </a:lnTo>
                        <a:cubicBezTo>
                          <a:pt x="64020" y="249144"/>
                          <a:pt x="64020" y="250211"/>
                          <a:pt x="64020" y="250744"/>
                        </a:cubicBezTo>
                        <a:lnTo>
                          <a:pt x="37879" y="315298"/>
                        </a:lnTo>
                        <a:cubicBezTo>
                          <a:pt x="36812" y="317432"/>
                          <a:pt x="34677" y="319032"/>
                          <a:pt x="32544" y="319032"/>
                        </a:cubicBezTo>
                        <a:close/>
                        <a:moveTo>
                          <a:pt x="10670" y="247543"/>
                        </a:moveTo>
                        <a:lnTo>
                          <a:pt x="30943" y="298226"/>
                        </a:lnTo>
                        <a:lnTo>
                          <a:pt x="51216" y="247543"/>
                        </a:lnTo>
                        <a:lnTo>
                          <a:pt x="51216" y="11203"/>
                        </a:lnTo>
                        <a:lnTo>
                          <a:pt x="10670" y="11203"/>
                        </a:lnTo>
                        <a:cubicBezTo>
                          <a:pt x="10670" y="11203"/>
                          <a:pt x="10670" y="247543"/>
                          <a:pt x="10670" y="247543"/>
                        </a:cubicBezTo>
                        <a:close/>
                      </a:path>
                    </a:pathLst>
                  </a:custGeom>
                  <a:grpFill/>
                  <a:ln w="5331" cap="flat">
                    <a:noFill/>
                    <a:prstDash val="solid"/>
                    <a:miter/>
                  </a:ln>
                </p:spPr>
                <p:txBody>
                  <a:bodyPr rtlCol="0" anchor="ctr"/>
                  <a:lstStyle/>
                  <a:p>
                    <a:endParaRPr lang="en-US"/>
                  </a:p>
                </p:txBody>
              </p:sp>
              <p:sp>
                <p:nvSpPr>
                  <p:cNvPr id="1055" name="Freeform 1054">
                    <a:extLst>
                      <a:ext uri="{FF2B5EF4-FFF2-40B4-BE49-F238E27FC236}">
                        <a16:creationId xmlns:a16="http://schemas.microsoft.com/office/drawing/2014/main" id="{824AEDED-2DC2-E5D9-4F42-46CBB97A3019}"/>
                      </a:ext>
                    </a:extLst>
                  </p:cNvPr>
                  <p:cNvSpPr/>
                  <p:nvPr/>
                </p:nvSpPr>
                <p:spPr>
                  <a:xfrm>
                    <a:off x="8451150" y="6480139"/>
                    <a:ext cx="64019" cy="11737"/>
                  </a:xfrm>
                  <a:custGeom>
                    <a:avLst/>
                    <a:gdLst>
                      <a:gd name="connsiteX0" fmla="*/ 58151 w 64019"/>
                      <a:gd name="connsiteY0" fmla="*/ 11737 h 11737"/>
                      <a:gd name="connsiteX1" fmla="*/ 5869 w 64019"/>
                      <a:gd name="connsiteY1" fmla="*/ 11737 h 11737"/>
                      <a:gd name="connsiteX2" fmla="*/ 0 w 64019"/>
                      <a:gd name="connsiteY2" fmla="*/ 5868 h 11737"/>
                      <a:gd name="connsiteX3" fmla="*/ 5869 w 64019"/>
                      <a:gd name="connsiteY3" fmla="*/ 0 h 11737"/>
                      <a:gd name="connsiteX4" fmla="*/ 58151 w 64019"/>
                      <a:gd name="connsiteY4" fmla="*/ 0 h 11737"/>
                      <a:gd name="connsiteX5" fmla="*/ 64020 w 64019"/>
                      <a:gd name="connsiteY5" fmla="*/ 5868 h 11737"/>
                      <a:gd name="connsiteX6" fmla="*/ 58151 w 64019"/>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019" h="11737">
                        <a:moveTo>
                          <a:pt x="58151" y="11737"/>
                        </a:moveTo>
                        <a:lnTo>
                          <a:pt x="5869" y="11737"/>
                        </a:lnTo>
                        <a:cubicBezTo>
                          <a:pt x="2667" y="11737"/>
                          <a:pt x="0" y="9070"/>
                          <a:pt x="0" y="5868"/>
                        </a:cubicBezTo>
                        <a:cubicBezTo>
                          <a:pt x="0" y="2667"/>
                          <a:pt x="2667" y="0"/>
                          <a:pt x="5869" y="0"/>
                        </a:cubicBezTo>
                        <a:lnTo>
                          <a:pt x="58151" y="0"/>
                        </a:lnTo>
                        <a:cubicBezTo>
                          <a:pt x="61352" y="0"/>
                          <a:pt x="64020" y="2667"/>
                          <a:pt x="64020" y="5868"/>
                        </a:cubicBezTo>
                        <a:cubicBezTo>
                          <a:pt x="64020" y="9070"/>
                          <a:pt x="61352" y="11737"/>
                          <a:pt x="58151" y="11737"/>
                        </a:cubicBezTo>
                        <a:close/>
                      </a:path>
                    </a:pathLst>
                  </a:custGeom>
                  <a:grpFill/>
                  <a:ln w="5331" cap="flat">
                    <a:noFill/>
                    <a:prstDash val="solid"/>
                    <a:miter/>
                  </a:ln>
                </p:spPr>
                <p:txBody>
                  <a:bodyPr rtlCol="0" anchor="ctr"/>
                  <a:lstStyle/>
                  <a:p>
                    <a:endParaRPr lang="en-US"/>
                  </a:p>
                </p:txBody>
              </p:sp>
            </p:grpSp>
            <p:sp>
              <p:nvSpPr>
                <p:cNvPr id="1052" name="Freeform 1051">
                  <a:extLst>
                    <a:ext uri="{FF2B5EF4-FFF2-40B4-BE49-F238E27FC236}">
                      <a16:creationId xmlns:a16="http://schemas.microsoft.com/office/drawing/2014/main" id="{3DE11032-9504-D1EF-D1D6-03AA3449C23D}"/>
                    </a:ext>
                  </a:extLst>
                </p:cNvPr>
                <p:cNvSpPr/>
                <p:nvPr/>
              </p:nvSpPr>
              <p:spPr>
                <a:xfrm>
                  <a:off x="8477292" y="6683935"/>
                  <a:ext cx="37878" cy="11737"/>
                </a:xfrm>
                <a:custGeom>
                  <a:avLst/>
                  <a:gdLst>
                    <a:gd name="connsiteX0" fmla="*/ 32010 w 37878"/>
                    <a:gd name="connsiteY0" fmla="*/ 11737 h 11737"/>
                    <a:gd name="connsiteX1" fmla="*/ 5868 w 37878"/>
                    <a:gd name="connsiteY1" fmla="*/ 11737 h 11737"/>
                    <a:gd name="connsiteX2" fmla="*/ 0 w 37878"/>
                    <a:gd name="connsiteY2" fmla="*/ 5868 h 11737"/>
                    <a:gd name="connsiteX3" fmla="*/ 5868 w 37878"/>
                    <a:gd name="connsiteY3" fmla="*/ 0 h 11737"/>
                    <a:gd name="connsiteX4" fmla="*/ 32010 w 37878"/>
                    <a:gd name="connsiteY4" fmla="*/ 0 h 11737"/>
                    <a:gd name="connsiteX5" fmla="*/ 37878 w 37878"/>
                    <a:gd name="connsiteY5" fmla="*/ 5868 h 11737"/>
                    <a:gd name="connsiteX6" fmla="*/ 32010 w 37878"/>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878" h="11737">
                      <a:moveTo>
                        <a:pt x="32010" y="11737"/>
                      </a:moveTo>
                      <a:lnTo>
                        <a:pt x="5868" y="11737"/>
                      </a:lnTo>
                      <a:cubicBezTo>
                        <a:pt x="2667" y="11737"/>
                        <a:pt x="0" y="9070"/>
                        <a:pt x="0" y="5868"/>
                      </a:cubicBezTo>
                      <a:cubicBezTo>
                        <a:pt x="0" y="2667"/>
                        <a:pt x="2667" y="0"/>
                        <a:pt x="5868" y="0"/>
                      </a:cubicBezTo>
                      <a:lnTo>
                        <a:pt x="32010" y="0"/>
                      </a:lnTo>
                      <a:cubicBezTo>
                        <a:pt x="35211" y="0"/>
                        <a:pt x="37878" y="2667"/>
                        <a:pt x="37878" y="5868"/>
                      </a:cubicBezTo>
                      <a:cubicBezTo>
                        <a:pt x="37878" y="9070"/>
                        <a:pt x="35211" y="11737"/>
                        <a:pt x="32010" y="11737"/>
                      </a:cubicBezTo>
                      <a:close/>
                    </a:path>
                  </a:pathLst>
                </a:custGeom>
                <a:grpFill/>
                <a:ln w="5331" cap="flat">
                  <a:noFill/>
                  <a:prstDash val="solid"/>
                  <a:miter/>
                </a:ln>
              </p:spPr>
              <p:txBody>
                <a:bodyPr rtlCol="0" anchor="ctr"/>
                <a:lstStyle/>
                <a:p>
                  <a:endParaRPr lang="en-US"/>
                </a:p>
              </p:txBody>
            </p:sp>
          </p:grpSp>
        </p:grpSp>
        <p:grpSp>
          <p:nvGrpSpPr>
            <p:cNvPr id="1071" name="Graphic 761">
              <a:extLst>
                <a:ext uri="{FF2B5EF4-FFF2-40B4-BE49-F238E27FC236}">
                  <a16:creationId xmlns:a16="http://schemas.microsoft.com/office/drawing/2014/main" id="{C97FC6B3-967D-00BE-DE5C-79DA7EC57614}"/>
                </a:ext>
              </a:extLst>
            </p:cNvPr>
            <p:cNvGrpSpPr/>
            <p:nvPr/>
          </p:nvGrpSpPr>
          <p:grpSpPr>
            <a:xfrm>
              <a:off x="6503937" y="7943460"/>
              <a:ext cx="373495" cy="407671"/>
              <a:chOff x="8434078" y="7773340"/>
              <a:chExt cx="326500" cy="356376"/>
            </a:xfrm>
            <a:solidFill>
              <a:srgbClr val="404040"/>
            </a:solidFill>
          </p:grpSpPr>
          <p:sp>
            <p:nvSpPr>
              <p:cNvPr id="1072" name="Freeform 1071">
                <a:extLst>
                  <a:ext uri="{FF2B5EF4-FFF2-40B4-BE49-F238E27FC236}">
                    <a16:creationId xmlns:a16="http://schemas.microsoft.com/office/drawing/2014/main" id="{D5434195-BDAD-B277-BDA2-11E09F0A631E}"/>
                  </a:ext>
                </a:extLst>
              </p:cNvPr>
              <p:cNvSpPr/>
              <p:nvPr/>
            </p:nvSpPr>
            <p:spPr>
              <a:xfrm>
                <a:off x="8641508" y="7985037"/>
                <a:ext cx="119071" cy="144679"/>
              </a:xfrm>
              <a:custGeom>
                <a:avLst/>
                <a:gdLst>
                  <a:gd name="connsiteX0" fmla="*/ 113203 w 119071"/>
                  <a:gd name="connsiteY0" fmla="*/ 144679 h 144679"/>
                  <a:gd name="connsiteX1" fmla="*/ 107334 w 119071"/>
                  <a:gd name="connsiteY1" fmla="*/ 138811 h 144679"/>
                  <a:gd name="connsiteX2" fmla="*/ 107334 w 119071"/>
                  <a:gd name="connsiteY2" fmla="*/ 57719 h 144679"/>
                  <a:gd name="connsiteX3" fmla="*/ 82260 w 119071"/>
                  <a:gd name="connsiteY3" fmla="*/ 27309 h 144679"/>
                  <a:gd name="connsiteX4" fmla="*/ 4369 w 119071"/>
                  <a:gd name="connsiteY4" fmla="*/ 11304 h 144679"/>
                  <a:gd name="connsiteX5" fmla="*/ 101 w 119071"/>
                  <a:gd name="connsiteY5" fmla="*/ 4369 h 144679"/>
                  <a:gd name="connsiteX6" fmla="*/ 7036 w 119071"/>
                  <a:gd name="connsiteY6" fmla="*/ 101 h 144679"/>
                  <a:gd name="connsiteX7" fmla="*/ 84927 w 119071"/>
                  <a:gd name="connsiteY7" fmla="*/ 16106 h 144679"/>
                  <a:gd name="connsiteX8" fmla="*/ 119071 w 119071"/>
                  <a:gd name="connsiteY8" fmla="*/ 57719 h 144679"/>
                  <a:gd name="connsiteX9" fmla="*/ 119071 w 119071"/>
                  <a:gd name="connsiteY9" fmla="*/ 138811 h 144679"/>
                  <a:gd name="connsiteX10" fmla="*/ 113203 w 119071"/>
                  <a:gd name="connsiteY10" fmla="*/ 144679 h 144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9071" h="144679">
                    <a:moveTo>
                      <a:pt x="113203" y="144679"/>
                    </a:moveTo>
                    <a:cubicBezTo>
                      <a:pt x="110002" y="144679"/>
                      <a:pt x="107334" y="142012"/>
                      <a:pt x="107334" y="138811"/>
                    </a:cubicBezTo>
                    <a:lnTo>
                      <a:pt x="107334" y="57719"/>
                    </a:lnTo>
                    <a:cubicBezTo>
                      <a:pt x="107334" y="42781"/>
                      <a:pt x="96665" y="29977"/>
                      <a:pt x="82260" y="27309"/>
                    </a:cubicBezTo>
                    <a:lnTo>
                      <a:pt x="4369" y="11304"/>
                    </a:lnTo>
                    <a:cubicBezTo>
                      <a:pt x="1168" y="10771"/>
                      <a:pt x="-432" y="7570"/>
                      <a:pt x="101" y="4369"/>
                    </a:cubicBezTo>
                    <a:cubicBezTo>
                      <a:pt x="635" y="1168"/>
                      <a:pt x="3836" y="-432"/>
                      <a:pt x="7036" y="101"/>
                    </a:cubicBezTo>
                    <a:lnTo>
                      <a:pt x="84927" y="16106"/>
                    </a:lnTo>
                    <a:cubicBezTo>
                      <a:pt x="104667" y="20374"/>
                      <a:pt x="119071" y="37979"/>
                      <a:pt x="119071" y="57719"/>
                    </a:cubicBezTo>
                    <a:lnTo>
                      <a:pt x="119071" y="138811"/>
                    </a:lnTo>
                    <a:cubicBezTo>
                      <a:pt x="119071" y="142012"/>
                      <a:pt x="116404" y="144679"/>
                      <a:pt x="113203" y="144679"/>
                    </a:cubicBezTo>
                    <a:close/>
                  </a:path>
                </a:pathLst>
              </a:custGeom>
              <a:grpFill/>
              <a:ln w="5331" cap="flat">
                <a:noFill/>
                <a:prstDash val="solid"/>
                <a:miter/>
              </a:ln>
            </p:spPr>
            <p:txBody>
              <a:bodyPr rtlCol="0" anchor="ctr"/>
              <a:lstStyle/>
              <a:p>
                <a:endParaRPr lang="en-US"/>
              </a:p>
            </p:txBody>
          </p:sp>
          <p:sp>
            <p:nvSpPr>
              <p:cNvPr id="1073" name="Freeform 1072">
                <a:extLst>
                  <a:ext uri="{FF2B5EF4-FFF2-40B4-BE49-F238E27FC236}">
                    <a16:creationId xmlns:a16="http://schemas.microsoft.com/office/drawing/2014/main" id="{43C26576-A3B2-1C55-C053-D0582692507C}"/>
                  </a:ext>
                </a:extLst>
              </p:cNvPr>
              <p:cNvSpPr/>
              <p:nvPr/>
            </p:nvSpPr>
            <p:spPr>
              <a:xfrm>
                <a:off x="8434078" y="7985056"/>
                <a:ext cx="119211" cy="144660"/>
              </a:xfrm>
              <a:custGeom>
                <a:avLst/>
                <a:gdLst>
                  <a:gd name="connsiteX0" fmla="*/ 5868 w 119211"/>
                  <a:gd name="connsiteY0" fmla="*/ 144660 h 144660"/>
                  <a:gd name="connsiteX1" fmla="*/ 0 w 119211"/>
                  <a:gd name="connsiteY1" fmla="*/ 138792 h 144660"/>
                  <a:gd name="connsiteX2" fmla="*/ 0 w 119211"/>
                  <a:gd name="connsiteY2" fmla="*/ 57700 h 144660"/>
                  <a:gd name="connsiteX3" fmla="*/ 34144 w 119211"/>
                  <a:gd name="connsiteY3" fmla="*/ 16087 h 144660"/>
                  <a:gd name="connsiteX4" fmla="*/ 112035 w 119211"/>
                  <a:gd name="connsiteY4" fmla="*/ 82 h 144660"/>
                  <a:gd name="connsiteX5" fmla="*/ 118970 w 119211"/>
                  <a:gd name="connsiteY5" fmla="*/ 4351 h 144660"/>
                  <a:gd name="connsiteX6" fmla="*/ 114702 w 119211"/>
                  <a:gd name="connsiteY6" fmla="*/ 11286 h 144660"/>
                  <a:gd name="connsiteX7" fmla="*/ 36811 w 119211"/>
                  <a:gd name="connsiteY7" fmla="*/ 27291 h 144660"/>
                  <a:gd name="connsiteX8" fmla="*/ 11737 w 119211"/>
                  <a:gd name="connsiteY8" fmla="*/ 57700 h 144660"/>
                  <a:gd name="connsiteX9" fmla="*/ 11737 w 119211"/>
                  <a:gd name="connsiteY9" fmla="*/ 138792 h 144660"/>
                  <a:gd name="connsiteX10" fmla="*/ 5868 w 119211"/>
                  <a:gd name="connsiteY10" fmla="*/ 144660 h 14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9211" h="144660">
                    <a:moveTo>
                      <a:pt x="5868" y="144660"/>
                    </a:moveTo>
                    <a:cubicBezTo>
                      <a:pt x="2667" y="144660"/>
                      <a:pt x="0" y="141993"/>
                      <a:pt x="0" y="138792"/>
                    </a:cubicBezTo>
                    <a:lnTo>
                      <a:pt x="0" y="57700"/>
                    </a:lnTo>
                    <a:cubicBezTo>
                      <a:pt x="0" y="37427"/>
                      <a:pt x="14404" y="19822"/>
                      <a:pt x="34144" y="16087"/>
                    </a:cubicBezTo>
                    <a:lnTo>
                      <a:pt x="112035" y="82"/>
                    </a:lnTo>
                    <a:cubicBezTo>
                      <a:pt x="115236" y="-451"/>
                      <a:pt x="117903" y="1683"/>
                      <a:pt x="118970" y="4351"/>
                    </a:cubicBezTo>
                    <a:cubicBezTo>
                      <a:pt x="120037" y="7018"/>
                      <a:pt x="117370" y="10219"/>
                      <a:pt x="114702" y="11286"/>
                    </a:cubicBezTo>
                    <a:lnTo>
                      <a:pt x="36811" y="27291"/>
                    </a:lnTo>
                    <a:cubicBezTo>
                      <a:pt x="22407" y="30492"/>
                      <a:pt x="11737" y="43296"/>
                      <a:pt x="11737" y="57700"/>
                    </a:cubicBezTo>
                    <a:lnTo>
                      <a:pt x="11737" y="138792"/>
                    </a:lnTo>
                    <a:cubicBezTo>
                      <a:pt x="11737" y="141993"/>
                      <a:pt x="9069" y="144660"/>
                      <a:pt x="5868" y="144660"/>
                    </a:cubicBezTo>
                    <a:close/>
                  </a:path>
                </a:pathLst>
              </a:custGeom>
              <a:grpFill/>
              <a:ln w="5331" cap="flat">
                <a:noFill/>
                <a:prstDash val="solid"/>
                <a:miter/>
              </a:ln>
            </p:spPr>
            <p:txBody>
              <a:bodyPr rtlCol="0" anchor="ctr"/>
              <a:lstStyle/>
              <a:p>
                <a:endParaRPr lang="en-US"/>
              </a:p>
            </p:txBody>
          </p:sp>
          <p:grpSp>
            <p:nvGrpSpPr>
              <p:cNvPr id="1074" name="Graphic 761">
                <a:extLst>
                  <a:ext uri="{FF2B5EF4-FFF2-40B4-BE49-F238E27FC236}">
                    <a16:creationId xmlns:a16="http://schemas.microsoft.com/office/drawing/2014/main" id="{78A967A2-F40A-EF6F-7646-E8E8021522A5}"/>
                  </a:ext>
                </a:extLst>
              </p:cNvPr>
              <p:cNvGrpSpPr/>
              <p:nvPr/>
            </p:nvGrpSpPr>
            <p:grpSpPr>
              <a:xfrm>
                <a:off x="8495431" y="7985462"/>
                <a:ext cx="201662" cy="144253"/>
                <a:chOff x="8495431" y="7985462"/>
                <a:chExt cx="201662" cy="144253"/>
              </a:xfrm>
              <a:grpFill/>
            </p:grpSpPr>
            <p:sp>
              <p:nvSpPr>
                <p:cNvPr id="1082" name="Freeform 1081">
                  <a:extLst>
                    <a:ext uri="{FF2B5EF4-FFF2-40B4-BE49-F238E27FC236}">
                      <a16:creationId xmlns:a16="http://schemas.microsoft.com/office/drawing/2014/main" id="{434374DA-E5B1-D893-B1FE-4C337D545E89}"/>
                    </a:ext>
                  </a:extLst>
                </p:cNvPr>
                <p:cNvSpPr/>
                <p:nvPr/>
              </p:nvSpPr>
              <p:spPr>
                <a:xfrm>
                  <a:off x="8502366" y="7990473"/>
                  <a:ext cx="189925" cy="133374"/>
                </a:xfrm>
                <a:custGeom>
                  <a:avLst/>
                  <a:gdLst>
                    <a:gd name="connsiteX0" fmla="*/ 0 w 189925"/>
                    <a:gd name="connsiteY0" fmla="*/ 133375 h 133374"/>
                    <a:gd name="connsiteX1" fmla="*/ 0 w 189925"/>
                    <a:gd name="connsiteY1" fmla="*/ 9603 h 133374"/>
                    <a:gd name="connsiteX2" fmla="*/ 44814 w 189925"/>
                    <a:gd name="connsiteY2" fmla="*/ 0 h 133374"/>
                    <a:gd name="connsiteX3" fmla="*/ 44814 w 189925"/>
                    <a:gd name="connsiteY3" fmla="*/ 87494 h 133374"/>
                    <a:gd name="connsiteX4" fmla="*/ 145112 w 189925"/>
                    <a:gd name="connsiteY4" fmla="*/ 87494 h 133374"/>
                    <a:gd name="connsiteX5" fmla="*/ 145112 w 189925"/>
                    <a:gd name="connsiteY5" fmla="*/ 0 h 133374"/>
                    <a:gd name="connsiteX6" fmla="*/ 189925 w 189925"/>
                    <a:gd name="connsiteY6" fmla="*/ 10137 h 133374"/>
                    <a:gd name="connsiteX7" fmla="*/ 189925 w 189925"/>
                    <a:gd name="connsiteY7" fmla="*/ 133375 h 133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9925" h="133374">
                      <a:moveTo>
                        <a:pt x="0" y="133375"/>
                      </a:moveTo>
                      <a:lnTo>
                        <a:pt x="0" y="9603"/>
                      </a:lnTo>
                      <a:lnTo>
                        <a:pt x="44814" y="0"/>
                      </a:lnTo>
                      <a:lnTo>
                        <a:pt x="44814" y="87494"/>
                      </a:lnTo>
                      <a:lnTo>
                        <a:pt x="145112" y="87494"/>
                      </a:lnTo>
                      <a:lnTo>
                        <a:pt x="145112" y="0"/>
                      </a:lnTo>
                      <a:lnTo>
                        <a:pt x="189925" y="10137"/>
                      </a:lnTo>
                      <a:lnTo>
                        <a:pt x="189925" y="133375"/>
                      </a:lnTo>
                    </a:path>
                  </a:pathLst>
                </a:custGeom>
                <a:solidFill>
                  <a:srgbClr val="EF3E23"/>
                </a:solidFill>
                <a:ln w="5331" cap="flat">
                  <a:noFill/>
                  <a:prstDash val="solid"/>
                  <a:miter/>
                </a:ln>
              </p:spPr>
              <p:txBody>
                <a:bodyPr rtlCol="0" anchor="ctr"/>
                <a:lstStyle/>
                <a:p>
                  <a:endParaRPr lang="en-US"/>
                </a:p>
              </p:txBody>
            </p:sp>
            <p:sp>
              <p:nvSpPr>
                <p:cNvPr id="1083" name="Freeform 1082">
                  <a:extLst>
                    <a:ext uri="{FF2B5EF4-FFF2-40B4-BE49-F238E27FC236}">
                      <a16:creationId xmlns:a16="http://schemas.microsoft.com/office/drawing/2014/main" id="{AB663959-5763-E5A5-6EA1-91B555370595}"/>
                    </a:ext>
                  </a:extLst>
                </p:cNvPr>
                <p:cNvSpPr/>
                <p:nvPr/>
              </p:nvSpPr>
              <p:spPr>
                <a:xfrm>
                  <a:off x="8495431" y="7985462"/>
                  <a:ext cx="201662" cy="144253"/>
                </a:xfrm>
                <a:custGeom>
                  <a:avLst/>
                  <a:gdLst>
                    <a:gd name="connsiteX0" fmla="*/ 196861 w 201662"/>
                    <a:gd name="connsiteY0" fmla="*/ 144254 h 144253"/>
                    <a:gd name="connsiteX1" fmla="*/ 190992 w 201662"/>
                    <a:gd name="connsiteY1" fmla="*/ 138386 h 144253"/>
                    <a:gd name="connsiteX2" fmla="*/ 190992 w 201662"/>
                    <a:gd name="connsiteY2" fmla="*/ 19416 h 144253"/>
                    <a:gd name="connsiteX3" fmla="*/ 157382 w 201662"/>
                    <a:gd name="connsiteY3" fmla="*/ 11947 h 144253"/>
                    <a:gd name="connsiteX4" fmla="*/ 157382 w 201662"/>
                    <a:gd name="connsiteY4" fmla="*/ 92505 h 144253"/>
                    <a:gd name="connsiteX5" fmla="*/ 151513 w 201662"/>
                    <a:gd name="connsiteY5" fmla="*/ 98373 h 144253"/>
                    <a:gd name="connsiteX6" fmla="*/ 51216 w 201662"/>
                    <a:gd name="connsiteY6" fmla="*/ 98373 h 144253"/>
                    <a:gd name="connsiteX7" fmla="*/ 45347 w 201662"/>
                    <a:gd name="connsiteY7" fmla="*/ 92505 h 144253"/>
                    <a:gd name="connsiteX8" fmla="*/ 45347 w 201662"/>
                    <a:gd name="connsiteY8" fmla="*/ 11947 h 144253"/>
                    <a:gd name="connsiteX9" fmla="*/ 11737 w 201662"/>
                    <a:gd name="connsiteY9" fmla="*/ 18882 h 144253"/>
                    <a:gd name="connsiteX10" fmla="*/ 11737 w 201662"/>
                    <a:gd name="connsiteY10" fmla="*/ 138386 h 144253"/>
                    <a:gd name="connsiteX11" fmla="*/ 5868 w 201662"/>
                    <a:gd name="connsiteY11" fmla="*/ 144254 h 144253"/>
                    <a:gd name="connsiteX12" fmla="*/ 0 w 201662"/>
                    <a:gd name="connsiteY12" fmla="*/ 138386 h 144253"/>
                    <a:gd name="connsiteX13" fmla="*/ 0 w 201662"/>
                    <a:gd name="connsiteY13" fmla="*/ 14614 h 144253"/>
                    <a:gd name="connsiteX14" fmla="*/ 4801 w 201662"/>
                    <a:gd name="connsiteY14" fmla="*/ 9279 h 144253"/>
                    <a:gd name="connsiteX15" fmla="*/ 49615 w 201662"/>
                    <a:gd name="connsiteY15" fmla="*/ 209 h 144253"/>
                    <a:gd name="connsiteX16" fmla="*/ 54417 w 201662"/>
                    <a:gd name="connsiteY16" fmla="*/ 1277 h 144253"/>
                    <a:gd name="connsiteX17" fmla="*/ 56551 w 201662"/>
                    <a:gd name="connsiteY17" fmla="*/ 5544 h 144253"/>
                    <a:gd name="connsiteX18" fmla="*/ 56551 w 201662"/>
                    <a:gd name="connsiteY18" fmla="*/ 87170 h 144253"/>
                    <a:gd name="connsiteX19" fmla="*/ 145645 w 201662"/>
                    <a:gd name="connsiteY19" fmla="*/ 87170 h 144253"/>
                    <a:gd name="connsiteX20" fmla="*/ 145645 w 201662"/>
                    <a:gd name="connsiteY20" fmla="*/ 5544 h 144253"/>
                    <a:gd name="connsiteX21" fmla="*/ 147779 w 201662"/>
                    <a:gd name="connsiteY21" fmla="*/ 1277 h 144253"/>
                    <a:gd name="connsiteX22" fmla="*/ 152580 w 201662"/>
                    <a:gd name="connsiteY22" fmla="*/ 209 h 144253"/>
                    <a:gd name="connsiteX23" fmla="*/ 197394 w 201662"/>
                    <a:gd name="connsiteY23" fmla="*/ 9812 h 144253"/>
                    <a:gd name="connsiteX24" fmla="*/ 201662 w 201662"/>
                    <a:gd name="connsiteY24" fmla="*/ 15147 h 144253"/>
                    <a:gd name="connsiteX25" fmla="*/ 201662 w 201662"/>
                    <a:gd name="connsiteY25" fmla="*/ 138386 h 144253"/>
                    <a:gd name="connsiteX26" fmla="*/ 195794 w 201662"/>
                    <a:gd name="connsiteY26" fmla="*/ 144254 h 144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01662" h="144253">
                      <a:moveTo>
                        <a:pt x="196861" y="144254"/>
                      </a:moveTo>
                      <a:cubicBezTo>
                        <a:pt x="193660" y="144254"/>
                        <a:pt x="190992" y="141586"/>
                        <a:pt x="190992" y="138386"/>
                      </a:cubicBezTo>
                      <a:lnTo>
                        <a:pt x="190992" y="19416"/>
                      </a:lnTo>
                      <a:lnTo>
                        <a:pt x="157382" y="11947"/>
                      </a:lnTo>
                      <a:lnTo>
                        <a:pt x="157382" y="92505"/>
                      </a:lnTo>
                      <a:cubicBezTo>
                        <a:pt x="157382" y="95706"/>
                        <a:pt x="154715" y="98373"/>
                        <a:pt x="151513" y="98373"/>
                      </a:cubicBezTo>
                      <a:lnTo>
                        <a:pt x="51216" y="98373"/>
                      </a:lnTo>
                      <a:cubicBezTo>
                        <a:pt x="48015" y="98373"/>
                        <a:pt x="45347" y="95706"/>
                        <a:pt x="45347" y="92505"/>
                      </a:cubicBezTo>
                      <a:lnTo>
                        <a:pt x="45347" y="11947"/>
                      </a:lnTo>
                      <a:lnTo>
                        <a:pt x="11737" y="18882"/>
                      </a:lnTo>
                      <a:lnTo>
                        <a:pt x="11737" y="138386"/>
                      </a:lnTo>
                      <a:cubicBezTo>
                        <a:pt x="11737" y="141586"/>
                        <a:pt x="9069" y="144254"/>
                        <a:pt x="5868" y="144254"/>
                      </a:cubicBezTo>
                      <a:cubicBezTo>
                        <a:pt x="2667" y="144254"/>
                        <a:pt x="0" y="141586"/>
                        <a:pt x="0" y="138386"/>
                      </a:cubicBezTo>
                      <a:lnTo>
                        <a:pt x="0" y="14614"/>
                      </a:lnTo>
                      <a:cubicBezTo>
                        <a:pt x="0" y="11947"/>
                        <a:pt x="2134" y="9812"/>
                        <a:pt x="4801" y="9279"/>
                      </a:cubicBezTo>
                      <a:lnTo>
                        <a:pt x="49615" y="209"/>
                      </a:lnTo>
                      <a:cubicBezTo>
                        <a:pt x="51216" y="209"/>
                        <a:pt x="52816" y="209"/>
                        <a:pt x="54417" y="1277"/>
                      </a:cubicBezTo>
                      <a:cubicBezTo>
                        <a:pt x="55484" y="2343"/>
                        <a:pt x="56551" y="3944"/>
                        <a:pt x="56551" y="5544"/>
                      </a:cubicBezTo>
                      <a:lnTo>
                        <a:pt x="56551" y="87170"/>
                      </a:lnTo>
                      <a:lnTo>
                        <a:pt x="145645" y="87170"/>
                      </a:lnTo>
                      <a:lnTo>
                        <a:pt x="145645" y="5544"/>
                      </a:lnTo>
                      <a:cubicBezTo>
                        <a:pt x="145645" y="3944"/>
                        <a:pt x="146178" y="2343"/>
                        <a:pt x="147779" y="1277"/>
                      </a:cubicBezTo>
                      <a:cubicBezTo>
                        <a:pt x="148846" y="209"/>
                        <a:pt x="150980" y="-324"/>
                        <a:pt x="152580" y="209"/>
                      </a:cubicBezTo>
                      <a:lnTo>
                        <a:pt x="197394" y="9812"/>
                      </a:lnTo>
                      <a:cubicBezTo>
                        <a:pt x="200062" y="10346"/>
                        <a:pt x="201662" y="12480"/>
                        <a:pt x="201662" y="15147"/>
                      </a:cubicBezTo>
                      <a:lnTo>
                        <a:pt x="201662" y="138386"/>
                      </a:lnTo>
                      <a:cubicBezTo>
                        <a:pt x="201662" y="141586"/>
                        <a:pt x="198995" y="144254"/>
                        <a:pt x="195794" y="144254"/>
                      </a:cubicBezTo>
                      <a:close/>
                    </a:path>
                  </a:pathLst>
                </a:custGeom>
                <a:grpFill/>
                <a:ln w="5331" cap="flat">
                  <a:noFill/>
                  <a:prstDash val="solid"/>
                  <a:miter/>
                </a:ln>
              </p:spPr>
              <p:txBody>
                <a:bodyPr rtlCol="0" anchor="ctr"/>
                <a:lstStyle/>
                <a:p>
                  <a:endParaRPr lang="en-US"/>
                </a:p>
              </p:txBody>
            </p:sp>
          </p:grpSp>
          <p:sp>
            <p:nvSpPr>
              <p:cNvPr id="1075" name="Freeform 1074">
                <a:extLst>
                  <a:ext uri="{FF2B5EF4-FFF2-40B4-BE49-F238E27FC236}">
                    <a16:creationId xmlns:a16="http://schemas.microsoft.com/office/drawing/2014/main" id="{5FFEEF7A-DE02-7834-B4F4-ADBDC61E56FE}"/>
                  </a:ext>
                </a:extLst>
              </p:cNvPr>
              <p:cNvSpPr/>
              <p:nvPr/>
            </p:nvSpPr>
            <p:spPr>
              <a:xfrm>
                <a:off x="8495431" y="7985462"/>
                <a:ext cx="201662" cy="144253"/>
              </a:xfrm>
              <a:custGeom>
                <a:avLst/>
                <a:gdLst>
                  <a:gd name="connsiteX0" fmla="*/ 196861 w 201662"/>
                  <a:gd name="connsiteY0" fmla="*/ 144254 h 144253"/>
                  <a:gd name="connsiteX1" fmla="*/ 190992 w 201662"/>
                  <a:gd name="connsiteY1" fmla="*/ 138386 h 144253"/>
                  <a:gd name="connsiteX2" fmla="*/ 190992 w 201662"/>
                  <a:gd name="connsiteY2" fmla="*/ 19416 h 144253"/>
                  <a:gd name="connsiteX3" fmla="*/ 157382 w 201662"/>
                  <a:gd name="connsiteY3" fmla="*/ 11947 h 144253"/>
                  <a:gd name="connsiteX4" fmla="*/ 157382 w 201662"/>
                  <a:gd name="connsiteY4" fmla="*/ 92505 h 144253"/>
                  <a:gd name="connsiteX5" fmla="*/ 151513 w 201662"/>
                  <a:gd name="connsiteY5" fmla="*/ 98373 h 144253"/>
                  <a:gd name="connsiteX6" fmla="*/ 51216 w 201662"/>
                  <a:gd name="connsiteY6" fmla="*/ 98373 h 144253"/>
                  <a:gd name="connsiteX7" fmla="*/ 45347 w 201662"/>
                  <a:gd name="connsiteY7" fmla="*/ 92505 h 144253"/>
                  <a:gd name="connsiteX8" fmla="*/ 45347 w 201662"/>
                  <a:gd name="connsiteY8" fmla="*/ 11947 h 144253"/>
                  <a:gd name="connsiteX9" fmla="*/ 11737 w 201662"/>
                  <a:gd name="connsiteY9" fmla="*/ 18882 h 144253"/>
                  <a:gd name="connsiteX10" fmla="*/ 11737 w 201662"/>
                  <a:gd name="connsiteY10" fmla="*/ 138386 h 144253"/>
                  <a:gd name="connsiteX11" fmla="*/ 5868 w 201662"/>
                  <a:gd name="connsiteY11" fmla="*/ 144254 h 144253"/>
                  <a:gd name="connsiteX12" fmla="*/ 0 w 201662"/>
                  <a:gd name="connsiteY12" fmla="*/ 138386 h 144253"/>
                  <a:gd name="connsiteX13" fmla="*/ 0 w 201662"/>
                  <a:gd name="connsiteY13" fmla="*/ 14614 h 144253"/>
                  <a:gd name="connsiteX14" fmla="*/ 4801 w 201662"/>
                  <a:gd name="connsiteY14" fmla="*/ 9279 h 144253"/>
                  <a:gd name="connsiteX15" fmla="*/ 49615 w 201662"/>
                  <a:gd name="connsiteY15" fmla="*/ 209 h 144253"/>
                  <a:gd name="connsiteX16" fmla="*/ 54417 w 201662"/>
                  <a:gd name="connsiteY16" fmla="*/ 1277 h 144253"/>
                  <a:gd name="connsiteX17" fmla="*/ 56551 w 201662"/>
                  <a:gd name="connsiteY17" fmla="*/ 5544 h 144253"/>
                  <a:gd name="connsiteX18" fmla="*/ 56551 w 201662"/>
                  <a:gd name="connsiteY18" fmla="*/ 87170 h 144253"/>
                  <a:gd name="connsiteX19" fmla="*/ 145645 w 201662"/>
                  <a:gd name="connsiteY19" fmla="*/ 87170 h 144253"/>
                  <a:gd name="connsiteX20" fmla="*/ 145645 w 201662"/>
                  <a:gd name="connsiteY20" fmla="*/ 5544 h 144253"/>
                  <a:gd name="connsiteX21" fmla="*/ 147779 w 201662"/>
                  <a:gd name="connsiteY21" fmla="*/ 1277 h 144253"/>
                  <a:gd name="connsiteX22" fmla="*/ 152580 w 201662"/>
                  <a:gd name="connsiteY22" fmla="*/ 209 h 144253"/>
                  <a:gd name="connsiteX23" fmla="*/ 197394 w 201662"/>
                  <a:gd name="connsiteY23" fmla="*/ 9812 h 144253"/>
                  <a:gd name="connsiteX24" fmla="*/ 201662 w 201662"/>
                  <a:gd name="connsiteY24" fmla="*/ 15147 h 144253"/>
                  <a:gd name="connsiteX25" fmla="*/ 201662 w 201662"/>
                  <a:gd name="connsiteY25" fmla="*/ 138386 h 144253"/>
                  <a:gd name="connsiteX26" fmla="*/ 195794 w 201662"/>
                  <a:gd name="connsiteY26" fmla="*/ 144254 h 144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01662" h="144253">
                    <a:moveTo>
                      <a:pt x="196861" y="144254"/>
                    </a:moveTo>
                    <a:cubicBezTo>
                      <a:pt x="193660" y="144254"/>
                      <a:pt x="190992" y="141586"/>
                      <a:pt x="190992" y="138386"/>
                    </a:cubicBezTo>
                    <a:lnTo>
                      <a:pt x="190992" y="19416"/>
                    </a:lnTo>
                    <a:lnTo>
                      <a:pt x="157382" y="11947"/>
                    </a:lnTo>
                    <a:lnTo>
                      <a:pt x="157382" y="92505"/>
                    </a:lnTo>
                    <a:cubicBezTo>
                      <a:pt x="157382" y="95706"/>
                      <a:pt x="154715" y="98373"/>
                      <a:pt x="151513" y="98373"/>
                    </a:cubicBezTo>
                    <a:lnTo>
                      <a:pt x="51216" y="98373"/>
                    </a:lnTo>
                    <a:cubicBezTo>
                      <a:pt x="48015" y="98373"/>
                      <a:pt x="45347" y="95706"/>
                      <a:pt x="45347" y="92505"/>
                    </a:cubicBezTo>
                    <a:lnTo>
                      <a:pt x="45347" y="11947"/>
                    </a:lnTo>
                    <a:lnTo>
                      <a:pt x="11737" y="18882"/>
                    </a:lnTo>
                    <a:lnTo>
                      <a:pt x="11737" y="138386"/>
                    </a:lnTo>
                    <a:cubicBezTo>
                      <a:pt x="11737" y="141586"/>
                      <a:pt x="9069" y="144254"/>
                      <a:pt x="5868" y="144254"/>
                    </a:cubicBezTo>
                    <a:cubicBezTo>
                      <a:pt x="2667" y="144254"/>
                      <a:pt x="0" y="141586"/>
                      <a:pt x="0" y="138386"/>
                    </a:cubicBezTo>
                    <a:lnTo>
                      <a:pt x="0" y="14614"/>
                    </a:lnTo>
                    <a:cubicBezTo>
                      <a:pt x="0" y="11947"/>
                      <a:pt x="2134" y="9812"/>
                      <a:pt x="4801" y="9279"/>
                    </a:cubicBezTo>
                    <a:lnTo>
                      <a:pt x="49615" y="209"/>
                    </a:lnTo>
                    <a:cubicBezTo>
                      <a:pt x="51216" y="209"/>
                      <a:pt x="52816" y="209"/>
                      <a:pt x="54417" y="1277"/>
                    </a:cubicBezTo>
                    <a:cubicBezTo>
                      <a:pt x="55484" y="2343"/>
                      <a:pt x="56551" y="3944"/>
                      <a:pt x="56551" y="5544"/>
                    </a:cubicBezTo>
                    <a:lnTo>
                      <a:pt x="56551" y="87170"/>
                    </a:lnTo>
                    <a:lnTo>
                      <a:pt x="145645" y="87170"/>
                    </a:lnTo>
                    <a:lnTo>
                      <a:pt x="145645" y="5544"/>
                    </a:lnTo>
                    <a:cubicBezTo>
                      <a:pt x="145645" y="3944"/>
                      <a:pt x="146178" y="2343"/>
                      <a:pt x="147779" y="1277"/>
                    </a:cubicBezTo>
                    <a:cubicBezTo>
                      <a:pt x="148846" y="209"/>
                      <a:pt x="150980" y="-324"/>
                      <a:pt x="152580" y="209"/>
                    </a:cubicBezTo>
                    <a:lnTo>
                      <a:pt x="197394" y="9812"/>
                    </a:lnTo>
                    <a:cubicBezTo>
                      <a:pt x="200062" y="10346"/>
                      <a:pt x="201662" y="12480"/>
                      <a:pt x="201662" y="15147"/>
                    </a:cubicBezTo>
                    <a:lnTo>
                      <a:pt x="201662" y="138386"/>
                    </a:lnTo>
                    <a:cubicBezTo>
                      <a:pt x="201662" y="141586"/>
                      <a:pt x="198995" y="144254"/>
                      <a:pt x="195794" y="144254"/>
                    </a:cubicBezTo>
                    <a:close/>
                  </a:path>
                </a:pathLst>
              </a:custGeom>
              <a:grpFill/>
              <a:ln w="5331" cap="flat">
                <a:noFill/>
                <a:prstDash val="solid"/>
                <a:miter/>
              </a:ln>
            </p:spPr>
            <p:txBody>
              <a:bodyPr rtlCol="0" anchor="ctr"/>
              <a:lstStyle/>
              <a:p>
                <a:endParaRPr lang="en-US"/>
              </a:p>
            </p:txBody>
          </p:sp>
          <p:sp>
            <p:nvSpPr>
              <p:cNvPr id="1076" name="Freeform 1075">
                <a:extLst>
                  <a:ext uri="{FF2B5EF4-FFF2-40B4-BE49-F238E27FC236}">
                    <a16:creationId xmlns:a16="http://schemas.microsoft.com/office/drawing/2014/main" id="{375EBBB5-7309-3A4B-2F0A-F114F39B0F4A}"/>
                  </a:ext>
                </a:extLst>
              </p:cNvPr>
              <p:cNvSpPr/>
              <p:nvPr/>
            </p:nvSpPr>
            <p:spPr>
              <a:xfrm>
                <a:off x="8515170" y="7889901"/>
                <a:ext cx="165384" cy="100039"/>
              </a:xfrm>
              <a:custGeom>
                <a:avLst/>
                <a:gdLst>
                  <a:gd name="connsiteX0" fmla="*/ 82159 w 165384"/>
                  <a:gd name="connsiteY0" fmla="*/ 100039 h 100039"/>
                  <a:gd name="connsiteX1" fmla="*/ 20807 w 165384"/>
                  <a:gd name="connsiteY1" fmla="*/ 33885 h 100039"/>
                  <a:gd name="connsiteX2" fmla="*/ 0 w 165384"/>
                  <a:gd name="connsiteY2" fmla="*/ 7744 h 100039"/>
                  <a:gd name="connsiteX3" fmla="*/ 5869 w 165384"/>
                  <a:gd name="connsiteY3" fmla="*/ 1875 h 100039"/>
                  <a:gd name="connsiteX4" fmla="*/ 11737 w 165384"/>
                  <a:gd name="connsiteY4" fmla="*/ 7744 h 100039"/>
                  <a:gd name="connsiteX5" fmla="*/ 26142 w 165384"/>
                  <a:gd name="connsiteY5" fmla="*/ 23215 h 100039"/>
                  <a:gd name="connsiteX6" fmla="*/ 31477 w 165384"/>
                  <a:gd name="connsiteY6" fmla="*/ 27483 h 100039"/>
                  <a:gd name="connsiteX7" fmla="*/ 82692 w 165384"/>
                  <a:gd name="connsiteY7" fmla="*/ 88836 h 100039"/>
                  <a:gd name="connsiteX8" fmla="*/ 133908 w 165384"/>
                  <a:gd name="connsiteY8" fmla="*/ 27483 h 100039"/>
                  <a:gd name="connsiteX9" fmla="*/ 139243 w 165384"/>
                  <a:gd name="connsiteY9" fmla="*/ 23215 h 100039"/>
                  <a:gd name="connsiteX10" fmla="*/ 153648 w 165384"/>
                  <a:gd name="connsiteY10" fmla="*/ 7744 h 100039"/>
                  <a:gd name="connsiteX11" fmla="*/ 159516 w 165384"/>
                  <a:gd name="connsiteY11" fmla="*/ 1875 h 100039"/>
                  <a:gd name="connsiteX12" fmla="*/ 165385 w 165384"/>
                  <a:gd name="connsiteY12" fmla="*/ 7744 h 100039"/>
                  <a:gd name="connsiteX13" fmla="*/ 144578 w 165384"/>
                  <a:gd name="connsiteY13" fmla="*/ 33885 h 100039"/>
                  <a:gd name="connsiteX14" fmla="*/ 83226 w 165384"/>
                  <a:gd name="connsiteY14" fmla="*/ 100039 h 100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5384" h="100039">
                    <a:moveTo>
                      <a:pt x="82159" y="100039"/>
                    </a:moveTo>
                    <a:cubicBezTo>
                      <a:pt x="54951" y="100039"/>
                      <a:pt x="31477" y="74431"/>
                      <a:pt x="20807" y="33885"/>
                    </a:cubicBezTo>
                    <a:cubicBezTo>
                      <a:pt x="9070" y="31751"/>
                      <a:pt x="0" y="20548"/>
                      <a:pt x="0" y="7744"/>
                    </a:cubicBezTo>
                    <a:cubicBezTo>
                      <a:pt x="0" y="-5060"/>
                      <a:pt x="2667" y="1875"/>
                      <a:pt x="5869" y="1875"/>
                    </a:cubicBezTo>
                    <a:cubicBezTo>
                      <a:pt x="9070" y="1875"/>
                      <a:pt x="11737" y="4543"/>
                      <a:pt x="11737" y="7744"/>
                    </a:cubicBezTo>
                    <a:cubicBezTo>
                      <a:pt x="11737" y="16280"/>
                      <a:pt x="18139" y="23215"/>
                      <a:pt x="26142" y="23215"/>
                    </a:cubicBezTo>
                    <a:cubicBezTo>
                      <a:pt x="34144" y="23215"/>
                      <a:pt x="30943" y="24816"/>
                      <a:pt x="31477" y="27483"/>
                    </a:cubicBezTo>
                    <a:cubicBezTo>
                      <a:pt x="40012" y="64295"/>
                      <a:pt x="60819" y="88836"/>
                      <a:pt x="82692" y="88836"/>
                    </a:cubicBezTo>
                    <a:cubicBezTo>
                      <a:pt x="104566" y="88836"/>
                      <a:pt x="125372" y="64295"/>
                      <a:pt x="133908" y="27483"/>
                    </a:cubicBezTo>
                    <a:cubicBezTo>
                      <a:pt x="134442" y="24816"/>
                      <a:pt x="136576" y="23215"/>
                      <a:pt x="139243" y="23215"/>
                    </a:cubicBezTo>
                    <a:cubicBezTo>
                      <a:pt x="147246" y="23215"/>
                      <a:pt x="153648" y="16280"/>
                      <a:pt x="153648" y="7744"/>
                    </a:cubicBezTo>
                    <a:cubicBezTo>
                      <a:pt x="153648" y="-792"/>
                      <a:pt x="156315" y="1875"/>
                      <a:pt x="159516" y="1875"/>
                    </a:cubicBezTo>
                    <a:cubicBezTo>
                      <a:pt x="162717" y="1875"/>
                      <a:pt x="165385" y="4543"/>
                      <a:pt x="165385" y="7744"/>
                    </a:cubicBezTo>
                    <a:cubicBezTo>
                      <a:pt x="165385" y="21081"/>
                      <a:pt x="156315" y="31751"/>
                      <a:pt x="144578" y="33885"/>
                    </a:cubicBezTo>
                    <a:cubicBezTo>
                      <a:pt x="133908" y="74431"/>
                      <a:pt x="110434" y="100039"/>
                      <a:pt x="83226" y="100039"/>
                    </a:cubicBezTo>
                    <a:close/>
                  </a:path>
                </a:pathLst>
              </a:custGeom>
              <a:grpFill/>
              <a:ln w="5331" cap="flat">
                <a:noFill/>
                <a:prstDash val="solid"/>
                <a:miter/>
              </a:ln>
            </p:spPr>
            <p:txBody>
              <a:bodyPr rtlCol="0" anchor="ctr"/>
              <a:lstStyle/>
              <a:p>
                <a:endParaRPr lang="en-US"/>
              </a:p>
            </p:txBody>
          </p:sp>
          <p:sp>
            <p:nvSpPr>
              <p:cNvPr id="1077" name="Freeform 1076">
                <a:extLst>
                  <a:ext uri="{FF2B5EF4-FFF2-40B4-BE49-F238E27FC236}">
                    <a16:creationId xmlns:a16="http://schemas.microsoft.com/office/drawing/2014/main" id="{5E703462-0936-48EB-1F19-7655B6FBDD85}"/>
                  </a:ext>
                </a:extLst>
              </p:cNvPr>
              <p:cNvSpPr/>
              <p:nvPr/>
            </p:nvSpPr>
            <p:spPr>
              <a:xfrm>
                <a:off x="8517304" y="7785610"/>
                <a:ext cx="158982" cy="104489"/>
              </a:xfrm>
              <a:custGeom>
                <a:avLst/>
                <a:gdLst>
                  <a:gd name="connsiteX0" fmla="*/ 154181 w 158982"/>
                  <a:gd name="connsiteY0" fmla="*/ 88561 h 104489"/>
                  <a:gd name="connsiteX1" fmla="*/ 148313 w 158982"/>
                  <a:gd name="connsiteY1" fmla="*/ 82692 h 104489"/>
                  <a:gd name="connsiteX2" fmla="*/ 80025 w 158982"/>
                  <a:gd name="connsiteY2" fmla="*/ 11204 h 104489"/>
                  <a:gd name="connsiteX3" fmla="*/ 11737 w 158982"/>
                  <a:gd name="connsiteY3" fmla="*/ 82692 h 104489"/>
                  <a:gd name="connsiteX4" fmla="*/ 5868 w 158982"/>
                  <a:gd name="connsiteY4" fmla="*/ 88561 h 104489"/>
                  <a:gd name="connsiteX5" fmla="*/ 0 w 158982"/>
                  <a:gd name="connsiteY5" fmla="*/ 82692 h 104489"/>
                  <a:gd name="connsiteX6" fmla="*/ 79491 w 158982"/>
                  <a:gd name="connsiteY6" fmla="*/ 0 h 104489"/>
                  <a:gd name="connsiteX7" fmla="*/ 158983 w 158982"/>
                  <a:gd name="connsiteY7" fmla="*/ 82692 h 104489"/>
                  <a:gd name="connsiteX8" fmla="*/ 153114 w 158982"/>
                  <a:gd name="connsiteY8" fmla="*/ 88561 h 104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8982" h="104489">
                    <a:moveTo>
                      <a:pt x="154181" y="88561"/>
                    </a:moveTo>
                    <a:cubicBezTo>
                      <a:pt x="150980" y="88561"/>
                      <a:pt x="148313" y="85894"/>
                      <a:pt x="148313" y="82692"/>
                    </a:cubicBezTo>
                    <a:cubicBezTo>
                      <a:pt x="148313" y="43214"/>
                      <a:pt x="117903" y="11204"/>
                      <a:pt x="80025" y="11204"/>
                    </a:cubicBezTo>
                    <a:cubicBezTo>
                      <a:pt x="42147" y="11204"/>
                      <a:pt x="11737" y="43214"/>
                      <a:pt x="11737" y="82692"/>
                    </a:cubicBezTo>
                    <a:cubicBezTo>
                      <a:pt x="11737" y="122171"/>
                      <a:pt x="9070" y="88561"/>
                      <a:pt x="5868" y="88561"/>
                    </a:cubicBezTo>
                    <a:cubicBezTo>
                      <a:pt x="2667" y="88561"/>
                      <a:pt x="0" y="85894"/>
                      <a:pt x="0" y="82692"/>
                    </a:cubicBezTo>
                    <a:cubicBezTo>
                      <a:pt x="0" y="36812"/>
                      <a:pt x="35744" y="0"/>
                      <a:pt x="79491" y="0"/>
                    </a:cubicBezTo>
                    <a:cubicBezTo>
                      <a:pt x="123238" y="0"/>
                      <a:pt x="158983" y="37345"/>
                      <a:pt x="158983" y="82692"/>
                    </a:cubicBezTo>
                    <a:cubicBezTo>
                      <a:pt x="158983" y="128040"/>
                      <a:pt x="156315" y="88561"/>
                      <a:pt x="153114" y="88561"/>
                    </a:cubicBezTo>
                    <a:close/>
                  </a:path>
                </a:pathLst>
              </a:custGeom>
              <a:grpFill/>
              <a:ln w="5331" cap="flat">
                <a:noFill/>
                <a:prstDash val="solid"/>
                <a:miter/>
              </a:ln>
            </p:spPr>
            <p:txBody>
              <a:bodyPr rtlCol="0" anchor="ctr"/>
              <a:lstStyle/>
              <a:p>
                <a:endParaRPr lang="en-US"/>
              </a:p>
            </p:txBody>
          </p:sp>
          <p:sp>
            <p:nvSpPr>
              <p:cNvPr id="1078" name="Freeform 1077">
                <a:extLst>
                  <a:ext uri="{FF2B5EF4-FFF2-40B4-BE49-F238E27FC236}">
                    <a16:creationId xmlns:a16="http://schemas.microsoft.com/office/drawing/2014/main" id="{472E9863-ADCC-F6AF-776B-4764B8F56482}"/>
                  </a:ext>
                </a:extLst>
              </p:cNvPr>
              <p:cNvSpPr/>
              <p:nvPr/>
            </p:nvSpPr>
            <p:spPr>
              <a:xfrm>
                <a:off x="8574388" y="7773340"/>
                <a:ext cx="42679" cy="67754"/>
              </a:xfrm>
              <a:custGeom>
                <a:avLst/>
                <a:gdLst>
                  <a:gd name="connsiteX0" fmla="*/ 36811 w 42679"/>
                  <a:gd name="connsiteY0" fmla="*/ 67754 h 67754"/>
                  <a:gd name="connsiteX1" fmla="*/ 30943 w 42679"/>
                  <a:gd name="connsiteY1" fmla="*/ 61886 h 67754"/>
                  <a:gd name="connsiteX2" fmla="*/ 30943 w 42679"/>
                  <a:gd name="connsiteY2" fmla="*/ 11203 h 67754"/>
                  <a:gd name="connsiteX3" fmla="*/ 11737 w 42679"/>
                  <a:gd name="connsiteY3" fmla="*/ 11203 h 67754"/>
                  <a:gd name="connsiteX4" fmla="*/ 11737 w 42679"/>
                  <a:gd name="connsiteY4" fmla="*/ 61886 h 67754"/>
                  <a:gd name="connsiteX5" fmla="*/ 5868 w 42679"/>
                  <a:gd name="connsiteY5" fmla="*/ 67754 h 67754"/>
                  <a:gd name="connsiteX6" fmla="*/ 0 w 42679"/>
                  <a:gd name="connsiteY6" fmla="*/ 61886 h 67754"/>
                  <a:gd name="connsiteX7" fmla="*/ 0 w 42679"/>
                  <a:gd name="connsiteY7" fmla="*/ 5868 h 67754"/>
                  <a:gd name="connsiteX8" fmla="*/ 5868 w 42679"/>
                  <a:gd name="connsiteY8" fmla="*/ 0 h 67754"/>
                  <a:gd name="connsiteX9" fmla="*/ 36811 w 42679"/>
                  <a:gd name="connsiteY9" fmla="*/ 0 h 67754"/>
                  <a:gd name="connsiteX10" fmla="*/ 42680 w 42679"/>
                  <a:gd name="connsiteY10" fmla="*/ 5868 h 67754"/>
                  <a:gd name="connsiteX11" fmla="*/ 42680 w 42679"/>
                  <a:gd name="connsiteY11" fmla="*/ 61886 h 67754"/>
                  <a:gd name="connsiteX12" fmla="*/ 36811 w 42679"/>
                  <a:gd name="connsiteY12" fmla="*/ 67754 h 67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2679" h="67754">
                    <a:moveTo>
                      <a:pt x="36811" y="67754"/>
                    </a:moveTo>
                    <a:cubicBezTo>
                      <a:pt x="33610" y="67754"/>
                      <a:pt x="30943" y="65087"/>
                      <a:pt x="30943" y="61886"/>
                    </a:cubicBezTo>
                    <a:lnTo>
                      <a:pt x="30943" y="11203"/>
                    </a:lnTo>
                    <a:lnTo>
                      <a:pt x="11737" y="11203"/>
                    </a:lnTo>
                    <a:lnTo>
                      <a:pt x="11737" y="61886"/>
                    </a:lnTo>
                    <a:cubicBezTo>
                      <a:pt x="11737" y="65087"/>
                      <a:pt x="9070" y="67754"/>
                      <a:pt x="5868" y="67754"/>
                    </a:cubicBezTo>
                    <a:cubicBezTo>
                      <a:pt x="2667" y="67754"/>
                      <a:pt x="0" y="65087"/>
                      <a:pt x="0" y="61886"/>
                    </a:cubicBezTo>
                    <a:lnTo>
                      <a:pt x="0" y="5868"/>
                    </a:lnTo>
                    <a:cubicBezTo>
                      <a:pt x="0" y="2667"/>
                      <a:pt x="2667" y="0"/>
                      <a:pt x="5868" y="0"/>
                    </a:cubicBezTo>
                    <a:lnTo>
                      <a:pt x="36811" y="0"/>
                    </a:lnTo>
                    <a:cubicBezTo>
                      <a:pt x="40012" y="0"/>
                      <a:pt x="42680" y="2667"/>
                      <a:pt x="42680" y="5868"/>
                    </a:cubicBezTo>
                    <a:lnTo>
                      <a:pt x="42680" y="61886"/>
                    </a:lnTo>
                    <a:cubicBezTo>
                      <a:pt x="42680" y="65087"/>
                      <a:pt x="40012" y="67754"/>
                      <a:pt x="36811" y="67754"/>
                    </a:cubicBezTo>
                    <a:close/>
                  </a:path>
                </a:pathLst>
              </a:custGeom>
              <a:grpFill/>
              <a:ln w="5331" cap="flat">
                <a:noFill/>
                <a:prstDash val="solid"/>
                <a:miter/>
              </a:ln>
            </p:spPr>
            <p:txBody>
              <a:bodyPr rtlCol="0" anchor="ctr"/>
              <a:lstStyle/>
              <a:p>
                <a:endParaRPr lang="en-US"/>
              </a:p>
            </p:txBody>
          </p:sp>
          <p:sp>
            <p:nvSpPr>
              <p:cNvPr id="1079" name="Freeform 1078">
                <a:extLst>
                  <a:ext uri="{FF2B5EF4-FFF2-40B4-BE49-F238E27FC236}">
                    <a16:creationId xmlns:a16="http://schemas.microsoft.com/office/drawing/2014/main" id="{7C58EB74-93E8-6100-A840-F0F2FC851DEF}"/>
                  </a:ext>
                </a:extLst>
              </p:cNvPr>
              <p:cNvSpPr/>
              <p:nvPr/>
            </p:nvSpPr>
            <p:spPr>
              <a:xfrm>
                <a:off x="8574388" y="7773340"/>
                <a:ext cx="42679" cy="67754"/>
              </a:xfrm>
              <a:custGeom>
                <a:avLst/>
                <a:gdLst>
                  <a:gd name="connsiteX0" fmla="*/ 36811 w 42679"/>
                  <a:gd name="connsiteY0" fmla="*/ 67754 h 67754"/>
                  <a:gd name="connsiteX1" fmla="*/ 30943 w 42679"/>
                  <a:gd name="connsiteY1" fmla="*/ 61886 h 67754"/>
                  <a:gd name="connsiteX2" fmla="*/ 30943 w 42679"/>
                  <a:gd name="connsiteY2" fmla="*/ 11203 h 67754"/>
                  <a:gd name="connsiteX3" fmla="*/ 11737 w 42679"/>
                  <a:gd name="connsiteY3" fmla="*/ 11203 h 67754"/>
                  <a:gd name="connsiteX4" fmla="*/ 11737 w 42679"/>
                  <a:gd name="connsiteY4" fmla="*/ 61886 h 67754"/>
                  <a:gd name="connsiteX5" fmla="*/ 5868 w 42679"/>
                  <a:gd name="connsiteY5" fmla="*/ 67754 h 67754"/>
                  <a:gd name="connsiteX6" fmla="*/ 0 w 42679"/>
                  <a:gd name="connsiteY6" fmla="*/ 61886 h 67754"/>
                  <a:gd name="connsiteX7" fmla="*/ 0 w 42679"/>
                  <a:gd name="connsiteY7" fmla="*/ 5868 h 67754"/>
                  <a:gd name="connsiteX8" fmla="*/ 5868 w 42679"/>
                  <a:gd name="connsiteY8" fmla="*/ 0 h 67754"/>
                  <a:gd name="connsiteX9" fmla="*/ 36811 w 42679"/>
                  <a:gd name="connsiteY9" fmla="*/ 0 h 67754"/>
                  <a:gd name="connsiteX10" fmla="*/ 42680 w 42679"/>
                  <a:gd name="connsiteY10" fmla="*/ 5868 h 67754"/>
                  <a:gd name="connsiteX11" fmla="*/ 42680 w 42679"/>
                  <a:gd name="connsiteY11" fmla="*/ 61886 h 67754"/>
                  <a:gd name="connsiteX12" fmla="*/ 36811 w 42679"/>
                  <a:gd name="connsiteY12" fmla="*/ 67754 h 67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2679" h="67754">
                    <a:moveTo>
                      <a:pt x="36811" y="67754"/>
                    </a:moveTo>
                    <a:cubicBezTo>
                      <a:pt x="33610" y="67754"/>
                      <a:pt x="30943" y="65087"/>
                      <a:pt x="30943" y="61886"/>
                    </a:cubicBezTo>
                    <a:lnTo>
                      <a:pt x="30943" y="11203"/>
                    </a:lnTo>
                    <a:lnTo>
                      <a:pt x="11737" y="11203"/>
                    </a:lnTo>
                    <a:lnTo>
                      <a:pt x="11737" y="61886"/>
                    </a:lnTo>
                    <a:cubicBezTo>
                      <a:pt x="11737" y="65087"/>
                      <a:pt x="9070" y="67754"/>
                      <a:pt x="5868" y="67754"/>
                    </a:cubicBezTo>
                    <a:cubicBezTo>
                      <a:pt x="2667" y="67754"/>
                      <a:pt x="0" y="65087"/>
                      <a:pt x="0" y="61886"/>
                    </a:cubicBezTo>
                    <a:lnTo>
                      <a:pt x="0" y="5868"/>
                    </a:lnTo>
                    <a:cubicBezTo>
                      <a:pt x="0" y="2667"/>
                      <a:pt x="2667" y="0"/>
                      <a:pt x="5868" y="0"/>
                    </a:cubicBezTo>
                    <a:lnTo>
                      <a:pt x="36811" y="0"/>
                    </a:lnTo>
                    <a:cubicBezTo>
                      <a:pt x="40012" y="0"/>
                      <a:pt x="42680" y="2667"/>
                      <a:pt x="42680" y="5868"/>
                    </a:cubicBezTo>
                    <a:lnTo>
                      <a:pt x="42680" y="61886"/>
                    </a:lnTo>
                    <a:cubicBezTo>
                      <a:pt x="42680" y="65087"/>
                      <a:pt x="40012" y="67754"/>
                      <a:pt x="36811" y="67754"/>
                    </a:cubicBezTo>
                    <a:close/>
                  </a:path>
                </a:pathLst>
              </a:custGeom>
              <a:grpFill/>
              <a:ln w="5331" cap="flat">
                <a:noFill/>
                <a:prstDash val="solid"/>
                <a:miter/>
              </a:ln>
            </p:spPr>
            <p:txBody>
              <a:bodyPr rtlCol="0" anchor="ctr"/>
              <a:lstStyle/>
              <a:p>
                <a:endParaRPr lang="en-US"/>
              </a:p>
            </p:txBody>
          </p:sp>
          <p:sp>
            <p:nvSpPr>
              <p:cNvPr id="1080" name="Freeform 1079">
                <a:extLst>
                  <a:ext uri="{FF2B5EF4-FFF2-40B4-BE49-F238E27FC236}">
                    <a16:creationId xmlns:a16="http://schemas.microsoft.com/office/drawing/2014/main" id="{932FD9F1-57E8-DA05-56A9-788823FC9EE7}"/>
                  </a:ext>
                </a:extLst>
              </p:cNvPr>
              <p:cNvSpPr/>
              <p:nvPr/>
            </p:nvSpPr>
            <p:spPr>
              <a:xfrm>
                <a:off x="8493297" y="7875238"/>
                <a:ext cx="208064" cy="11736"/>
              </a:xfrm>
              <a:custGeom>
                <a:avLst/>
                <a:gdLst>
                  <a:gd name="connsiteX0" fmla="*/ 202196 w 208064"/>
                  <a:gd name="connsiteY0" fmla="*/ 11737 h 11736"/>
                  <a:gd name="connsiteX1" fmla="*/ 5868 w 208064"/>
                  <a:gd name="connsiteY1" fmla="*/ 11737 h 11736"/>
                  <a:gd name="connsiteX2" fmla="*/ 0 w 208064"/>
                  <a:gd name="connsiteY2" fmla="*/ 5868 h 11736"/>
                  <a:gd name="connsiteX3" fmla="*/ 5868 w 208064"/>
                  <a:gd name="connsiteY3" fmla="*/ 0 h 11736"/>
                  <a:gd name="connsiteX4" fmla="*/ 202196 w 208064"/>
                  <a:gd name="connsiteY4" fmla="*/ 0 h 11736"/>
                  <a:gd name="connsiteX5" fmla="*/ 208064 w 208064"/>
                  <a:gd name="connsiteY5" fmla="*/ 5868 h 11736"/>
                  <a:gd name="connsiteX6" fmla="*/ 202196 w 208064"/>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064" h="11736">
                    <a:moveTo>
                      <a:pt x="202196" y="11737"/>
                    </a:moveTo>
                    <a:lnTo>
                      <a:pt x="5868" y="11737"/>
                    </a:lnTo>
                    <a:cubicBezTo>
                      <a:pt x="2667" y="11737"/>
                      <a:pt x="0" y="9069"/>
                      <a:pt x="0" y="5868"/>
                    </a:cubicBezTo>
                    <a:cubicBezTo>
                      <a:pt x="0" y="2667"/>
                      <a:pt x="2667" y="0"/>
                      <a:pt x="5868" y="0"/>
                    </a:cubicBezTo>
                    <a:lnTo>
                      <a:pt x="202196" y="0"/>
                    </a:lnTo>
                    <a:cubicBezTo>
                      <a:pt x="205397" y="0"/>
                      <a:pt x="208064" y="2667"/>
                      <a:pt x="208064" y="5868"/>
                    </a:cubicBezTo>
                    <a:cubicBezTo>
                      <a:pt x="208064" y="9069"/>
                      <a:pt x="205397" y="11737"/>
                      <a:pt x="202196" y="11737"/>
                    </a:cubicBezTo>
                    <a:close/>
                  </a:path>
                </a:pathLst>
              </a:custGeom>
              <a:grpFill/>
              <a:ln w="5331" cap="flat">
                <a:noFill/>
                <a:prstDash val="solid"/>
                <a:miter/>
              </a:ln>
            </p:spPr>
            <p:txBody>
              <a:bodyPr rtlCol="0" anchor="ctr"/>
              <a:lstStyle/>
              <a:p>
                <a:endParaRPr lang="en-US"/>
              </a:p>
            </p:txBody>
          </p:sp>
          <p:sp>
            <p:nvSpPr>
              <p:cNvPr id="1081" name="Freeform 1080">
                <a:extLst>
                  <a:ext uri="{FF2B5EF4-FFF2-40B4-BE49-F238E27FC236}">
                    <a16:creationId xmlns:a16="http://schemas.microsoft.com/office/drawing/2014/main" id="{BE78B77F-A348-92B0-CED0-25B9C95E6A33}"/>
                  </a:ext>
                </a:extLst>
              </p:cNvPr>
              <p:cNvSpPr/>
              <p:nvPr/>
            </p:nvSpPr>
            <p:spPr>
              <a:xfrm>
                <a:off x="8493297" y="7875238"/>
                <a:ext cx="208064" cy="11736"/>
              </a:xfrm>
              <a:custGeom>
                <a:avLst/>
                <a:gdLst>
                  <a:gd name="connsiteX0" fmla="*/ 202196 w 208064"/>
                  <a:gd name="connsiteY0" fmla="*/ 11737 h 11736"/>
                  <a:gd name="connsiteX1" fmla="*/ 5868 w 208064"/>
                  <a:gd name="connsiteY1" fmla="*/ 11737 h 11736"/>
                  <a:gd name="connsiteX2" fmla="*/ 0 w 208064"/>
                  <a:gd name="connsiteY2" fmla="*/ 5868 h 11736"/>
                  <a:gd name="connsiteX3" fmla="*/ 5868 w 208064"/>
                  <a:gd name="connsiteY3" fmla="*/ 0 h 11736"/>
                  <a:gd name="connsiteX4" fmla="*/ 202196 w 208064"/>
                  <a:gd name="connsiteY4" fmla="*/ 0 h 11736"/>
                  <a:gd name="connsiteX5" fmla="*/ 208064 w 208064"/>
                  <a:gd name="connsiteY5" fmla="*/ 5868 h 11736"/>
                  <a:gd name="connsiteX6" fmla="*/ 202196 w 208064"/>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064" h="11736">
                    <a:moveTo>
                      <a:pt x="202196" y="11737"/>
                    </a:moveTo>
                    <a:lnTo>
                      <a:pt x="5868" y="11737"/>
                    </a:lnTo>
                    <a:cubicBezTo>
                      <a:pt x="2667" y="11737"/>
                      <a:pt x="0" y="9069"/>
                      <a:pt x="0" y="5868"/>
                    </a:cubicBezTo>
                    <a:cubicBezTo>
                      <a:pt x="0" y="2667"/>
                      <a:pt x="2667" y="0"/>
                      <a:pt x="5868" y="0"/>
                    </a:cubicBezTo>
                    <a:lnTo>
                      <a:pt x="202196" y="0"/>
                    </a:lnTo>
                    <a:cubicBezTo>
                      <a:pt x="205397" y="0"/>
                      <a:pt x="208064" y="2667"/>
                      <a:pt x="208064" y="5868"/>
                    </a:cubicBezTo>
                    <a:cubicBezTo>
                      <a:pt x="208064" y="9069"/>
                      <a:pt x="205397" y="11737"/>
                      <a:pt x="202196" y="11737"/>
                    </a:cubicBezTo>
                    <a:close/>
                  </a:path>
                </a:pathLst>
              </a:custGeom>
              <a:grpFill/>
              <a:ln w="5331" cap="flat">
                <a:noFill/>
                <a:prstDash val="solid"/>
                <a:miter/>
              </a:ln>
            </p:spPr>
            <p:txBody>
              <a:bodyPr rtlCol="0" anchor="ctr"/>
              <a:lstStyle/>
              <a:p>
                <a:endParaRPr lang="en-US"/>
              </a:p>
            </p:txBody>
          </p:sp>
        </p:grpSp>
        <p:grpSp>
          <p:nvGrpSpPr>
            <p:cNvPr id="7" name="Group 6">
              <a:extLst>
                <a:ext uri="{FF2B5EF4-FFF2-40B4-BE49-F238E27FC236}">
                  <a16:creationId xmlns:a16="http://schemas.microsoft.com/office/drawing/2014/main" id="{3BEB8B8F-7E75-96A3-750C-DDE26D54D1A9}"/>
                </a:ext>
              </a:extLst>
            </p:cNvPr>
            <p:cNvGrpSpPr/>
            <p:nvPr/>
          </p:nvGrpSpPr>
          <p:grpSpPr>
            <a:xfrm>
              <a:off x="332090" y="6789202"/>
              <a:ext cx="694518" cy="591172"/>
              <a:chOff x="75700" y="4460811"/>
              <a:chExt cx="785328" cy="668473"/>
            </a:xfrm>
          </p:grpSpPr>
          <p:grpSp>
            <p:nvGrpSpPr>
              <p:cNvPr id="8" name="Group 7">
                <a:extLst>
                  <a:ext uri="{FF2B5EF4-FFF2-40B4-BE49-F238E27FC236}">
                    <a16:creationId xmlns:a16="http://schemas.microsoft.com/office/drawing/2014/main" id="{D1414E54-CA48-DB50-8936-05579E54146A}"/>
                  </a:ext>
                </a:extLst>
              </p:cNvPr>
              <p:cNvGrpSpPr/>
              <p:nvPr/>
            </p:nvGrpSpPr>
            <p:grpSpPr>
              <a:xfrm>
                <a:off x="75700" y="4460811"/>
                <a:ext cx="785328" cy="668473"/>
                <a:chOff x="457012" y="5595710"/>
                <a:chExt cx="785328" cy="668473"/>
              </a:xfrm>
            </p:grpSpPr>
            <p:sp>
              <p:nvSpPr>
                <p:cNvPr id="10" name="Oval 9">
                  <a:extLst>
                    <a:ext uri="{FF2B5EF4-FFF2-40B4-BE49-F238E27FC236}">
                      <a16:creationId xmlns:a16="http://schemas.microsoft.com/office/drawing/2014/main" id="{24DB9D28-853E-37F1-0948-346708686AEF}"/>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a:extLst>
                    <a:ext uri="{FF2B5EF4-FFF2-40B4-BE49-F238E27FC236}">
                      <a16:creationId xmlns:a16="http://schemas.microsoft.com/office/drawing/2014/main" id="{A7C2F847-7EFB-6E3B-3EDC-5469CEB82FBD}"/>
                    </a:ext>
                  </a:extLst>
                </p:cNvPr>
                <p:cNvSpPr txBox="1"/>
                <p:nvPr/>
              </p:nvSpPr>
              <p:spPr>
                <a:xfrm>
                  <a:off x="457012"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dirty="0">
                      <a:solidFill>
                        <a:schemeClr val="bg1"/>
                      </a:solidFill>
                      <a:latin typeface="Calibri" panose="020F0502020204030204" pitchFamily="34" charset="0"/>
                      <a:ea typeface="Calibri" panose="020F0502020204030204" pitchFamily="34" charset="0"/>
                    </a:rPr>
                    <a:t>02</a:t>
                  </a:r>
                </a:p>
              </p:txBody>
            </p:sp>
          </p:grpSp>
          <p:sp>
            <p:nvSpPr>
              <p:cNvPr id="9" name="TextBox 8">
                <a:extLst>
                  <a:ext uri="{FF2B5EF4-FFF2-40B4-BE49-F238E27FC236}">
                    <a16:creationId xmlns:a16="http://schemas.microsoft.com/office/drawing/2014/main" id="{0AFCBACD-ABDF-29D8-8AC9-6A54CECBAB99}"/>
                  </a:ext>
                </a:extLst>
              </p:cNvPr>
              <p:cNvSpPr txBox="1"/>
              <p:nvPr/>
            </p:nvSpPr>
            <p:spPr>
              <a:xfrm>
                <a:off x="133074" y="4471260"/>
                <a:ext cx="686101" cy="325319"/>
              </a:xfrm>
              <a:prstGeom prst="rect">
                <a:avLst/>
              </a:prstGeom>
              <a:noFill/>
            </p:spPr>
            <p:txBody>
              <a:bodyPr wrap="square">
                <a:spAutoFit/>
              </a:bodyPr>
              <a:lstStyle/>
              <a:p>
                <a:pPr marL="0" marR="73025" indent="0" algn="ctr">
                  <a:lnSpc>
                    <a:spcPct val="107000"/>
                  </a:lnSpc>
                  <a:spcBef>
                    <a:spcPts val="120"/>
                  </a:spcBef>
                  <a:buNone/>
                </a:pPr>
                <a:r>
                  <a:rPr lang="en-US" sz="1300" b="1" dirty="0">
                    <a:solidFill>
                      <a:schemeClr val="bg1"/>
                    </a:solidFill>
                    <a:latin typeface="Calibri" panose="020F0502020204030204" pitchFamily="34" charset="0"/>
                    <a:ea typeface="Calibri" panose="020F0502020204030204" pitchFamily="34" charset="0"/>
                  </a:rPr>
                  <a:t>TRIN</a:t>
                </a:r>
              </a:p>
            </p:txBody>
          </p:sp>
        </p:grpSp>
        <p:grpSp>
          <p:nvGrpSpPr>
            <p:cNvPr id="17" name="Group 16">
              <a:extLst>
                <a:ext uri="{FF2B5EF4-FFF2-40B4-BE49-F238E27FC236}">
                  <a16:creationId xmlns:a16="http://schemas.microsoft.com/office/drawing/2014/main" id="{E7FC86D4-5859-9D3D-04F8-BD68AC801F5E}"/>
                </a:ext>
              </a:extLst>
            </p:cNvPr>
            <p:cNvGrpSpPr/>
            <p:nvPr/>
          </p:nvGrpSpPr>
          <p:grpSpPr>
            <a:xfrm>
              <a:off x="2293193" y="7604793"/>
              <a:ext cx="694518" cy="591172"/>
              <a:chOff x="87062" y="4460811"/>
              <a:chExt cx="785328" cy="668473"/>
            </a:xfrm>
          </p:grpSpPr>
          <p:grpSp>
            <p:nvGrpSpPr>
              <p:cNvPr id="18" name="Group 17">
                <a:extLst>
                  <a:ext uri="{FF2B5EF4-FFF2-40B4-BE49-F238E27FC236}">
                    <a16:creationId xmlns:a16="http://schemas.microsoft.com/office/drawing/2014/main" id="{43507FED-4985-2023-622F-954CAAB7D72B}"/>
                  </a:ext>
                </a:extLst>
              </p:cNvPr>
              <p:cNvGrpSpPr/>
              <p:nvPr/>
            </p:nvGrpSpPr>
            <p:grpSpPr>
              <a:xfrm>
                <a:off x="87062" y="4460811"/>
                <a:ext cx="785328" cy="668473"/>
                <a:chOff x="468374" y="5595710"/>
                <a:chExt cx="785328" cy="668473"/>
              </a:xfrm>
            </p:grpSpPr>
            <p:sp>
              <p:nvSpPr>
                <p:cNvPr id="20" name="Oval 19">
                  <a:extLst>
                    <a:ext uri="{FF2B5EF4-FFF2-40B4-BE49-F238E27FC236}">
                      <a16:creationId xmlns:a16="http://schemas.microsoft.com/office/drawing/2014/main" id="{A1B6DA11-C085-9DD9-CF3E-7F9CDF60B196}"/>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extBox 20">
                  <a:extLst>
                    <a:ext uri="{FF2B5EF4-FFF2-40B4-BE49-F238E27FC236}">
                      <a16:creationId xmlns:a16="http://schemas.microsoft.com/office/drawing/2014/main" id="{CF2BF7A2-9931-E897-AB61-EABDAB700C19}"/>
                    </a:ext>
                  </a:extLst>
                </p:cNvPr>
                <p:cNvSpPr txBox="1"/>
                <p:nvPr/>
              </p:nvSpPr>
              <p:spPr>
                <a:xfrm>
                  <a:off x="468374"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dirty="0">
                      <a:solidFill>
                        <a:schemeClr val="bg1"/>
                      </a:solidFill>
                      <a:latin typeface="Calibri" panose="020F0502020204030204" pitchFamily="34" charset="0"/>
                      <a:ea typeface="Calibri" panose="020F0502020204030204" pitchFamily="34" charset="0"/>
                    </a:rPr>
                    <a:t>03</a:t>
                  </a:r>
                </a:p>
              </p:txBody>
            </p:sp>
          </p:grpSp>
          <p:sp>
            <p:nvSpPr>
              <p:cNvPr id="19" name="TextBox 18">
                <a:extLst>
                  <a:ext uri="{FF2B5EF4-FFF2-40B4-BE49-F238E27FC236}">
                    <a16:creationId xmlns:a16="http://schemas.microsoft.com/office/drawing/2014/main" id="{837D1C37-7A15-99B7-8616-811E1FC0D686}"/>
                  </a:ext>
                </a:extLst>
              </p:cNvPr>
              <p:cNvSpPr txBox="1"/>
              <p:nvPr/>
            </p:nvSpPr>
            <p:spPr>
              <a:xfrm>
                <a:off x="133074" y="4471260"/>
                <a:ext cx="686101" cy="325319"/>
              </a:xfrm>
              <a:prstGeom prst="rect">
                <a:avLst/>
              </a:prstGeom>
              <a:noFill/>
            </p:spPr>
            <p:txBody>
              <a:bodyPr wrap="square">
                <a:spAutoFit/>
              </a:bodyPr>
              <a:lstStyle/>
              <a:p>
                <a:pPr marL="0" marR="73025" indent="0" algn="ctr">
                  <a:lnSpc>
                    <a:spcPct val="107000"/>
                  </a:lnSpc>
                  <a:spcBef>
                    <a:spcPts val="120"/>
                  </a:spcBef>
                  <a:buNone/>
                </a:pPr>
                <a:r>
                  <a:rPr lang="en-US" sz="1300" b="1" dirty="0">
                    <a:solidFill>
                      <a:schemeClr val="bg1"/>
                    </a:solidFill>
                    <a:latin typeface="Calibri" panose="020F0502020204030204" pitchFamily="34" charset="0"/>
                    <a:ea typeface="Calibri" panose="020F0502020204030204" pitchFamily="34" charset="0"/>
                  </a:rPr>
                  <a:t>TRIN</a:t>
                </a:r>
              </a:p>
            </p:txBody>
          </p:sp>
        </p:grpSp>
        <p:grpSp>
          <p:nvGrpSpPr>
            <p:cNvPr id="27" name="Group 26">
              <a:extLst>
                <a:ext uri="{FF2B5EF4-FFF2-40B4-BE49-F238E27FC236}">
                  <a16:creationId xmlns:a16="http://schemas.microsoft.com/office/drawing/2014/main" id="{F4A49D3C-DE75-3D04-1C74-1633B8F2D6C3}"/>
                </a:ext>
              </a:extLst>
            </p:cNvPr>
            <p:cNvGrpSpPr/>
            <p:nvPr/>
          </p:nvGrpSpPr>
          <p:grpSpPr>
            <a:xfrm>
              <a:off x="2626464" y="5616894"/>
              <a:ext cx="694518" cy="591172"/>
              <a:chOff x="75700" y="4460811"/>
              <a:chExt cx="785328" cy="668473"/>
            </a:xfrm>
          </p:grpSpPr>
          <p:grpSp>
            <p:nvGrpSpPr>
              <p:cNvPr id="28" name="Group 27">
                <a:extLst>
                  <a:ext uri="{FF2B5EF4-FFF2-40B4-BE49-F238E27FC236}">
                    <a16:creationId xmlns:a16="http://schemas.microsoft.com/office/drawing/2014/main" id="{113535AC-C6F1-5A6D-B1AE-0CCEEEDE3BE0}"/>
                  </a:ext>
                </a:extLst>
              </p:cNvPr>
              <p:cNvGrpSpPr/>
              <p:nvPr/>
            </p:nvGrpSpPr>
            <p:grpSpPr>
              <a:xfrm>
                <a:off x="75700" y="4460811"/>
                <a:ext cx="785328" cy="668473"/>
                <a:chOff x="457012" y="5595710"/>
                <a:chExt cx="785328" cy="668473"/>
              </a:xfrm>
            </p:grpSpPr>
            <p:sp>
              <p:nvSpPr>
                <p:cNvPr id="30" name="Oval 29">
                  <a:extLst>
                    <a:ext uri="{FF2B5EF4-FFF2-40B4-BE49-F238E27FC236}">
                      <a16:creationId xmlns:a16="http://schemas.microsoft.com/office/drawing/2014/main" id="{EAF49EE4-797B-C1C9-3CA8-8C53EEB99F34}"/>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TextBox 30">
                  <a:extLst>
                    <a:ext uri="{FF2B5EF4-FFF2-40B4-BE49-F238E27FC236}">
                      <a16:creationId xmlns:a16="http://schemas.microsoft.com/office/drawing/2014/main" id="{3CAC67DE-B1FA-C82F-8A95-CB23E889251D}"/>
                    </a:ext>
                  </a:extLst>
                </p:cNvPr>
                <p:cNvSpPr txBox="1"/>
                <p:nvPr/>
              </p:nvSpPr>
              <p:spPr>
                <a:xfrm>
                  <a:off x="457012"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dirty="0">
                      <a:solidFill>
                        <a:schemeClr val="bg1"/>
                      </a:solidFill>
                      <a:latin typeface="Calibri" panose="020F0502020204030204" pitchFamily="34" charset="0"/>
                      <a:ea typeface="Calibri" panose="020F0502020204030204" pitchFamily="34" charset="0"/>
                    </a:rPr>
                    <a:t>04</a:t>
                  </a:r>
                </a:p>
              </p:txBody>
            </p:sp>
          </p:grpSp>
          <p:sp>
            <p:nvSpPr>
              <p:cNvPr id="29" name="TextBox 28">
                <a:extLst>
                  <a:ext uri="{FF2B5EF4-FFF2-40B4-BE49-F238E27FC236}">
                    <a16:creationId xmlns:a16="http://schemas.microsoft.com/office/drawing/2014/main" id="{1D2678A8-6F9B-F54F-382A-1F8724F566A6}"/>
                  </a:ext>
                </a:extLst>
              </p:cNvPr>
              <p:cNvSpPr txBox="1"/>
              <p:nvPr/>
            </p:nvSpPr>
            <p:spPr>
              <a:xfrm>
                <a:off x="133074" y="4471260"/>
                <a:ext cx="686101" cy="325319"/>
              </a:xfrm>
              <a:prstGeom prst="rect">
                <a:avLst/>
              </a:prstGeom>
              <a:noFill/>
            </p:spPr>
            <p:txBody>
              <a:bodyPr wrap="square">
                <a:spAutoFit/>
              </a:bodyPr>
              <a:lstStyle/>
              <a:p>
                <a:pPr marL="0" marR="73025" indent="0" algn="ctr">
                  <a:lnSpc>
                    <a:spcPct val="107000"/>
                  </a:lnSpc>
                  <a:spcBef>
                    <a:spcPts val="120"/>
                  </a:spcBef>
                  <a:buNone/>
                </a:pPr>
                <a:r>
                  <a:rPr lang="en-US" sz="1300" b="1" dirty="0">
                    <a:solidFill>
                      <a:schemeClr val="bg1"/>
                    </a:solidFill>
                    <a:latin typeface="Calibri" panose="020F0502020204030204" pitchFamily="34" charset="0"/>
                    <a:ea typeface="Calibri" panose="020F0502020204030204" pitchFamily="34" charset="0"/>
                  </a:rPr>
                  <a:t>TRIN</a:t>
                </a:r>
              </a:p>
            </p:txBody>
          </p:sp>
        </p:grpSp>
        <p:grpSp>
          <p:nvGrpSpPr>
            <p:cNvPr id="37" name="Group 36">
              <a:extLst>
                <a:ext uri="{FF2B5EF4-FFF2-40B4-BE49-F238E27FC236}">
                  <a16:creationId xmlns:a16="http://schemas.microsoft.com/office/drawing/2014/main" id="{95C906DA-6DDD-7D98-179A-C3AECBEC4255}"/>
                </a:ext>
              </a:extLst>
            </p:cNvPr>
            <p:cNvGrpSpPr/>
            <p:nvPr/>
          </p:nvGrpSpPr>
          <p:grpSpPr>
            <a:xfrm>
              <a:off x="4456938" y="6693742"/>
              <a:ext cx="694518" cy="591172"/>
              <a:chOff x="75700" y="4460811"/>
              <a:chExt cx="785328" cy="668473"/>
            </a:xfrm>
          </p:grpSpPr>
          <p:grpSp>
            <p:nvGrpSpPr>
              <p:cNvPr id="38" name="Group 37">
                <a:extLst>
                  <a:ext uri="{FF2B5EF4-FFF2-40B4-BE49-F238E27FC236}">
                    <a16:creationId xmlns:a16="http://schemas.microsoft.com/office/drawing/2014/main" id="{38A4A1DB-EA87-7866-5125-C635D4CC45A2}"/>
                  </a:ext>
                </a:extLst>
              </p:cNvPr>
              <p:cNvGrpSpPr/>
              <p:nvPr/>
            </p:nvGrpSpPr>
            <p:grpSpPr>
              <a:xfrm>
                <a:off x="75700" y="4460811"/>
                <a:ext cx="785328" cy="668473"/>
                <a:chOff x="457012" y="5595710"/>
                <a:chExt cx="785328" cy="668473"/>
              </a:xfrm>
            </p:grpSpPr>
            <p:sp>
              <p:nvSpPr>
                <p:cNvPr id="40" name="Oval 39">
                  <a:extLst>
                    <a:ext uri="{FF2B5EF4-FFF2-40B4-BE49-F238E27FC236}">
                      <a16:creationId xmlns:a16="http://schemas.microsoft.com/office/drawing/2014/main" id="{199679BE-3E29-A12D-A391-18E1EBF86721}"/>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 name="TextBox 40">
                  <a:extLst>
                    <a:ext uri="{FF2B5EF4-FFF2-40B4-BE49-F238E27FC236}">
                      <a16:creationId xmlns:a16="http://schemas.microsoft.com/office/drawing/2014/main" id="{69BAAE7A-1B7C-5E5F-3D4D-E6E653D909F4}"/>
                    </a:ext>
                  </a:extLst>
                </p:cNvPr>
                <p:cNvSpPr txBox="1"/>
                <p:nvPr/>
              </p:nvSpPr>
              <p:spPr>
                <a:xfrm>
                  <a:off x="457012"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dirty="0">
                      <a:solidFill>
                        <a:schemeClr val="bg1"/>
                      </a:solidFill>
                      <a:latin typeface="Calibri" panose="020F0502020204030204" pitchFamily="34" charset="0"/>
                      <a:ea typeface="Calibri" panose="020F0502020204030204" pitchFamily="34" charset="0"/>
                    </a:rPr>
                    <a:t>05</a:t>
                  </a:r>
                </a:p>
              </p:txBody>
            </p:sp>
          </p:grpSp>
          <p:sp>
            <p:nvSpPr>
              <p:cNvPr id="39" name="TextBox 38">
                <a:extLst>
                  <a:ext uri="{FF2B5EF4-FFF2-40B4-BE49-F238E27FC236}">
                    <a16:creationId xmlns:a16="http://schemas.microsoft.com/office/drawing/2014/main" id="{71F0F93C-8D64-2DD8-E3EB-EE7B3BD61233}"/>
                  </a:ext>
                </a:extLst>
              </p:cNvPr>
              <p:cNvSpPr txBox="1"/>
              <p:nvPr/>
            </p:nvSpPr>
            <p:spPr>
              <a:xfrm>
                <a:off x="133074" y="4471260"/>
                <a:ext cx="686101" cy="325319"/>
              </a:xfrm>
              <a:prstGeom prst="rect">
                <a:avLst/>
              </a:prstGeom>
              <a:noFill/>
            </p:spPr>
            <p:txBody>
              <a:bodyPr wrap="square">
                <a:spAutoFit/>
              </a:bodyPr>
              <a:lstStyle/>
              <a:p>
                <a:pPr marL="0" marR="73025" indent="0" algn="ctr">
                  <a:lnSpc>
                    <a:spcPct val="107000"/>
                  </a:lnSpc>
                  <a:spcBef>
                    <a:spcPts val="120"/>
                  </a:spcBef>
                  <a:buNone/>
                </a:pPr>
                <a:r>
                  <a:rPr lang="en-US" sz="1300" b="1" dirty="0">
                    <a:solidFill>
                      <a:schemeClr val="bg1"/>
                    </a:solidFill>
                    <a:latin typeface="Calibri" panose="020F0502020204030204" pitchFamily="34" charset="0"/>
                    <a:ea typeface="Calibri" panose="020F0502020204030204" pitchFamily="34" charset="0"/>
                  </a:rPr>
                  <a:t>TRIN</a:t>
                </a:r>
              </a:p>
            </p:txBody>
          </p:sp>
        </p:grpSp>
        <p:grpSp>
          <p:nvGrpSpPr>
            <p:cNvPr id="47" name="Group 46">
              <a:extLst>
                <a:ext uri="{FF2B5EF4-FFF2-40B4-BE49-F238E27FC236}">
                  <a16:creationId xmlns:a16="http://schemas.microsoft.com/office/drawing/2014/main" id="{8C8C256E-6DE2-6AFF-0C4D-79B8509F0E04}"/>
                </a:ext>
              </a:extLst>
            </p:cNvPr>
            <p:cNvGrpSpPr/>
            <p:nvPr/>
          </p:nvGrpSpPr>
          <p:grpSpPr>
            <a:xfrm>
              <a:off x="5480456" y="8413684"/>
              <a:ext cx="694518" cy="591172"/>
              <a:chOff x="75700" y="4460811"/>
              <a:chExt cx="785328" cy="668473"/>
            </a:xfrm>
          </p:grpSpPr>
          <p:grpSp>
            <p:nvGrpSpPr>
              <p:cNvPr id="48" name="Group 47">
                <a:extLst>
                  <a:ext uri="{FF2B5EF4-FFF2-40B4-BE49-F238E27FC236}">
                    <a16:creationId xmlns:a16="http://schemas.microsoft.com/office/drawing/2014/main" id="{A69290D3-24D3-09E9-FBDF-4BB7E519E1F4}"/>
                  </a:ext>
                </a:extLst>
              </p:cNvPr>
              <p:cNvGrpSpPr/>
              <p:nvPr/>
            </p:nvGrpSpPr>
            <p:grpSpPr>
              <a:xfrm>
                <a:off x="75700" y="4460811"/>
                <a:ext cx="785328" cy="668473"/>
                <a:chOff x="457012" y="5595710"/>
                <a:chExt cx="785328" cy="668473"/>
              </a:xfrm>
            </p:grpSpPr>
            <p:sp>
              <p:nvSpPr>
                <p:cNvPr id="50" name="Oval 49">
                  <a:extLst>
                    <a:ext uri="{FF2B5EF4-FFF2-40B4-BE49-F238E27FC236}">
                      <a16:creationId xmlns:a16="http://schemas.microsoft.com/office/drawing/2014/main" id="{04D7F968-82D8-AD52-974B-2D4E0C93AD90}"/>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1" name="TextBox 50">
                  <a:extLst>
                    <a:ext uri="{FF2B5EF4-FFF2-40B4-BE49-F238E27FC236}">
                      <a16:creationId xmlns:a16="http://schemas.microsoft.com/office/drawing/2014/main" id="{C4873BA5-E2C9-F079-5F1B-D2E69404F1E4}"/>
                    </a:ext>
                  </a:extLst>
                </p:cNvPr>
                <p:cNvSpPr txBox="1"/>
                <p:nvPr/>
              </p:nvSpPr>
              <p:spPr>
                <a:xfrm>
                  <a:off x="457012"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dirty="0">
                      <a:solidFill>
                        <a:schemeClr val="bg1"/>
                      </a:solidFill>
                      <a:latin typeface="Calibri" panose="020F0502020204030204" pitchFamily="34" charset="0"/>
                      <a:ea typeface="Calibri" panose="020F0502020204030204" pitchFamily="34" charset="0"/>
                    </a:rPr>
                    <a:t>06</a:t>
                  </a:r>
                </a:p>
              </p:txBody>
            </p:sp>
          </p:grpSp>
          <p:sp>
            <p:nvSpPr>
              <p:cNvPr id="49" name="TextBox 48">
                <a:extLst>
                  <a:ext uri="{FF2B5EF4-FFF2-40B4-BE49-F238E27FC236}">
                    <a16:creationId xmlns:a16="http://schemas.microsoft.com/office/drawing/2014/main" id="{9F0CD1E9-49CA-2AD7-0C7F-12246DF74872}"/>
                  </a:ext>
                </a:extLst>
              </p:cNvPr>
              <p:cNvSpPr txBox="1"/>
              <p:nvPr/>
            </p:nvSpPr>
            <p:spPr>
              <a:xfrm>
                <a:off x="133074" y="4471260"/>
                <a:ext cx="686101" cy="325319"/>
              </a:xfrm>
              <a:prstGeom prst="rect">
                <a:avLst/>
              </a:prstGeom>
              <a:noFill/>
            </p:spPr>
            <p:txBody>
              <a:bodyPr wrap="square">
                <a:spAutoFit/>
              </a:bodyPr>
              <a:lstStyle/>
              <a:p>
                <a:pPr marL="0" marR="73025" indent="0" algn="ctr">
                  <a:lnSpc>
                    <a:spcPct val="107000"/>
                  </a:lnSpc>
                  <a:spcBef>
                    <a:spcPts val="120"/>
                  </a:spcBef>
                  <a:buNone/>
                </a:pPr>
                <a:r>
                  <a:rPr lang="en-US" sz="1300" b="1" dirty="0">
                    <a:solidFill>
                      <a:schemeClr val="bg1"/>
                    </a:solidFill>
                    <a:latin typeface="Calibri" panose="020F0502020204030204" pitchFamily="34" charset="0"/>
                    <a:ea typeface="Calibri" panose="020F0502020204030204" pitchFamily="34" charset="0"/>
                  </a:rPr>
                  <a:t>TRIN</a:t>
                </a:r>
              </a:p>
            </p:txBody>
          </p:sp>
        </p:grpSp>
      </p:grpSp>
    </p:spTree>
    <p:extLst>
      <p:ext uri="{BB962C8B-B14F-4D97-AF65-F5344CB8AC3E}">
        <p14:creationId xmlns:p14="http://schemas.microsoft.com/office/powerpoint/2010/main" val="5195865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Placeholder 39">
            <a:extLst>
              <a:ext uri="{FF2B5EF4-FFF2-40B4-BE49-F238E27FC236}">
                <a16:creationId xmlns:a16="http://schemas.microsoft.com/office/drawing/2014/main" id="{415A0A8D-714A-6421-CED9-C0B4CB17852F}"/>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33767" b="25262"/>
          <a:stretch/>
        </p:blipFill>
        <p:spPr>
          <a:xfrm>
            <a:off x="981221" y="558800"/>
            <a:ext cx="6578454" cy="2694602"/>
          </a:xfrm>
        </p:spPr>
      </p:pic>
      <p:sp>
        <p:nvSpPr>
          <p:cNvPr id="45" name="Rectangle 44">
            <a:extLst>
              <a:ext uri="{FF2B5EF4-FFF2-40B4-BE49-F238E27FC236}">
                <a16:creationId xmlns:a16="http://schemas.microsoft.com/office/drawing/2014/main" id="{628BEEA1-D888-9F7A-189E-80677ECDF3E3}"/>
              </a:ext>
            </a:extLst>
          </p:cNvPr>
          <p:cNvSpPr/>
          <p:nvPr/>
        </p:nvSpPr>
        <p:spPr>
          <a:xfrm>
            <a:off x="6605249" y="286976"/>
            <a:ext cx="954426" cy="851529"/>
          </a:xfrm>
          <a:prstGeom prst="rect">
            <a:avLst/>
          </a:prstGeom>
          <a:solidFill>
            <a:srgbClr val="FBAE1C">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71" name="Group 70">
            <a:extLst>
              <a:ext uri="{FF2B5EF4-FFF2-40B4-BE49-F238E27FC236}">
                <a16:creationId xmlns:a16="http://schemas.microsoft.com/office/drawing/2014/main" id="{1640F7B7-5368-BC8A-0B2D-9A7CE4759383}"/>
              </a:ext>
            </a:extLst>
          </p:cNvPr>
          <p:cNvGrpSpPr/>
          <p:nvPr/>
        </p:nvGrpSpPr>
        <p:grpSpPr>
          <a:xfrm>
            <a:off x="3467273" y="3736594"/>
            <a:ext cx="1291994" cy="533005"/>
            <a:chOff x="3604437" y="5408752"/>
            <a:chExt cx="1291994" cy="533005"/>
          </a:xfrm>
        </p:grpSpPr>
        <p:cxnSp>
          <p:nvCxnSpPr>
            <p:cNvPr id="58" name="Straight Connector 57">
              <a:extLst>
                <a:ext uri="{FF2B5EF4-FFF2-40B4-BE49-F238E27FC236}">
                  <a16:creationId xmlns:a16="http://schemas.microsoft.com/office/drawing/2014/main" id="{B9574A28-4574-611A-1A5F-5F7C3B840BC4}"/>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59" name="Group 58">
              <a:extLst>
                <a:ext uri="{FF2B5EF4-FFF2-40B4-BE49-F238E27FC236}">
                  <a16:creationId xmlns:a16="http://schemas.microsoft.com/office/drawing/2014/main" id="{A39A4785-7282-A3C7-6F85-7EE7DC5027DE}"/>
                </a:ext>
              </a:extLst>
            </p:cNvPr>
            <p:cNvGrpSpPr/>
            <p:nvPr/>
          </p:nvGrpSpPr>
          <p:grpSpPr>
            <a:xfrm>
              <a:off x="4122748" y="5408752"/>
              <a:ext cx="773683" cy="533005"/>
              <a:chOff x="558011" y="5595711"/>
              <a:chExt cx="817028" cy="562866"/>
            </a:xfrm>
          </p:grpSpPr>
          <p:sp>
            <p:nvSpPr>
              <p:cNvPr id="60" name="Oval 59">
                <a:extLst>
                  <a:ext uri="{FF2B5EF4-FFF2-40B4-BE49-F238E27FC236}">
                    <a16:creationId xmlns:a16="http://schemas.microsoft.com/office/drawing/2014/main" id="{18ABCF73-8018-97AB-11FC-E6B7411CF843}"/>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1" name="TextBox 60">
                <a:extLst>
                  <a:ext uri="{FF2B5EF4-FFF2-40B4-BE49-F238E27FC236}">
                    <a16:creationId xmlns:a16="http://schemas.microsoft.com/office/drawing/2014/main" id="{232745E1-2542-AEE4-F1DA-E778E10C24B2}"/>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01</a:t>
                </a:r>
              </a:p>
            </p:txBody>
          </p:sp>
        </p:grpSp>
      </p:grpSp>
      <p:grpSp>
        <p:nvGrpSpPr>
          <p:cNvPr id="73" name="Group 72">
            <a:extLst>
              <a:ext uri="{FF2B5EF4-FFF2-40B4-BE49-F238E27FC236}">
                <a16:creationId xmlns:a16="http://schemas.microsoft.com/office/drawing/2014/main" id="{37F60A95-DD39-9AB9-DDA6-F4F302EDB5CA}"/>
              </a:ext>
            </a:extLst>
          </p:cNvPr>
          <p:cNvGrpSpPr/>
          <p:nvPr/>
        </p:nvGrpSpPr>
        <p:grpSpPr>
          <a:xfrm>
            <a:off x="3467273" y="4574010"/>
            <a:ext cx="1291994" cy="533005"/>
            <a:chOff x="3604437" y="5408752"/>
            <a:chExt cx="1291994" cy="533005"/>
          </a:xfrm>
        </p:grpSpPr>
        <p:cxnSp>
          <p:nvCxnSpPr>
            <p:cNvPr id="74" name="Straight Connector 73">
              <a:extLst>
                <a:ext uri="{FF2B5EF4-FFF2-40B4-BE49-F238E27FC236}">
                  <a16:creationId xmlns:a16="http://schemas.microsoft.com/office/drawing/2014/main" id="{6B915E9C-219B-C9EB-63A5-78BCBBBDB014}"/>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75" name="Group 74">
              <a:extLst>
                <a:ext uri="{FF2B5EF4-FFF2-40B4-BE49-F238E27FC236}">
                  <a16:creationId xmlns:a16="http://schemas.microsoft.com/office/drawing/2014/main" id="{30C4F7EC-C71E-BA8F-AB3F-C9D8DBEE9557}"/>
                </a:ext>
              </a:extLst>
            </p:cNvPr>
            <p:cNvGrpSpPr/>
            <p:nvPr/>
          </p:nvGrpSpPr>
          <p:grpSpPr>
            <a:xfrm>
              <a:off x="4122748" y="5408752"/>
              <a:ext cx="773683" cy="533005"/>
              <a:chOff x="558011" y="5595711"/>
              <a:chExt cx="817028" cy="562866"/>
            </a:xfrm>
          </p:grpSpPr>
          <p:sp>
            <p:nvSpPr>
              <p:cNvPr id="76" name="Oval 75">
                <a:extLst>
                  <a:ext uri="{FF2B5EF4-FFF2-40B4-BE49-F238E27FC236}">
                    <a16:creationId xmlns:a16="http://schemas.microsoft.com/office/drawing/2014/main" id="{231C270E-0580-F860-9C34-E5C2D4BEE4B5}"/>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7" name="TextBox 76">
                <a:extLst>
                  <a:ext uri="{FF2B5EF4-FFF2-40B4-BE49-F238E27FC236}">
                    <a16:creationId xmlns:a16="http://schemas.microsoft.com/office/drawing/2014/main" id="{824C463A-FC0E-8669-EE00-6F3A1B4D0065}"/>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02</a:t>
                </a:r>
              </a:p>
            </p:txBody>
          </p:sp>
        </p:grpSp>
      </p:grpSp>
      <p:grpSp>
        <p:nvGrpSpPr>
          <p:cNvPr id="79" name="Group 78">
            <a:extLst>
              <a:ext uri="{FF2B5EF4-FFF2-40B4-BE49-F238E27FC236}">
                <a16:creationId xmlns:a16="http://schemas.microsoft.com/office/drawing/2014/main" id="{A246EFDD-5060-D8D3-3702-27C2B77354FE}"/>
              </a:ext>
            </a:extLst>
          </p:cNvPr>
          <p:cNvGrpSpPr/>
          <p:nvPr/>
        </p:nvGrpSpPr>
        <p:grpSpPr>
          <a:xfrm>
            <a:off x="3467273" y="5381723"/>
            <a:ext cx="1291994" cy="533005"/>
            <a:chOff x="3604437" y="5408752"/>
            <a:chExt cx="1291994" cy="533005"/>
          </a:xfrm>
        </p:grpSpPr>
        <p:cxnSp>
          <p:nvCxnSpPr>
            <p:cNvPr id="80" name="Straight Connector 79">
              <a:extLst>
                <a:ext uri="{FF2B5EF4-FFF2-40B4-BE49-F238E27FC236}">
                  <a16:creationId xmlns:a16="http://schemas.microsoft.com/office/drawing/2014/main" id="{2FC90A4B-E5DB-2679-C443-C91F73568D38}"/>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81" name="Group 80">
              <a:extLst>
                <a:ext uri="{FF2B5EF4-FFF2-40B4-BE49-F238E27FC236}">
                  <a16:creationId xmlns:a16="http://schemas.microsoft.com/office/drawing/2014/main" id="{BB9BB443-C370-DF75-75B9-EE8357D0C32B}"/>
                </a:ext>
              </a:extLst>
            </p:cNvPr>
            <p:cNvGrpSpPr/>
            <p:nvPr/>
          </p:nvGrpSpPr>
          <p:grpSpPr>
            <a:xfrm>
              <a:off x="4122748" y="5408752"/>
              <a:ext cx="773683" cy="533005"/>
              <a:chOff x="558011" y="5595711"/>
              <a:chExt cx="817028" cy="562866"/>
            </a:xfrm>
          </p:grpSpPr>
          <p:sp>
            <p:nvSpPr>
              <p:cNvPr id="82" name="Oval 81">
                <a:extLst>
                  <a:ext uri="{FF2B5EF4-FFF2-40B4-BE49-F238E27FC236}">
                    <a16:creationId xmlns:a16="http://schemas.microsoft.com/office/drawing/2014/main" id="{744A69A4-0E14-F691-0C4A-8B68350CAB39}"/>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3" name="TextBox 82">
                <a:extLst>
                  <a:ext uri="{FF2B5EF4-FFF2-40B4-BE49-F238E27FC236}">
                    <a16:creationId xmlns:a16="http://schemas.microsoft.com/office/drawing/2014/main" id="{B6705073-1C42-A699-CAD9-B334FEAC786A}"/>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03</a:t>
                </a:r>
              </a:p>
            </p:txBody>
          </p:sp>
        </p:grpSp>
      </p:grpSp>
      <p:grpSp>
        <p:nvGrpSpPr>
          <p:cNvPr id="85" name="Group 84">
            <a:extLst>
              <a:ext uri="{FF2B5EF4-FFF2-40B4-BE49-F238E27FC236}">
                <a16:creationId xmlns:a16="http://schemas.microsoft.com/office/drawing/2014/main" id="{5CB85A68-CBD3-1292-E414-534C67644E17}"/>
              </a:ext>
            </a:extLst>
          </p:cNvPr>
          <p:cNvGrpSpPr/>
          <p:nvPr/>
        </p:nvGrpSpPr>
        <p:grpSpPr>
          <a:xfrm>
            <a:off x="3467273" y="6589015"/>
            <a:ext cx="1291994" cy="533005"/>
            <a:chOff x="3604437" y="5408752"/>
            <a:chExt cx="1291994" cy="533005"/>
          </a:xfrm>
        </p:grpSpPr>
        <p:cxnSp>
          <p:nvCxnSpPr>
            <p:cNvPr id="86" name="Straight Connector 85">
              <a:extLst>
                <a:ext uri="{FF2B5EF4-FFF2-40B4-BE49-F238E27FC236}">
                  <a16:creationId xmlns:a16="http://schemas.microsoft.com/office/drawing/2014/main" id="{BA84E178-5147-B594-6432-D1B23BF283EB}"/>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87" name="Group 86">
              <a:extLst>
                <a:ext uri="{FF2B5EF4-FFF2-40B4-BE49-F238E27FC236}">
                  <a16:creationId xmlns:a16="http://schemas.microsoft.com/office/drawing/2014/main" id="{8FE59F8A-166A-6411-408A-D68E3AADD0D3}"/>
                </a:ext>
              </a:extLst>
            </p:cNvPr>
            <p:cNvGrpSpPr/>
            <p:nvPr/>
          </p:nvGrpSpPr>
          <p:grpSpPr>
            <a:xfrm>
              <a:off x="4122748" y="5408752"/>
              <a:ext cx="773683" cy="533005"/>
              <a:chOff x="558011" y="5595711"/>
              <a:chExt cx="817028" cy="562866"/>
            </a:xfrm>
          </p:grpSpPr>
          <p:sp>
            <p:nvSpPr>
              <p:cNvPr id="88" name="Oval 87">
                <a:extLst>
                  <a:ext uri="{FF2B5EF4-FFF2-40B4-BE49-F238E27FC236}">
                    <a16:creationId xmlns:a16="http://schemas.microsoft.com/office/drawing/2014/main" id="{D563028B-1C93-F04C-C8EA-972978A21C02}"/>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9" name="TextBox 88">
                <a:extLst>
                  <a:ext uri="{FF2B5EF4-FFF2-40B4-BE49-F238E27FC236}">
                    <a16:creationId xmlns:a16="http://schemas.microsoft.com/office/drawing/2014/main" id="{FEA0DDEF-183F-5933-C7AB-81BCD0A4C500}"/>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04</a:t>
                </a:r>
              </a:p>
            </p:txBody>
          </p:sp>
        </p:grpSp>
      </p:grpSp>
      <p:sp>
        <p:nvSpPr>
          <p:cNvPr id="108" name="Slide Number Placeholder 17">
            <a:extLst>
              <a:ext uri="{FF2B5EF4-FFF2-40B4-BE49-F238E27FC236}">
                <a16:creationId xmlns:a16="http://schemas.microsoft.com/office/drawing/2014/main" id="{ECC2F61F-AC93-8976-6D88-A6D7912FF9CA}"/>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t>3</a:t>
            </a:fld>
            <a:endParaRPr lang="en-US" dirty="0"/>
          </a:p>
        </p:txBody>
      </p:sp>
      <p:grpSp>
        <p:nvGrpSpPr>
          <p:cNvPr id="3" name="Group 2">
            <a:extLst>
              <a:ext uri="{FF2B5EF4-FFF2-40B4-BE49-F238E27FC236}">
                <a16:creationId xmlns:a16="http://schemas.microsoft.com/office/drawing/2014/main" id="{C1F89638-70BB-7DFD-8AC2-479631E5AFD3}"/>
              </a:ext>
            </a:extLst>
          </p:cNvPr>
          <p:cNvGrpSpPr/>
          <p:nvPr/>
        </p:nvGrpSpPr>
        <p:grpSpPr>
          <a:xfrm>
            <a:off x="3467273" y="7836358"/>
            <a:ext cx="1291994" cy="533005"/>
            <a:chOff x="3604437" y="5408752"/>
            <a:chExt cx="1291994" cy="533005"/>
          </a:xfrm>
        </p:grpSpPr>
        <p:cxnSp>
          <p:nvCxnSpPr>
            <p:cNvPr id="4" name="Straight Connector 3">
              <a:extLst>
                <a:ext uri="{FF2B5EF4-FFF2-40B4-BE49-F238E27FC236}">
                  <a16:creationId xmlns:a16="http://schemas.microsoft.com/office/drawing/2014/main" id="{8FE38800-6A33-0323-0D5F-26E8E3B0A80F}"/>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34971593-D48F-DB61-4B7F-6AED217361E6}"/>
                </a:ext>
              </a:extLst>
            </p:cNvPr>
            <p:cNvGrpSpPr/>
            <p:nvPr/>
          </p:nvGrpSpPr>
          <p:grpSpPr>
            <a:xfrm>
              <a:off x="4122748" y="5408752"/>
              <a:ext cx="773683" cy="533005"/>
              <a:chOff x="558011" y="5595711"/>
              <a:chExt cx="817028" cy="562866"/>
            </a:xfrm>
          </p:grpSpPr>
          <p:sp>
            <p:nvSpPr>
              <p:cNvPr id="6" name="Oval 5">
                <a:extLst>
                  <a:ext uri="{FF2B5EF4-FFF2-40B4-BE49-F238E27FC236}">
                    <a16:creationId xmlns:a16="http://schemas.microsoft.com/office/drawing/2014/main" id="{44BE0214-7532-D262-1D99-421C3BDAF097}"/>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id="{74AEF37E-B238-6C79-1F66-9B5F615A5FF2}"/>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05</a:t>
                </a:r>
              </a:p>
            </p:txBody>
          </p:sp>
        </p:grpSp>
      </p:grpSp>
      <p:grpSp>
        <p:nvGrpSpPr>
          <p:cNvPr id="8" name="Group 7">
            <a:extLst>
              <a:ext uri="{FF2B5EF4-FFF2-40B4-BE49-F238E27FC236}">
                <a16:creationId xmlns:a16="http://schemas.microsoft.com/office/drawing/2014/main" id="{28BC48C0-17DA-DFD9-3405-C731BEE16FD4}"/>
              </a:ext>
            </a:extLst>
          </p:cNvPr>
          <p:cNvGrpSpPr/>
          <p:nvPr/>
        </p:nvGrpSpPr>
        <p:grpSpPr>
          <a:xfrm>
            <a:off x="3460706" y="9794286"/>
            <a:ext cx="1291994" cy="533005"/>
            <a:chOff x="3604437" y="5408752"/>
            <a:chExt cx="1291994" cy="533005"/>
          </a:xfrm>
        </p:grpSpPr>
        <p:cxnSp>
          <p:nvCxnSpPr>
            <p:cNvPr id="9" name="Straight Connector 8">
              <a:extLst>
                <a:ext uri="{FF2B5EF4-FFF2-40B4-BE49-F238E27FC236}">
                  <a16:creationId xmlns:a16="http://schemas.microsoft.com/office/drawing/2014/main" id="{12743F3A-0E45-CCB6-BB66-27A4E0C1BB7A}"/>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id="{BF0BE634-73D1-003D-BD1B-A09BEF095AF6}"/>
                </a:ext>
              </a:extLst>
            </p:cNvPr>
            <p:cNvGrpSpPr/>
            <p:nvPr/>
          </p:nvGrpSpPr>
          <p:grpSpPr>
            <a:xfrm>
              <a:off x="4122748" y="5408752"/>
              <a:ext cx="773683" cy="533005"/>
              <a:chOff x="558011" y="5595711"/>
              <a:chExt cx="817028" cy="562866"/>
            </a:xfrm>
          </p:grpSpPr>
          <p:sp>
            <p:nvSpPr>
              <p:cNvPr id="11" name="Oval 10">
                <a:extLst>
                  <a:ext uri="{FF2B5EF4-FFF2-40B4-BE49-F238E27FC236}">
                    <a16:creationId xmlns:a16="http://schemas.microsoft.com/office/drawing/2014/main" id="{87F869CE-DCBA-A339-BDF6-AD13D5788DB2}"/>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extBox 11">
                <a:extLst>
                  <a:ext uri="{FF2B5EF4-FFF2-40B4-BE49-F238E27FC236}">
                    <a16:creationId xmlns:a16="http://schemas.microsoft.com/office/drawing/2014/main" id="{13C796F8-6714-D3AA-A654-C34A1238BD4C}"/>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07</a:t>
                </a:r>
              </a:p>
            </p:txBody>
          </p:sp>
        </p:grpSp>
      </p:grpSp>
      <p:sp>
        <p:nvSpPr>
          <p:cNvPr id="15" name="Freeform 14">
            <a:extLst>
              <a:ext uri="{FF2B5EF4-FFF2-40B4-BE49-F238E27FC236}">
                <a16:creationId xmlns:a16="http://schemas.microsoft.com/office/drawing/2014/main" id="{20536396-322F-6C29-2C0B-554C7C9C01F0}"/>
              </a:ext>
            </a:extLst>
          </p:cNvPr>
          <p:cNvSpPr/>
          <p:nvPr/>
        </p:nvSpPr>
        <p:spPr>
          <a:xfrm>
            <a:off x="0" y="1919458"/>
            <a:ext cx="3590365" cy="8177042"/>
          </a:xfrm>
          <a:custGeom>
            <a:avLst/>
            <a:gdLst>
              <a:gd name="connsiteX0" fmla="*/ 0 w 7600392"/>
              <a:gd name="connsiteY0" fmla="*/ 0 h 6806308"/>
              <a:gd name="connsiteX1" fmla="*/ 7600393 w 7600392"/>
              <a:gd name="connsiteY1" fmla="*/ 0 h 6806308"/>
              <a:gd name="connsiteX2" fmla="*/ 7600393 w 7600392"/>
              <a:gd name="connsiteY2" fmla="*/ 6806308 h 6806308"/>
              <a:gd name="connsiteX3" fmla="*/ 0 w 7600392"/>
              <a:gd name="connsiteY3" fmla="*/ 6806308 h 6806308"/>
            </a:gdLst>
            <a:ahLst/>
            <a:cxnLst>
              <a:cxn ang="0">
                <a:pos x="connsiteX0" y="connsiteY0"/>
              </a:cxn>
              <a:cxn ang="0">
                <a:pos x="connsiteX1" y="connsiteY1"/>
              </a:cxn>
              <a:cxn ang="0">
                <a:pos x="connsiteX2" y="connsiteY2"/>
              </a:cxn>
              <a:cxn ang="0">
                <a:pos x="connsiteX3" y="connsiteY3"/>
              </a:cxn>
            </a:cxnLst>
            <a:rect l="l" t="t" r="r" b="b"/>
            <a:pathLst>
              <a:path w="7600392" h="6806308">
                <a:moveTo>
                  <a:pt x="0" y="0"/>
                </a:moveTo>
                <a:lnTo>
                  <a:pt x="7600393" y="0"/>
                </a:lnTo>
                <a:lnTo>
                  <a:pt x="7600393" y="6806308"/>
                </a:lnTo>
                <a:lnTo>
                  <a:pt x="0" y="6806308"/>
                </a:lnTo>
                <a:close/>
              </a:path>
            </a:pathLst>
          </a:custGeom>
          <a:solidFill>
            <a:srgbClr val="EF3E23"/>
          </a:solidFill>
          <a:ln w="30808" cap="flat">
            <a:noFill/>
            <a:prstDash val="solid"/>
            <a:miter/>
          </a:ln>
        </p:spPr>
        <p:txBody>
          <a:bodyPr rtlCol="0" anchor="ctr"/>
          <a:lstStyle/>
          <a:p>
            <a:endParaRPr lang="en-US"/>
          </a:p>
        </p:txBody>
      </p:sp>
      <p:grpSp>
        <p:nvGrpSpPr>
          <p:cNvPr id="16" name="Group 15">
            <a:extLst>
              <a:ext uri="{FF2B5EF4-FFF2-40B4-BE49-F238E27FC236}">
                <a16:creationId xmlns:a16="http://schemas.microsoft.com/office/drawing/2014/main" id="{1BFC7D74-2558-64F6-6AD4-FDD566B85D14}"/>
              </a:ext>
            </a:extLst>
          </p:cNvPr>
          <p:cNvGrpSpPr/>
          <p:nvPr/>
        </p:nvGrpSpPr>
        <p:grpSpPr>
          <a:xfrm>
            <a:off x="0" y="2924476"/>
            <a:ext cx="5342964" cy="1477328"/>
            <a:chOff x="-406400" y="2137471"/>
            <a:chExt cx="5534698" cy="2078355"/>
          </a:xfrm>
        </p:grpSpPr>
        <p:sp>
          <p:nvSpPr>
            <p:cNvPr id="17" name="Rectangle 16">
              <a:extLst>
                <a:ext uri="{FF2B5EF4-FFF2-40B4-BE49-F238E27FC236}">
                  <a16:creationId xmlns:a16="http://schemas.microsoft.com/office/drawing/2014/main" id="{769CAAFD-C888-33B9-E564-8CC46FF61EE6}"/>
                </a:ext>
              </a:extLst>
            </p:cNvPr>
            <p:cNvSpPr/>
            <p:nvPr/>
          </p:nvSpPr>
          <p:spPr>
            <a:xfrm>
              <a:off x="-406400" y="2179441"/>
              <a:ext cx="5534698" cy="787302"/>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Montserrat" panose="00000500000000000000" pitchFamily="50" charset="0"/>
              </a:endParaRPr>
            </a:p>
          </p:txBody>
        </p:sp>
        <p:sp>
          <p:nvSpPr>
            <p:cNvPr id="18" name="TextBox 17">
              <a:extLst>
                <a:ext uri="{FF2B5EF4-FFF2-40B4-BE49-F238E27FC236}">
                  <a16:creationId xmlns:a16="http://schemas.microsoft.com/office/drawing/2014/main" id="{89B917C1-0EFA-B7F8-8067-917B716146EB}"/>
                </a:ext>
              </a:extLst>
            </p:cNvPr>
            <p:cNvSpPr txBox="1"/>
            <p:nvPr/>
          </p:nvSpPr>
          <p:spPr>
            <a:xfrm>
              <a:off x="186415" y="2137471"/>
              <a:ext cx="4941883" cy="2078355"/>
            </a:xfrm>
            <a:prstGeom prst="rect">
              <a:avLst/>
            </a:prstGeom>
            <a:noFill/>
          </p:spPr>
          <p:txBody>
            <a:bodyPr wrap="square" rtlCol="0">
              <a:spAutoFit/>
            </a:bodyPr>
            <a:lstStyle/>
            <a:p>
              <a:r>
                <a:rPr lang="en-US" sz="3000" b="1" dirty="0">
                  <a:solidFill>
                    <a:schemeClr val="bg1"/>
                  </a:solidFill>
                  <a:latin typeface="Calibri" panose="020F0502020204030204" pitchFamily="34" charset="0"/>
                  <a:cs typeface="Calibri" panose="020F0502020204030204" pitchFamily="34" charset="0"/>
                </a:rPr>
                <a:t>Barrierer på arbejdspladsen </a:t>
              </a:r>
            </a:p>
            <a:p>
              <a:endParaRPr lang="en-US" sz="3000" b="1" dirty="0">
                <a:solidFill>
                  <a:schemeClr val="bg1"/>
                </a:solidFill>
                <a:latin typeface="Calibri" panose="020F0502020204030204" pitchFamily="34" charset="0"/>
                <a:cs typeface="Calibri" panose="020F0502020204030204" pitchFamily="34" charset="0"/>
              </a:endParaRPr>
            </a:p>
            <a:p>
              <a:endParaRPr lang="en-US" sz="3000" b="1" dirty="0">
                <a:solidFill>
                  <a:schemeClr val="bg1"/>
                </a:solidFill>
                <a:latin typeface="Calibri" panose="020F0502020204030204" pitchFamily="34" charset="0"/>
                <a:cs typeface="Calibri" panose="020F0502020204030204" pitchFamily="34" charset="0"/>
              </a:endParaRPr>
            </a:p>
          </p:txBody>
        </p:sp>
      </p:grpSp>
      <p:grpSp>
        <p:nvGrpSpPr>
          <p:cNvPr id="19" name="Group 18">
            <a:extLst>
              <a:ext uri="{FF2B5EF4-FFF2-40B4-BE49-F238E27FC236}">
                <a16:creationId xmlns:a16="http://schemas.microsoft.com/office/drawing/2014/main" id="{944C2472-44F6-EFFD-E54D-C4AD5BE3E1D3}"/>
              </a:ext>
            </a:extLst>
          </p:cNvPr>
          <p:cNvGrpSpPr/>
          <p:nvPr/>
        </p:nvGrpSpPr>
        <p:grpSpPr>
          <a:xfrm>
            <a:off x="-1" y="2403191"/>
            <a:ext cx="4575569" cy="646855"/>
            <a:chOff x="-406401" y="2300249"/>
            <a:chExt cx="3867791" cy="779383"/>
          </a:xfrm>
        </p:grpSpPr>
        <p:sp>
          <p:nvSpPr>
            <p:cNvPr id="20" name="Rectangle 19">
              <a:extLst>
                <a:ext uri="{FF2B5EF4-FFF2-40B4-BE49-F238E27FC236}">
                  <a16:creationId xmlns:a16="http://schemas.microsoft.com/office/drawing/2014/main" id="{90946317-215F-ACD0-C052-AE6747E2544F}"/>
                </a:ext>
              </a:extLst>
            </p:cNvPr>
            <p:cNvSpPr/>
            <p:nvPr/>
          </p:nvSpPr>
          <p:spPr>
            <a:xfrm>
              <a:off x="-406401" y="2322376"/>
              <a:ext cx="3867791" cy="698628"/>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Montserrat" panose="00000500000000000000" pitchFamily="50" charset="0"/>
              </a:endParaRPr>
            </a:p>
          </p:txBody>
        </p:sp>
        <p:sp>
          <p:nvSpPr>
            <p:cNvPr id="21" name="TextBox 20">
              <a:extLst>
                <a:ext uri="{FF2B5EF4-FFF2-40B4-BE49-F238E27FC236}">
                  <a16:creationId xmlns:a16="http://schemas.microsoft.com/office/drawing/2014/main" id="{3EE20BD8-894F-E558-C0EF-CFE7BB2D9AF5}"/>
                </a:ext>
              </a:extLst>
            </p:cNvPr>
            <p:cNvSpPr txBox="1"/>
            <p:nvPr/>
          </p:nvSpPr>
          <p:spPr>
            <a:xfrm>
              <a:off x="201449" y="2300249"/>
              <a:ext cx="3100472" cy="779383"/>
            </a:xfrm>
            <a:prstGeom prst="rect">
              <a:avLst/>
            </a:prstGeom>
            <a:noFill/>
          </p:spPr>
          <p:txBody>
            <a:bodyPr wrap="none" rtlCol="0">
              <a:spAutoFit/>
            </a:bodyPr>
            <a:lstStyle/>
            <a:p>
              <a:r>
                <a:rPr lang="en-US" sz="3000" b="1" dirty="0">
                  <a:solidFill>
                    <a:schemeClr val="bg1"/>
                  </a:solidFill>
                  <a:latin typeface="Calibri" panose="020F0502020204030204" pitchFamily="34" charset="0"/>
                  <a:cs typeface="Calibri" panose="020F0502020204030204" pitchFamily="34" charset="0"/>
                </a:rPr>
                <a:t>TRIN 05 – Håndtering</a:t>
              </a:r>
            </a:p>
          </p:txBody>
        </p:sp>
      </p:grpSp>
      <p:grpSp>
        <p:nvGrpSpPr>
          <p:cNvPr id="22" name="Group 21">
            <a:extLst>
              <a:ext uri="{FF2B5EF4-FFF2-40B4-BE49-F238E27FC236}">
                <a16:creationId xmlns:a16="http://schemas.microsoft.com/office/drawing/2014/main" id="{22DFEB64-873B-0100-391C-7609B743F484}"/>
              </a:ext>
            </a:extLst>
          </p:cNvPr>
          <p:cNvGrpSpPr/>
          <p:nvPr/>
        </p:nvGrpSpPr>
        <p:grpSpPr>
          <a:xfrm>
            <a:off x="1314823" y="6947419"/>
            <a:ext cx="2403974" cy="3744394"/>
            <a:chOff x="4387351" y="4867570"/>
            <a:chExt cx="581843" cy="906270"/>
          </a:xfrm>
          <a:solidFill>
            <a:schemeClr val="bg1">
              <a:alpha val="20641"/>
            </a:schemeClr>
          </a:solidFill>
        </p:grpSpPr>
        <p:grpSp>
          <p:nvGrpSpPr>
            <p:cNvPr id="23" name="Graphic 7">
              <a:extLst>
                <a:ext uri="{FF2B5EF4-FFF2-40B4-BE49-F238E27FC236}">
                  <a16:creationId xmlns:a16="http://schemas.microsoft.com/office/drawing/2014/main" id="{285A8C0B-1466-5DC9-53E8-7F720E0E7BD0}"/>
                </a:ext>
              </a:extLst>
            </p:cNvPr>
            <p:cNvGrpSpPr/>
            <p:nvPr/>
          </p:nvGrpSpPr>
          <p:grpSpPr>
            <a:xfrm>
              <a:off x="4388301" y="4867570"/>
              <a:ext cx="580893" cy="324279"/>
              <a:chOff x="4388301" y="4867570"/>
              <a:chExt cx="580893" cy="324279"/>
            </a:xfrm>
            <a:grpFill/>
          </p:grpSpPr>
          <p:sp>
            <p:nvSpPr>
              <p:cNvPr id="29" name="Freeform 28">
                <a:extLst>
                  <a:ext uri="{FF2B5EF4-FFF2-40B4-BE49-F238E27FC236}">
                    <a16:creationId xmlns:a16="http://schemas.microsoft.com/office/drawing/2014/main" id="{A18CA411-6FFB-7BD0-2C1D-CCF291E6005A}"/>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30" name="Freeform 29">
                <a:extLst>
                  <a:ext uri="{FF2B5EF4-FFF2-40B4-BE49-F238E27FC236}">
                    <a16:creationId xmlns:a16="http://schemas.microsoft.com/office/drawing/2014/main" id="{A39E34A1-B681-DF1A-42AF-F8A7934F7517}"/>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25" name="Freeform 24">
              <a:extLst>
                <a:ext uri="{FF2B5EF4-FFF2-40B4-BE49-F238E27FC236}">
                  <a16:creationId xmlns:a16="http://schemas.microsoft.com/office/drawing/2014/main" id="{01D15008-90EC-18EA-826F-464622F41E41}"/>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26" name="Graphic 7">
              <a:extLst>
                <a:ext uri="{FF2B5EF4-FFF2-40B4-BE49-F238E27FC236}">
                  <a16:creationId xmlns:a16="http://schemas.microsoft.com/office/drawing/2014/main" id="{D0AD21B6-6B19-EE22-1FA8-E42F015DB917}"/>
                </a:ext>
              </a:extLst>
            </p:cNvPr>
            <p:cNvGrpSpPr/>
            <p:nvPr/>
          </p:nvGrpSpPr>
          <p:grpSpPr>
            <a:xfrm>
              <a:off x="4387351" y="5189947"/>
              <a:ext cx="580893" cy="583893"/>
              <a:chOff x="4387351" y="5189947"/>
              <a:chExt cx="580893" cy="583893"/>
            </a:xfrm>
            <a:grpFill/>
          </p:grpSpPr>
          <p:sp>
            <p:nvSpPr>
              <p:cNvPr id="27" name="Freeform 26">
                <a:extLst>
                  <a:ext uri="{FF2B5EF4-FFF2-40B4-BE49-F238E27FC236}">
                    <a16:creationId xmlns:a16="http://schemas.microsoft.com/office/drawing/2014/main" id="{3AEABD85-A18E-6ACD-8D2C-010AC8DD0B42}"/>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28" name="Freeform 27">
                <a:extLst>
                  <a:ext uri="{FF2B5EF4-FFF2-40B4-BE49-F238E27FC236}">
                    <a16:creationId xmlns:a16="http://schemas.microsoft.com/office/drawing/2014/main" id="{8485A1DC-414A-D574-0393-CF6ABA5189AB}"/>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
        <p:nvSpPr>
          <p:cNvPr id="31" name="TextBox 30">
            <a:extLst>
              <a:ext uri="{FF2B5EF4-FFF2-40B4-BE49-F238E27FC236}">
                <a16:creationId xmlns:a16="http://schemas.microsoft.com/office/drawing/2014/main" id="{44E05A8F-DA7E-03E6-656C-B7C673EA94FB}"/>
              </a:ext>
            </a:extLst>
          </p:cNvPr>
          <p:cNvSpPr txBox="1"/>
          <p:nvPr/>
        </p:nvSpPr>
        <p:spPr>
          <a:xfrm>
            <a:off x="719946" y="3717208"/>
            <a:ext cx="2493901" cy="1310615"/>
          </a:xfrm>
          <a:prstGeom prst="rect">
            <a:avLst/>
          </a:prstGeom>
          <a:noFill/>
        </p:spPr>
        <p:txBody>
          <a:bodyPr wrap="square">
            <a:spAutoFit/>
          </a:bodyPr>
          <a:lstStyle/>
          <a:p>
            <a:pPr>
              <a:lnSpc>
                <a:spcPts val="1860"/>
              </a:lnSpc>
              <a:buClr>
                <a:srgbClr val="000000"/>
              </a:buClr>
            </a:pPr>
            <a:r>
              <a:rPr lang="en-US" sz="1800" dirty="0">
                <a:solidFill>
                  <a:schemeClr val="bg1"/>
                </a:solidFill>
                <a:latin typeface="Calibri" panose="020F0502020204030204" pitchFamily="34" charset="0"/>
                <a:cs typeface="Calibri" panose="020F0502020204030204" pitchFamily="34" charset="0"/>
              </a:rPr>
              <a:t>I dette trin identificerer og fjerner vi hindringer, der står i vejen for flygtningeansattes succes på arbejdspladsen</a:t>
            </a:r>
          </a:p>
        </p:txBody>
      </p:sp>
      <p:sp>
        <p:nvSpPr>
          <p:cNvPr id="35" name="Text Placeholder 7">
            <a:extLst>
              <a:ext uri="{FF2B5EF4-FFF2-40B4-BE49-F238E27FC236}">
                <a16:creationId xmlns:a16="http://schemas.microsoft.com/office/drawing/2014/main" id="{3FDDD66C-B4B4-19DC-5380-4CDA98E8CDDD}"/>
              </a:ext>
            </a:extLst>
          </p:cNvPr>
          <p:cNvSpPr txBox="1">
            <a:spLocks/>
          </p:cNvSpPr>
          <p:nvPr/>
        </p:nvSpPr>
        <p:spPr>
          <a:xfrm>
            <a:off x="4575569" y="3822964"/>
            <a:ext cx="2419120" cy="6485186"/>
          </a:xfrm>
          <a:prstGeom prst="rect">
            <a:avLst/>
          </a:prstGeom>
        </p:spPr>
        <p:txBody>
          <a:bodyPr vert="horz" lIns="91440" tIns="45720" rIns="91440" bIns="45720" rtlCol="0" anchor="t">
            <a:noAutofit/>
          </a:bodyPr>
          <a:lstStyle>
            <a:lvl1pPr marL="0" indent="0" algn="l" defTabSz="2072941" rtl="0" eaLnBrk="1" latinLnBrk="0" hangingPunct="1">
              <a:lnSpc>
                <a:spcPct val="100000"/>
              </a:lnSpc>
              <a:spcBef>
                <a:spcPts val="2267"/>
              </a:spcBef>
              <a:buFont typeface="Arial" panose="020B0604020202020204" pitchFamily="34" charset="0"/>
              <a:buNone/>
              <a:defRPr sz="1800" b="1"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1640"/>
              </a:lnSpc>
              <a:spcBef>
                <a:spcPts val="0"/>
              </a:spcBef>
            </a:pPr>
            <a:r>
              <a:rPr lang="en-GB" sz="1400" b="0" dirty="0"/>
              <a:t>Skabe forståelse </a:t>
            </a:r>
          </a:p>
          <a:p>
            <a:pPr>
              <a:lnSpc>
                <a:spcPts val="1640"/>
              </a:lnSpc>
              <a:spcBef>
                <a:spcPts val="0"/>
              </a:spcBef>
            </a:pPr>
            <a:r>
              <a:rPr lang="en-GB" sz="1400" b="0" dirty="0">
                <a:latin typeface="Calibri"/>
                <a:ea typeface="Open Sans"/>
                <a:cs typeface="Calibri"/>
              </a:rPr>
              <a:t>for indvandreres og flygtninges behov og hindringer    4</a:t>
            </a:r>
          </a:p>
          <a:p>
            <a:pPr>
              <a:lnSpc>
                <a:spcPts val="1640"/>
              </a:lnSpc>
              <a:spcBef>
                <a:spcPts val="0"/>
              </a:spcBef>
            </a:pPr>
            <a:endParaRPr lang="en-GB" sz="1400" b="0" dirty="0"/>
          </a:p>
          <a:p>
            <a:pPr>
              <a:lnSpc>
                <a:spcPts val="1640"/>
              </a:lnSpc>
              <a:spcBef>
                <a:spcPts val="0"/>
              </a:spcBef>
            </a:pPr>
            <a:r>
              <a:rPr lang="en-GB" sz="1400" b="0" dirty="0"/>
              <a:t>Tilpas onboarding </a:t>
            </a:r>
          </a:p>
          <a:p>
            <a:pPr>
              <a:lnSpc>
                <a:spcPts val="1640"/>
              </a:lnSpc>
              <a:spcBef>
                <a:spcPts val="0"/>
              </a:spcBef>
            </a:pPr>
            <a:r>
              <a:rPr lang="en-GB" sz="1400" b="0" dirty="0"/>
              <a:t>processer    4</a:t>
            </a:r>
          </a:p>
          <a:p>
            <a:pPr>
              <a:lnSpc>
                <a:spcPts val="1640"/>
              </a:lnSpc>
              <a:spcBef>
                <a:spcPts val="0"/>
              </a:spcBef>
            </a:pPr>
            <a:endParaRPr lang="en-GB" sz="1400" b="0" dirty="0"/>
          </a:p>
          <a:p>
            <a:pPr>
              <a:lnSpc>
                <a:spcPts val="1640"/>
              </a:lnSpc>
              <a:spcBef>
                <a:spcPts val="0"/>
              </a:spcBef>
            </a:pPr>
            <a:r>
              <a:rPr lang="en-GB" sz="1400" b="0" dirty="0"/>
              <a:t>Tilbyder sprogundervisning </a:t>
            </a:r>
          </a:p>
          <a:p>
            <a:pPr>
              <a:lnSpc>
                <a:spcPts val="1640"/>
              </a:lnSpc>
              <a:spcBef>
                <a:spcPts val="0"/>
              </a:spcBef>
            </a:pPr>
            <a:r>
              <a:rPr lang="en-GB" sz="1400" b="0" dirty="0"/>
              <a:t>sprogundervisning </a:t>
            </a:r>
          </a:p>
          <a:p>
            <a:pPr>
              <a:lnSpc>
                <a:spcPts val="1640"/>
              </a:lnSpc>
              <a:spcBef>
                <a:spcPts val="0"/>
              </a:spcBef>
            </a:pPr>
            <a:r>
              <a:rPr lang="en-GB" sz="1400" b="0" dirty="0"/>
              <a:t>med fokus på </a:t>
            </a:r>
          </a:p>
          <a:p>
            <a:pPr>
              <a:lnSpc>
                <a:spcPts val="1640"/>
              </a:lnSpc>
              <a:spcBef>
                <a:spcPts val="0"/>
              </a:spcBef>
            </a:pPr>
            <a:r>
              <a:rPr lang="en-GB" sz="1400" b="0" dirty="0"/>
              <a:t>byggespecifikt ordforråd     4</a:t>
            </a:r>
          </a:p>
          <a:p>
            <a:pPr>
              <a:lnSpc>
                <a:spcPts val="1640"/>
              </a:lnSpc>
              <a:spcBef>
                <a:spcPts val="0"/>
              </a:spcBef>
            </a:pPr>
            <a:endParaRPr lang="en-GB" sz="1400" b="0" dirty="0"/>
          </a:p>
          <a:p>
            <a:pPr>
              <a:lnSpc>
                <a:spcPts val="1640"/>
              </a:lnSpc>
              <a:spcBef>
                <a:spcPts val="0"/>
              </a:spcBef>
            </a:pPr>
            <a:r>
              <a:rPr lang="en-GB" sz="1400" b="0" dirty="0"/>
              <a:t>Tilbyde fleksible arbejdstider, støtte </a:t>
            </a:r>
          </a:p>
          <a:p>
            <a:pPr>
              <a:lnSpc>
                <a:spcPts val="1640"/>
              </a:lnSpc>
              <a:spcBef>
                <a:spcPts val="0"/>
              </a:spcBef>
            </a:pPr>
            <a:r>
              <a:rPr lang="en-GB" sz="1400" b="0" dirty="0"/>
              <a:t>med transport </a:t>
            </a:r>
          </a:p>
          <a:p>
            <a:pPr>
              <a:lnSpc>
                <a:spcPts val="1640"/>
              </a:lnSpc>
              <a:spcBef>
                <a:spcPts val="0"/>
              </a:spcBef>
            </a:pPr>
            <a:r>
              <a:rPr lang="en-GB" sz="1400" b="0" dirty="0"/>
              <a:t>og børnepasning for at hjælpe </a:t>
            </a:r>
          </a:p>
          <a:p>
            <a:pPr>
              <a:lnSpc>
                <a:spcPts val="1640"/>
              </a:lnSpc>
              <a:spcBef>
                <a:spcPts val="0"/>
              </a:spcBef>
            </a:pPr>
            <a:r>
              <a:rPr lang="en-GB" sz="1400" b="0" dirty="0"/>
              <a:t>arbejdsskiftet    5</a:t>
            </a:r>
          </a:p>
          <a:p>
            <a:pPr>
              <a:lnSpc>
                <a:spcPts val="1640"/>
              </a:lnSpc>
              <a:spcBef>
                <a:spcPts val="0"/>
              </a:spcBef>
            </a:pPr>
            <a:endParaRPr lang="en-GB" sz="1400" b="0" dirty="0"/>
          </a:p>
          <a:p>
            <a:pPr>
              <a:lnSpc>
                <a:spcPts val="1640"/>
              </a:lnSpc>
              <a:spcBef>
                <a:spcPts val="0"/>
              </a:spcBef>
            </a:pPr>
            <a:r>
              <a:rPr lang="en-GB" sz="1400" b="0" dirty="0"/>
              <a:t>Opret klare rapporteringsmekanismer til håndtering af diskrimination, chikane eller kulturelle misforståelser </a:t>
            </a:r>
          </a:p>
          <a:p>
            <a:pPr>
              <a:lnSpc>
                <a:spcPts val="1640"/>
              </a:lnSpc>
              <a:spcBef>
                <a:spcPts val="0"/>
              </a:spcBef>
            </a:pPr>
            <a:r>
              <a:rPr lang="en-GB" sz="1400" b="0" dirty="0"/>
              <a:t>på arbejdspladsen    5</a:t>
            </a:r>
          </a:p>
          <a:p>
            <a:pPr>
              <a:lnSpc>
                <a:spcPts val="1640"/>
              </a:lnSpc>
              <a:spcBef>
                <a:spcPts val="0"/>
              </a:spcBef>
            </a:pPr>
            <a:endParaRPr lang="en-GB" sz="1400" b="0" dirty="0"/>
          </a:p>
          <a:p>
            <a:pPr>
              <a:lnSpc>
                <a:spcPts val="1640"/>
              </a:lnSpc>
              <a:spcBef>
                <a:spcPts val="0"/>
              </a:spcBef>
            </a:pPr>
            <a:r>
              <a:rPr lang="en-GB" sz="1400" b="0" dirty="0"/>
              <a:t>Overvåg og </a:t>
            </a:r>
          </a:p>
          <a:p>
            <a:pPr>
              <a:lnSpc>
                <a:spcPts val="1640"/>
              </a:lnSpc>
              <a:spcBef>
                <a:spcPts val="0"/>
              </a:spcBef>
            </a:pPr>
            <a:r>
              <a:rPr lang="en-GB" sz="1400" b="0" dirty="0"/>
              <a:t>evaluer fremskridt    6</a:t>
            </a:r>
          </a:p>
          <a:p>
            <a:pPr>
              <a:lnSpc>
                <a:spcPts val="1640"/>
              </a:lnSpc>
              <a:spcBef>
                <a:spcPts val="0"/>
              </a:spcBef>
            </a:pPr>
            <a:endParaRPr lang="en-GB" sz="1400" b="0" dirty="0"/>
          </a:p>
          <a:p>
            <a:pPr>
              <a:lnSpc>
                <a:spcPts val="1640"/>
              </a:lnSpc>
              <a:spcBef>
                <a:spcPts val="0"/>
              </a:spcBef>
            </a:pPr>
            <a:endParaRPr lang="en-GB" sz="1400" b="0" dirty="0"/>
          </a:p>
          <a:p>
            <a:pPr>
              <a:lnSpc>
                <a:spcPts val="1640"/>
              </a:lnSpc>
              <a:spcBef>
                <a:spcPts val="0"/>
              </a:spcBef>
            </a:pPr>
            <a:r>
              <a:rPr lang="en-GB" sz="1400" b="0" dirty="0"/>
              <a:t>Organisationer, der håndterer</a:t>
            </a:r>
          </a:p>
          <a:p>
            <a:pPr>
              <a:lnSpc>
                <a:spcPts val="1640"/>
              </a:lnSpc>
              <a:spcBef>
                <a:spcPts val="0"/>
              </a:spcBef>
            </a:pPr>
            <a:r>
              <a:rPr lang="en-GB" sz="1400" b="0" dirty="0"/>
              <a:t>diskrimination                   7</a:t>
            </a:r>
          </a:p>
        </p:txBody>
      </p:sp>
      <p:pic>
        <p:nvPicPr>
          <p:cNvPr id="2" name="Picture 1">
            <a:extLst>
              <a:ext uri="{FF2B5EF4-FFF2-40B4-BE49-F238E27FC236}">
                <a16:creationId xmlns:a16="http://schemas.microsoft.com/office/drawing/2014/main" id="{CEB44331-79E9-475F-92FC-772D660FACE9}"/>
              </a:ext>
            </a:extLst>
          </p:cNvPr>
          <p:cNvPicPr>
            <a:picLocks noChangeAspect="1"/>
          </p:cNvPicPr>
          <p:nvPr/>
        </p:nvPicPr>
        <p:blipFill>
          <a:blip r:embed="rId3"/>
          <a:stretch>
            <a:fillRect/>
          </a:stretch>
        </p:blipFill>
        <p:spPr>
          <a:xfrm>
            <a:off x="3460706" y="8983008"/>
            <a:ext cx="1298561" cy="695004"/>
          </a:xfrm>
          <a:prstGeom prst="rect">
            <a:avLst/>
          </a:prstGeom>
        </p:spPr>
      </p:pic>
    </p:spTree>
    <p:extLst>
      <p:ext uri="{BB962C8B-B14F-4D97-AF65-F5344CB8AC3E}">
        <p14:creationId xmlns:p14="http://schemas.microsoft.com/office/powerpoint/2010/main" val="17215806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3AC1A3-C66F-495F-69F2-45F619DCE79D}"/>
            </a:ext>
          </a:extLst>
        </p:cNvPr>
        <p:cNvGrpSpPr/>
        <p:nvPr/>
      </p:nvGrpSpPr>
      <p:grpSpPr>
        <a:xfrm>
          <a:off x="0" y="0"/>
          <a:ext cx="0" cy="0"/>
          <a:chOff x="0" y="0"/>
          <a:chExt cx="0" cy="0"/>
        </a:xfrm>
      </p:grpSpPr>
      <p:sp>
        <p:nvSpPr>
          <p:cNvPr id="126" name="Slide Number Placeholder 17">
            <a:extLst>
              <a:ext uri="{FF2B5EF4-FFF2-40B4-BE49-F238E27FC236}">
                <a16:creationId xmlns:a16="http://schemas.microsoft.com/office/drawing/2014/main" id="{3B0035F5-3D69-83FE-27F0-D47B360F7C8F}"/>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t>4</a:t>
            </a:fld>
            <a:endParaRPr lang="en-US" dirty="0"/>
          </a:p>
        </p:txBody>
      </p:sp>
      <p:sp>
        <p:nvSpPr>
          <p:cNvPr id="27" name="Text Placeholder 7">
            <a:extLst>
              <a:ext uri="{FF2B5EF4-FFF2-40B4-BE49-F238E27FC236}">
                <a16:creationId xmlns:a16="http://schemas.microsoft.com/office/drawing/2014/main" id="{09C5E739-C6CC-E743-93C8-2B0137CE7AA7}"/>
              </a:ext>
            </a:extLst>
          </p:cNvPr>
          <p:cNvSpPr txBox="1">
            <a:spLocks/>
          </p:cNvSpPr>
          <p:nvPr/>
        </p:nvSpPr>
        <p:spPr>
          <a:xfrm>
            <a:off x="1448146" y="3262430"/>
            <a:ext cx="4381154" cy="428623"/>
          </a:xfrm>
          <a:prstGeom prst="rect">
            <a:avLst/>
          </a:prstGeom>
        </p:spPr>
        <p:txBody>
          <a:bodyPr vert="horz" lIns="91440" tIns="45720" rIns="91440" bIns="45720" rtlCol="0" anchor="t">
            <a:noAutofit/>
          </a:bodyPr>
          <a:lstStyle>
            <a:lvl1pPr marL="0" indent="0" algn="l" defTabSz="2072941" rtl="0" eaLnBrk="1" latinLnBrk="0" hangingPunct="1">
              <a:lnSpc>
                <a:spcPct val="100000"/>
              </a:lnSpc>
              <a:spcBef>
                <a:spcPts val="2267"/>
              </a:spcBef>
              <a:buFont typeface="Arial" panose="020B0604020202020204" pitchFamily="34" charset="0"/>
              <a:buNone/>
              <a:defRPr sz="1800" b="1"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2340"/>
              </a:lnSpc>
              <a:spcBef>
                <a:spcPts val="0"/>
              </a:spcBef>
            </a:pPr>
            <a:r>
              <a:rPr lang="en-GB" sz="2200" dirty="0">
                <a:solidFill>
                  <a:srgbClr val="EF3E23"/>
                </a:solidFill>
                <a:latin typeface="Calibri"/>
                <a:ea typeface="Open Sans"/>
                <a:cs typeface="Calibri"/>
              </a:rPr>
              <a:t>Øge forståelsen for migranter og flygtninges behov og hindringer </a:t>
            </a:r>
          </a:p>
          <a:p>
            <a:pPr>
              <a:lnSpc>
                <a:spcPts val="2340"/>
              </a:lnSpc>
              <a:spcBef>
                <a:spcPts val="0"/>
              </a:spcBef>
            </a:pPr>
            <a:endParaRPr lang="en-GB" sz="2200" dirty="0">
              <a:solidFill>
                <a:srgbClr val="EF3E23"/>
              </a:solidFill>
            </a:endParaRPr>
          </a:p>
          <a:p>
            <a:pPr>
              <a:lnSpc>
                <a:spcPts val="2340"/>
              </a:lnSpc>
              <a:spcBef>
                <a:spcPts val="0"/>
              </a:spcBef>
            </a:pPr>
            <a:endParaRPr lang="en-GB" sz="2200" dirty="0">
              <a:solidFill>
                <a:srgbClr val="EF3E23"/>
              </a:solidFill>
            </a:endParaRPr>
          </a:p>
        </p:txBody>
      </p:sp>
      <p:cxnSp>
        <p:nvCxnSpPr>
          <p:cNvPr id="28" name="Straight Connector 27">
            <a:extLst>
              <a:ext uri="{FF2B5EF4-FFF2-40B4-BE49-F238E27FC236}">
                <a16:creationId xmlns:a16="http://schemas.microsoft.com/office/drawing/2014/main" id="{3DD4E1A0-9806-D111-362E-6A272F2321B3}"/>
              </a:ext>
            </a:extLst>
          </p:cNvPr>
          <p:cNvCxnSpPr>
            <a:cxnSpLocks/>
          </p:cNvCxnSpPr>
          <p:nvPr/>
        </p:nvCxnSpPr>
        <p:spPr>
          <a:xfrm flipH="1">
            <a:off x="23743" y="3409945"/>
            <a:ext cx="92404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29" name="Group 28">
            <a:extLst>
              <a:ext uri="{FF2B5EF4-FFF2-40B4-BE49-F238E27FC236}">
                <a16:creationId xmlns:a16="http://schemas.microsoft.com/office/drawing/2014/main" id="{53D46AEB-D4AF-B6B0-7C6B-4E4540FC3388}"/>
              </a:ext>
            </a:extLst>
          </p:cNvPr>
          <p:cNvGrpSpPr/>
          <p:nvPr/>
        </p:nvGrpSpPr>
        <p:grpSpPr>
          <a:xfrm>
            <a:off x="758806" y="3147042"/>
            <a:ext cx="780507" cy="533005"/>
            <a:chOff x="558011" y="5595711"/>
            <a:chExt cx="824234" cy="562866"/>
          </a:xfrm>
        </p:grpSpPr>
        <p:sp>
          <p:nvSpPr>
            <p:cNvPr id="30" name="Oval 29">
              <a:extLst>
                <a:ext uri="{FF2B5EF4-FFF2-40B4-BE49-F238E27FC236}">
                  <a16:creationId xmlns:a16="http://schemas.microsoft.com/office/drawing/2014/main" id="{3AE5F72F-91D1-42D1-E131-A2B0B513CE47}"/>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TextBox 34">
              <a:extLst>
                <a:ext uri="{FF2B5EF4-FFF2-40B4-BE49-F238E27FC236}">
                  <a16:creationId xmlns:a16="http://schemas.microsoft.com/office/drawing/2014/main" id="{2469FC8D-3407-0405-9EFA-CFC0B19CA031}"/>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01</a:t>
              </a:r>
            </a:p>
          </p:txBody>
        </p:sp>
      </p:grpSp>
      <p:sp>
        <p:nvSpPr>
          <p:cNvPr id="38" name="Text Placeholder 3">
            <a:extLst>
              <a:ext uri="{FF2B5EF4-FFF2-40B4-BE49-F238E27FC236}">
                <a16:creationId xmlns:a16="http://schemas.microsoft.com/office/drawing/2014/main" id="{0B4A44D3-86AD-0E33-EDCF-CD11AAA5092F}"/>
              </a:ext>
            </a:extLst>
          </p:cNvPr>
          <p:cNvSpPr txBox="1">
            <a:spLocks/>
          </p:cNvSpPr>
          <p:nvPr/>
        </p:nvSpPr>
        <p:spPr>
          <a:xfrm>
            <a:off x="1448146" y="4006519"/>
            <a:ext cx="5143499" cy="1729214"/>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en-GB" sz="1250" dirty="0"/>
              <a:t>Se på specifikke sårbarheder som sprog, begrænset kendskab til lokale arbejdsmarkedslove og forståelse.</a:t>
            </a:r>
          </a:p>
          <a:p>
            <a:pPr marL="171450" indent="-171450">
              <a:buClr>
                <a:srgbClr val="5DC7D0"/>
              </a:buClr>
              <a:buFont typeface="Arial" panose="020B0604020202020204" pitchFamily="34" charset="0"/>
              <a:buChar char="•"/>
            </a:pPr>
            <a:r>
              <a:rPr lang="en-GB" sz="1250" dirty="0"/>
              <a:t>Deres evne til at tilpasse sig arbejdspladskulturen.</a:t>
            </a:r>
          </a:p>
          <a:p>
            <a:pPr marL="171450" indent="-171450">
              <a:buClr>
                <a:srgbClr val="5DC7D0"/>
              </a:buClr>
              <a:buFont typeface="Arial" panose="020B0604020202020204" pitchFamily="34" charset="0"/>
              <a:buChar char="•"/>
            </a:pPr>
            <a:r>
              <a:rPr lang="en-GB" sz="1250" dirty="0"/>
              <a:t>Opfattet underkvalifikation, juridiske begrænsninger af retten til at arbejde og manglende systemer til anerkendelse af kompetencer.</a:t>
            </a:r>
          </a:p>
          <a:p>
            <a:pPr marL="171450" indent="-171450">
              <a:buClr>
                <a:srgbClr val="5DC7D0"/>
              </a:buClr>
              <a:buFont typeface="Arial" panose="020B0604020202020204" pitchFamily="34" charset="0"/>
              <a:buChar char="•"/>
            </a:pPr>
            <a:endParaRPr lang="en-GB" sz="1250" dirty="0"/>
          </a:p>
          <a:p>
            <a:pPr marL="171450" indent="-171450">
              <a:buClr>
                <a:srgbClr val="5DC7D0"/>
              </a:buClr>
              <a:buFont typeface="Arial" panose="020B0604020202020204" pitchFamily="34" charset="0"/>
              <a:buChar char="•"/>
            </a:pPr>
            <a:endParaRPr lang="en-GB" sz="1250" dirty="0"/>
          </a:p>
          <a:p>
            <a:pPr marL="171450" indent="-171450">
              <a:buClr>
                <a:srgbClr val="5DC7D0"/>
              </a:buClr>
              <a:buFont typeface="Arial" panose="020B0604020202020204" pitchFamily="34" charset="0"/>
              <a:buChar char="•"/>
            </a:pPr>
            <a:endParaRPr lang="en-GB" sz="1250" dirty="0"/>
          </a:p>
          <a:p>
            <a:pPr marL="171450" indent="-171450">
              <a:buClr>
                <a:srgbClr val="5DC7D0"/>
              </a:buClr>
              <a:buFont typeface="Arial" panose="020B0604020202020204" pitchFamily="34" charset="0"/>
              <a:buChar char="•"/>
            </a:pPr>
            <a:endParaRPr lang="en-GB" sz="1250" dirty="0"/>
          </a:p>
          <a:p>
            <a:endParaRPr lang="en-GB" dirty="0"/>
          </a:p>
        </p:txBody>
      </p:sp>
      <p:sp>
        <p:nvSpPr>
          <p:cNvPr id="39" name="Text Placeholder 7">
            <a:extLst>
              <a:ext uri="{FF2B5EF4-FFF2-40B4-BE49-F238E27FC236}">
                <a16:creationId xmlns:a16="http://schemas.microsoft.com/office/drawing/2014/main" id="{94038FA6-93B8-BFE7-3B81-145B4CC10041}"/>
              </a:ext>
            </a:extLst>
          </p:cNvPr>
          <p:cNvSpPr txBox="1">
            <a:spLocks/>
          </p:cNvSpPr>
          <p:nvPr/>
        </p:nvSpPr>
        <p:spPr>
          <a:xfrm>
            <a:off x="1435446" y="5662730"/>
            <a:ext cx="3835054" cy="428623"/>
          </a:xfrm>
          <a:prstGeom prst="rect">
            <a:avLst/>
          </a:prstGeom>
        </p:spPr>
        <p:txBody>
          <a:bodyPr vert="horz" lIns="91440" tIns="45720" rIns="91440" bIns="45720" rtlCol="0">
            <a:noAutofit/>
          </a:bodyPr>
          <a:lstStyle>
            <a:lvl1pPr marL="0" indent="0" algn="l" defTabSz="2072941" rtl="0" eaLnBrk="1" latinLnBrk="0" hangingPunct="1">
              <a:lnSpc>
                <a:spcPct val="100000"/>
              </a:lnSpc>
              <a:spcBef>
                <a:spcPts val="2267"/>
              </a:spcBef>
              <a:buFont typeface="Arial" panose="020B0604020202020204" pitchFamily="34" charset="0"/>
              <a:buNone/>
              <a:defRPr sz="1800" b="1"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2340"/>
              </a:lnSpc>
              <a:spcBef>
                <a:spcPts val="0"/>
              </a:spcBef>
            </a:pPr>
            <a:r>
              <a:rPr lang="en-GB" sz="2200" dirty="0">
                <a:solidFill>
                  <a:srgbClr val="EF3E23"/>
                </a:solidFill>
              </a:rPr>
              <a:t>Tilpas onboarding-processerne</a:t>
            </a:r>
          </a:p>
        </p:txBody>
      </p:sp>
      <p:cxnSp>
        <p:nvCxnSpPr>
          <p:cNvPr id="41" name="Straight Connector 40">
            <a:extLst>
              <a:ext uri="{FF2B5EF4-FFF2-40B4-BE49-F238E27FC236}">
                <a16:creationId xmlns:a16="http://schemas.microsoft.com/office/drawing/2014/main" id="{F999C020-59D6-781B-6A5B-AD847557389F}"/>
              </a:ext>
            </a:extLst>
          </p:cNvPr>
          <p:cNvCxnSpPr>
            <a:cxnSpLocks/>
          </p:cNvCxnSpPr>
          <p:nvPr/>
        </p:nvCxnSpPr>
        <p:spPr>
          <a:xfrm flipH="1">
            <a:off x="11043" y="5810245"/>
            <a:ext cx="92404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42" name="Group 41">
            <a:extLst>
              <a:ext uri="{FF2B5EF4-FFF2-40B4-BE49-F238E27FC236}">
                <a16:creationId xmlns:a16="http://schemas.microsoft.com/office/drawing/2014/main" id="{FB02A6B6-9E93-6241-DBEF-B57C5F098CDA}"/>
              </a:ext>
            </a:extLst>
          </p:cNvPr>
          <p:cNvGrpSpPr/>
          <p:nvPr/>
        </p:nvGrpSpPr>
        <p:grpSpPr>
          <a:xfrm>
            <a:off x="746106" y="5547342"/>
            <a:ext cx="780507" cy="533005"/>
            <a:chOff x="558011" y="5595711"/>
            <a:chExt cx="824234" cy="562866"/>
          </a:xfrm>
        </p:grpSpPr>
        <p:sp>
          <p:nvSpPr>
            <p:cNvPr id="55" name="Oval 54">
              <a:extLst>
                <a:ext uri="{FF2B5EF4-FFF2-40B4-BE49-F238E27FC236}">
                  <a16:creationId xmlns:a16="http://schemas.microsoft.com/office/drawing/2014/main" id="{DA0790AD-010D-2BB5-8AC4-A937FD4AD55A}"/>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6" name="TextBox 55">
              <a:extLst>
                <a:ext uri="{FF2B5EF4-FFF2-40B4-BE49-F238E27FC236}">
                  <a16:creationId xmlns:a16="http://schemas.microsoft.com/office/drawing/2014/main" id="{875198B1-D313-1F6D-0A5A-00AA51919847}"/>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02</a:t>
              </a:r>
            </a:p>
          </p:txBody>
        </p:sp>
      </p:grpSp>
      <p:sp>
        <p:nvSpPr>
          <p:cNvPr id="57" name="Text Placeholder 3">
            <a:extLst>
              <a:ext uri="{FF2B5EF4-FFF2-40B4-BE49-F238E27FC236}">
                <a16:creationId xmlns:a16="http://schemas.microsoft.com/office/drawing/2014/main" id="{B4186EDC-1822-7F5D-2FD1-E51DCA933DD1}"/>
              </a:ext>
            </a:extLst>
          </p:cNvPr>
          <p:cNvSpPr txBox="1">
            <a:spLocks/>
          </p:cNvSpPr>
          <p:nvPr/>
        </p:nvSpPr>
        <p:spPr>
          <a:xfrm>
            <a:off x="1435446" y="6406819"/>
            <a:ext cx="5143499" cy="1729214"/>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en-GB" sz="1250" dirty="0"/>
              <a:t>Sørg for, at jobannoncerne er tilgængelige.</a:t>
            </a:r>
          </a:p>
          <a:p>
            <a:pPr marL="171450" indent="-171450">
              <a:buClr>
                <a:srgbClr val="5DC7D0"/>
              </a:buClr>
              <a:buFont typeface="Arial" panose="020B0604020202020204" pitchFamily="34" charset="0"/>
              <a:buChar char="•"/>
            </a:pPr>
            <a:r>
              <a:rPr lang="en-GB" sz="1250" dirty="0"/>
              <a:t>Foreslå en skræddersyet onboarding-proces, herunder en introduktionssession om værtslandets arbejdskultur, sundheds- og sikkerhedsregler, virksomhedspolitik og vigtige nationale arbejdslove.</a:t>
            </a:r>
          </a:p>
          <a:p>
            <a:pPr marL="171450" indent="-171450">
              <a:buClr>
                <a:srgbClr val="5DC7D0"/>
              </a:buClr>
              <a:buFont typeface="Arial" panose="020B0604020202020204" pitchFamily="34" charset="0"/>
              <a:buChar char="•"/>
            </a:pPr>
            <a:endParaRPr lang="en-GB" sz="1250" dirty="0"/>
          </a:p>
          <a:p>
            <a:pPr marL="171450" indent="-171450">
              <a:buClr>
                <a:srgbClr val="5DC7D0"/>
              </a:buClr>
              <a:buFont typeface="Arial" panose="020B0604020202020204" pitchFamily="34" charset="0"/>
              <a:buChar char="•"/>
            </a:pPr>
            <a:endParaRPr lang="en-GB" sz="1250" dirty="0"/>
          </a:p>
          <a:p>
            <a:pPr marL="171450" indent="-171450">
              <a:buClr>
                <a:srgbClr val="5DC7D0"/>
              </a:buClr>
              <a:buFont typeface="Arial" panose="020B0604020202020204" pitchFamily="34" charset="0"/>
              <a:buChar char="•"/>
            </a:pPr>
            <a:endParaRPr lang="en-GB" sz="1250" dirty="0"/>
          </a:p>
          <a:p>
            <a:pPr marL="171450" indent="-171450">
              <a:buClr>
                <a:srgbClr val="5DC7D0"/>
              </a:buClr>
              <a:buFont typeface="Arial" panose="020B0604020202020204" pitchFamily="34" charset="0"/>
              <a:buChar char="•"/>
            </a:pPr>
            <a:endParaRPr lang="en-GB" sz="1250" dirty="0"/>
          </a:p>
          <a:p>
            <a:pPr marL="171450" indent="-171450">
              <a:buClr>
                <a:srgbClr val="5DC7D0"/>
              </a:buClr>
              <a:buFont typeface="Arial" panose="020B0604020202020204" pitchFamily="34" charset="0"/>
              <a:buChar char="•"/>
            </a:pPr>
            <a:endParaRPr lang="en-GB" sz="1250" dirty="0"/>
          </a:p>
          <a:p>
            <a:endParaRPr lang="en-GB" dirty="0"/>
          </a:p>
        </p:txBody>
      </p:sp>
      <p:sp>
        <p:nvSpPr>
          <p:cNvPr id="58" name="Text Placeholder 7">
            <a:extLst>
              <a:ext uri="{FF2B5EF4-FFF2-40B4-BE49-F238E27FC236}">
                <a16:creationId xmlns:a16="http://schemas.microsoft.com/office/drawing/2014/main" id="{80032DC7-1DFE-1891-3D30-64A2B0D8B648}"/>
              </a:ext>
            </a:extLst>
          </p:cNvPr>
          <p:cNvSpPr txBox="1">
            <a:spLocks/>
          </p:cNvSpPr>
          <p:nvPr/>
        </p:nvSpPr>
        <p:spPr>
          <a:xfrm>
            <a:off x="1397346" y="7847130"/>
            <a:ext cx="5412528" cy="478723"/>
          </a:xfrm>
          <a:prstGeom prst="rect">
            <a:avLst/>
          </a:prstGeom>
        </p:spPr>
        <p:txBody>
          <a:bodyPr vert="horz" lIns="91440" tIns="45720" rIns="91440" bIns="45720" rtlCol="0">
            <a:noAutofit/>
          </a:bodyPr>
          <a:lstStyle>
            <a:lvl1pPr marL="0" indent="0" algn="l" defTabSz="2072941" rtl="0" eaLnBrk="1" latinLnBrk="0" hangingPunct="1">
              <a:lnSpc>
                <a:spcPct val="100000"/>
              </a:lnSpc>
              <a:spcBef>
                <a:spcPts val="2267"/>
              </a:spcBef>
              <a:buFont typeface="Arial" panose="020B0604020202020204" pitchFamily="34" charset="0"/>
              <a:buNone/>
              <a:defRPr sz="1800" b="1"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2340"/>
              </a:lnSpc>
              <a:spcBef>
                <a:spcPts val="0"/>
              </a:spcBef>
            </a:pPr>
            <a:r>
              <a:rPr lang="en-GB" sz="2200" dirty="0">
                <a:solidFill>
                  <a:srgbClr val="EF3E23"/>
                </a:solidFill>
              </a:rPr>
              <a:t>Tilbyd sprogundervisning på stedet med fokus på byggespecifikt ordforråd </a:t>
            </a:r>
          </a:p>
          <a:p>
            <a:pPr>
              <a:lnSpc>
                <a:spcPts val="2340"/>
              </a:lnSpc>
              <a:spcBef>
                <a:spcPts val="0"/>
              </a:spcBef>
            </a:pPr>
            <a:endParaRPr lang="en-GB" sz="2200" dirty="0">
              <a:solidFill>
                <a:srgbClr val="EF3E23"/>
              </a:solidFill>
            </a:endParaRPr>
          </a:p>
          <a:p>
            <a:pPr>
              <a:lnSpc>
                <a:spcPts val="2340"/>
              </a:lnSpc>
              <a:spcBef>
                <a:spcPts val="0"/>
              </a:spcBef>
            </a:pPr>
            <a:endParaRPr lang="en-GB" sz="2200" dirty="0">
              <a:solidFill>
                <a:srgbClr val="EF3E23"/>
              </a:solidFill>
            </a:endParaRPr>
          </a:p>
        </p:txBody>
      </p:sp>
      <p:cxnSp>
        <p:nvCxnSpPr>
          <p:cNvPr id="59" name="Straight Connector 58">
            <a:extLst>
              <a:ext uri="{FF2B5EF4-FFF2-40B4-BE49-F238E27FC236}">
                <a16:creationId xmlns:a16="http://schemas.microsoft.com/office/drawing/2014/main" id="{DE430D08-7971-62C7-DB8D-637B5A19C3EA}"/>
              </a:ext>
            </a:extLst>
          </p:cNvPr>
          <p:cNvCxnSpPr>
            <a:cxnSpLocks/>
          </p:cNvCxnSpPr>
          <p:nvPr/>
        </p:nvCxnSpPr>
        <p:spPr>
          <a:xfrm flipH="1">
            <a:off x="-27057" y="7994645"/>
            <a:ext cx="92404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60" name="Group 59">
            <a:extLst>
              <a:ext uri="{FF2B5EF4-FFF2-40B4-BE49-F238E27FC236}">
                <a16:creationId xmlns:a16="http://schemas.microsoft.com/office/drawing/2014/main" id="{7AB7187E-F983-E128-0B60-0B8028A88414}"/>
              </a:ext>
            </a:extLst>
          </p:cNvPr>
          <p:cNvGrpSpPr/>
          <p:nvPr/>
        </p:nvGrpSpPr>
        <p:grpSpPr>
          <a:xfrm>
            <a:off x="708006" y="7731742"/>
            <a:ext cx="780507" cy="533005"/>
            <a:chOff x="558011" y="5595711"/>
            <a:chExt cx="824234" cy="562866"/>
          </a:xfrm>
        </p:grpSpPr>
        <p:sp>
          <p:nvSpPr>
            <p:cNvPr id="61" name="Oval 60">
              <a:extLst>
                <a:ext uri="{FF2B5EF4-FFF2-40B4-BE49-F238E27FC236}">
                  <a16:creationId xmlns:a16="http://schemas.microsoft.com/office/drawing/2014/main" id="{1C7A2093-7361-2996-086F-4C0EBBBCB14A}"/>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2" name="TextBox 61">
              <a:extLst>
                <a:ext uri="{FF2B5EF4-FFF2-40B4-BE49-F238E27FC236}">
                  <a16:creationId xmlns:a16="http://schemas.microsoft.com/office/drawing/2014/main" id="{4D81C78B-40A6-47F9-99D1-875D5999DCBC}"/>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03</a:t>
              </a:r>
            </a:p>
          </p:txBody>
        </p:sp>
      </p:grpSp>
      <p:sp>
        <p:nvSpPr>
          <p:cNvPr id="63" name="Text Placeholder 3">
            <a:extLst>
              <a:ext uri="{FF2B5EF4-FFF2-40B4-BE49-F238E27FC236}">
                <a16:creationId xmlns:a16="http://schemas.microsoft.com/office/drawing/2014/main" id="{AC2728F8-2678-FFA1-4BA4-62BBA4E5729F}"/>
              </a:ext>
            </a:extLst>
          </p:cNvPr>
          <p:cNvSpPr txBox="1">
            <a:spLocks/>
          </p:cNvSpPr>
          <p:nvPr/>
        </p:nvSpPr>
        <p:spPr>
          <a:xfrm>
            <a:off x="1397346" y="8591219"/>
            <a:ext cx="5143499" cy="1231899"/>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en-GB" sz="1250" dirty="0"/>
              <a:t>Identificer og del alt materiale, der tilbyder hjælp til arbejdsrelateret og byggespecifikt ordforråd.</a:t>
            </a:r>
          </a:p>
          <a:p>
            <a:pPr marL="171450" indent="-171450">
              <a:buClr>
                <a:srgbClr val="5DC7D0"/>
              </a:buClr>
              <a:buFont typeface="Arial" panose="020B0604020202020204" pitchFamily="34" charset="0"/>
              <a:buChar char="•"/>
            </a:pPr>
            <a:r>
              <a:rPr lang="en-GB" sz="1250" dirty="0"/>
              <a:t>Undersøg digitale løsninger, der omhandler bygge- og anlægssprog.</a:t>
            </a:r>
          </a:p>
          <a:p>
            <a:pPr marL="171450" indent="-171450">
              <a:buClr>
                <a:srgbClr val="5DC7D0"/>
              </a:buClr>
              <a:buFont typeface="Arial" panose="020B0604020202020204" pitchFamily="34" charset="0"/>
              <a:buChar char="•"/>
            </a:pPr>
            <a:r>
              <a:rPr lang="en-GB" sz="1250" dirty="0"/>
              <a:t>Uddel hæfter med billeder og termer, der henviser til byggeprocedurer og værktøj.</a:t>
            </a:r>
          </a:p>
        </p:txBody>
      </p:sp>
      <p:sp>
        <p:nvSpPr>
          <p:cNvPr id="66" name="Rectangle 65">
            <a:extLst>
              <a:ext uri="{FF2B5EF4-FFF2-40B4-BE49-F238E27FC236}">
                <a16:creationId xmlns:a16="http://schemas.microsoft.com/office/drawing/2014/main" id="{609C20F2-CF69-1420-BA24-F32DABC8CA4F}"/>
              </a:ext>
            </a:extLst>
          </p:cNvPr>
          <p:cNvSpPr/>
          <p:nvPr/>
        </p:nvSpPr>
        <p:spPr>
          <a:xfrm>
            <a:off x="0" y="0"/>
            <a:ext cx="408562" cy="10691813"/>
          </a:xfrm>
          <a:prstGeom prst="rect">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7" name="Picture 66">
            <a:extLst>
              <a:ext uri="{FF2B5EF4-FFF2-40B4-BE49-F238E27FC236}">
                <a16:creationId xmlns:a16="http://schemas.microsoft.com/office/drawing/2014/main" id="{FF39F43E-CBB4-DC8E-DA33-33A5F1E58FF6}"/>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t="55585" b="18951"/>
          <a:stretch/>
        </p:blipFill>
        <p:spPr>
          <a:xfrm>
            <a:off x="-1" y="-139148"/>
            <a:ext cx="7559675" cy="2717248"/>
          </a:xfrm>
          <a:prstGeom prst="rect">
            <a:avLst/>
          </a:prstGeom>
        </p:spPr>
      </p:pic>
    </p:spTree>
    <p:extLst>
      <p:ext uri="{BB962C8B-B14F-4D97-AF65-F5344CB8AC3E}">
        <p14:creationId xmlns:p14="http://schemas.microsoft.com/office/powerpoint/2010/main" val="9829168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A3C5CF-5189-3BF9-8785-5C38A47E7424}"/>
            </a:ext>
          </a:extLst>
        </p:cNvPr>
        <p:cNvGrpSpPr/>
        <p:nvPr/>
      </p:nvGrpSpPr>
      <p:grpSpPr>
        <a:xfrm>
          <a:off x="0" y="0"/>
          <a:ext cx="0" cy="0"/>
          <a:chOff x="0" y="0"/>
          <a:chExt cx="0" cy="0"/>
        </a:xfrm>
      </p:grpSpPr>
      <p:sp>
        <p:nvSpPr>
          <p:cNvPr id="79" name="Slide Number Placeholder 17">
            <a:extLst>
              <a:ext uri="{FF2B5EF4-FFF2-40B4-BE49-F238E27FC236}">
                <a16:creationId xmlns:a16="http://schemas.microsoft.com/office/drawing/2014/main" id="{B423201C-2BC8-5239-5C42-B9F981F5D4A5}"/>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t>5</a:t>
            </a:fld>
            <a:endParaRPr lang="en-US" dirty="0"/>
          </a:p>
        </p:txBody>
      </p:sp>
      <p:sp>
        <p:nvSpPr>
          <p:cNvPr id="38" name="Text Placeholder 7">
            <a:extLst>
              <a:ext uri="{FF2B5EF4-FFF2-40B4-BE49-F238E27FC236}">
                <a16:creationId xmlns:a16="http://schemas.microsoft.com/office/drawing/2014/main" id="{19C736A0-55BB-0A91-1036-9B40652035A3}"/>
              </a:ext>
            </a:extLst>
          </p:cNvPr>
          <p:cNvSpPr txBox="1">
            <a:spLocks/>
          </p:cNvSpPr>
          <p:nvPr/>
        </p:nvSpPr>
        <p:spPr>
          <a:xfrm>
            <a:off x="3518047" y="701933"/>
            <a:ext cx="3539483" cy="428623"/>
          </a:xfrm>
          <a:prstGeom prst="rect">
            <a:avLst/>
          </a:prstGeom>
        </p:spPr>
        <p:txBody>
          <a:bodyPr vert="horz" lIns="91440" tIns="45720" rIns="91440" bIns="45720" rtlCol="0">
            <a:noAutofit/>
          </a:bodyPr>
          <a:lstStyle>
            <a:lvl1pPr marL="0" indent="0" algn="l" defTabSz="2072941" rtl="0" eaLnBrk="1" latinLnBrk="0" hangingPunct="1">
              <a:lnSpc>
                <a:spcPct val="100000"/>
              </a:lnSpc>
              <a:spcBef>
                <a:spcPts val="2267"/>
              </a:spcBef>
              <a:buFont typeface="Arial" panose="020B0604020202020204" pitchFamily="34" charset="0"/>
              <a:buNone/>
              <a:defRPr sz="1800" b="1"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2340"/>
              </a:lnSpc>
              <a:spcBef>
                <a:spcPts val="0"/>
              </a:spcBef>
            </a:pPr>
            <a:r>
              <a:rPr lang="en-GB" sz="2200" dirty="0">
                <a:solidFill>
                  <a:srgbClr val="EF3E23"/>
                </a:solidFill>
              </a:rPr>
              <a:t>Tilbyd fleksible arbejdstider, hjælp til transport og børnepasning for at lette overgangen til arbejdslivet</a:t>
            </a:r>
          </a:p>
          <a:p>
            <a:pPr>
              <a:lnSpc>
                <a:spcPts val="2340"/>
              </a:lnSpc>
              <a:spcBef>
                <a:spcPts val="0"/>
              </a:spcBef>
            </a:pPr>
            <a:endParaRPr lang="en-GB" sz="2200" dirty="0">
              <a:solidFill>
                <a:srgbClr val="EF3E23"/>
              </a:solidFill>
            </a:endParaRPr>
          </a:p>
        </p:txBody>
      </p:sp>
      <p:grpSp>
        <p:nvGrpSpPr>
          <p:cNvPr id="9" name="Group 8">
            <a:extLst>
              <a:ext uri="{FF2B5EF4-FFF2-40B4-BE49-F238E27FC236}">
                <a16:creationId xmlns:a16="http://schemas.microsoft.com/office/drawing/2014/main" id="{0B867299-CCED-E1FD-47E6-82A2526C3B3F}"/>
              </a:ext>
            </a:extLst>
          </p:cNvPr>
          <p:cNvGrpSpPr/>
          <p:nvPr/>
        </p:nvGrpSpPr>
        <p:grpSpPr>
          <a:xfrm>
            <a:off x="2519680" y="586545"/>
            <a:ext cx="1168896" cy="533005"/>
            <a:chOff x="2519680" y="627185"/>
            <a:chExt cx="1168896" cy="533005"/>
          </a:xfrm>
        </p:grpSpPr>
        <p:cxnSp>
          <p:nvCxnSpPr>
            <p:cNvPr id="39" name="Straight Connector 38">
              <a:extLst>
                <a:ext uri="{FF2B5EF4-FFF2-40B4-BE49-F238E27FC236}">
                  <a16:creationId xmlns:a16="http://schemas.microsoft.com/office/drawing/2014/main" id="{1081C236-0AB8-7B1A-F25B-6520DD87FB6B}"/>
                </a:ext>
              </a:extLst>
            </p:cNvPr>
            <p:cNvCxnSpPr>
              <a:cxnSpLocks/>
            </p:cNvCxnSpPr>
            <p:nvPr/>
          </p:nvCxnSpPr>
          <p:spPr>
            <a:xfrm flipH="1">
              <a:off x="2519680" y="895748"/>
              <a:ext cx="530878"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41" name="Group 40">
              <a:extLst>
                <a:ext uri="{FF2B5EF4-FFF2-40B4-BE49-F238E27FC236}">
                  <a16:creationId xmlns:a16="http://schemas.microsoft.com/office/drawing/2014/main" id="{BAC31F73-9ED8-F1F8-CC2B-0B1B46C7F7D6}"/>
                </a:ext>
              </a:extLst>
            </p:cNvPr>
            <p:cNvGrpSpPr/>
            <p:nvPr/>
          </p:nvGrpSpPr>
          <p:grpSpPr>
            <a:xfrm>
              <a:off x="2908069" y="627185"/>
              <a:ext cx="780507" cy="533005"/>
              <a:chOff x="558011" y="5595711"/>
              <a:chExt cx="824234" cy="562866"/>
            </a:xfrm>
          </p:grpSpPr>
          <p:sp>
            <p:nvSpPr>
              <p:cNvPr id="42" name="Oval 41">
                <a:extLst>
                  <a:ext uri="{FF2B5EF4-FFF2-40B4-BE49-F238E27FC236}">
                    <a16:creationId xmlns:a16="http://schemas.microsoft.com/office/drawing/2014/main" id="{F95AC15C-4A40-8456-E042-9F3DF48B376A}"/>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 name="TextBox 42">
                <a:extLst>
                  <a:ext uri="{FF2B5EF4-FFF2-40B4-BE49-F238E27FC236}">
                    <a16:creationId xmlns:a16="http://schemas.microsoft.com/office/drawing/2014/main" id="{B3BB6EA0-2159-C7CE-D473-6D55B16C73D7}"/>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04</a:t>
                </a:r>
              </a:p>
            </p:txBody>
          </p:sp>
        </p:grpSp>
      </p:grpSp>
      <p:sp>
        <p:nvSpPr>
          <p:cNvPr id="44" name="Text Placeholder 3">
            <a:extLst>
              <a:ext uri="{FF2B5EF4-FFF2-40B4-BE49-F238E27FC236}">
                <a16:creationId xmlns:a16="http://schemas.microsoft.com/office/drawing/2014/main" id="{98DAE605-7003-2AB5-C36D-E9F0760C931D}"/>
              </a:ext>
            </a:extLst>
          </p:cNvPr>
          <p:cNvSpPr txBox="1">
            <a:spLocks/>
          </p:cNvSpPr>
          <p:nvPr/>
        </p:nvSpPr>
        <p:spPr>
          <a:xfrm>
            <a:off x="3518047" y="2123440"/>
            <a:ext cx="3492353" cy="2458720"/>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en-GB" sz="1250" dirty="0">
                <a:latin typeface="Calibri"/>
                <a:ea typeface="Open Sans"/>
                <a:cs typeface="Calibri"/>
              </a:rPr>
              <a:t>Sørg for, at de nyankomne migranter og flygtninge i arbejdsgruppen har adgang til en bankkonto og en postadresse, så de kan modtage alle arbejdsrelaterede dokumenter.</a:t>
            </a:r>
          </a:p>
          <a:p>
            <a:pPr marL="171450" indent="-171450">
              <a:buClr>
                <a:srgbClr val="5DC7D0"/>
              </a:buClr>
              <a:buFont typeface="Arial" panose="020B0604020202020204" pitchFamily="34" charset="0"/>
              <a:buChar char="•"/>
            </a:pPr>
            <a:r>
              <a:rPr lang="en-GB" sz="1250" dirty="0"/>
              <a:t>Indgå partnerskab med juridiske rådgivere eller NGO'er, der er specialiserede i beskæftigelse af flygtninge, for at lette adgangen til social støtte i forbindelse med administrative procedurer og adgang til rettigheder (bolig, social sikring, børnepasning, adgang til sundhed, ordninger for gratis offentlig transport osv.</a:t>
            </a:r>
          </a:p>
          <a:p>
            <a:pPr marL="171450" indent="-171450">
              <a:buClr>
                <a:srgbClr val="5DC7D0"/>
              </a:buClr>
              <a:buFont typeface="Arial" panose="020B0604020202020204" pitchFamily="34" charset="0"/>
              <a:buChar char="•"/>
            </a:pPr>
            <a:r>
              <a:rPr lang="en-GB" sz="1250" dirty="0"/>
              <a:t>Udnævn en handicaprådgiver i organisationen for at fremme inklusion</a:t>
            </a:r>
          </a:p>
          <a:p>
            <a:endParaRPr lang="en-GB" dirty="0"/>
          </a:p>
        </p:txBody>
      </p:sp>
      <p:sp>
        <p:nvSpPr>
          <p:cNvPr id="56" name="Text Placeholder 7">
            <a:extLst>
              <a:ext uri="{FF2B5EF4-FFF2-40B4-BE49-F238E27FC236}">
                <a16:creationId xmlns:a16="http://schemas.microsoft.com/office/drawing/2014/main" id="{9947C8EE-B5B0-6EB6-0D62-6E684BF11072}"/>
              </a:ext>
            </a:extLst>
          </p:cNvPr>
          <p:cNvSpPr txBox="1">
            <a:spLocks/>
          </p:cNvSpPr>
          <p:nvPr/>
        </p:nvSpPr>
        <p:spPr>
          <a:xfrm>
            <a:off x="3518047" y="5070880"/>
            <a:ext cx="4041628" cy="533005"/>
          </a:xfrm>
          <a:prstGeom prst="rect">
            <a:avLst/>
          </a:prstGeom>
        </p:spPr>
        <p:txBody>
          <a:bodyPr vert="horz" lIns="91440" tIns="45720" rIns="91440" bIns="45720" rtlCol="0">
            <a:noAutofit/>
          </a:bodyPr>
          <a:lstStyle>
            <a:lvl1pPr marL="0" indent="0" algn="l" defTabSz="2072941" rtl="0" eaLnBrk="1" latinLnBrk="0" hangingPunct="1">
              <a:lnSpc>
                <a:spcPct val="100000"/>
              </a:lnSpc>
              <a:spcBef>
                <a:spcPts val="2267"/>
              </a:spcBef>
              <a:buFont typeface="Arial" panose="020B0604020202020204" pitchFamily="34" charset="0"/>
              <a:buNone/>
              <a:defRPr sz="1800" b="1"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2340"/>
              </a:lnSpc>
              <a:spcBef>
                <a:spcPts val="0"/>
              </a:spcBef>
            </a:pPr>
            <a:r>
              <a:rPr lang="en-GB" sz="2200" dirty="0">
                <a:solidFill>
                  <a:srgbClr val="EF3E23"/>
                </a:solidFill>
              </a:rPr>
              <a:t>Opret klare rapporteringsmekanismer til </a:t>
            </a:r>
          </a:p>
          <a:p>
            <a:pPr>
              <a:lnSpc>
                <a:spcPts val="2340"/>
              </a:lnSpc>
              <a:spcBef>
                <a:spcPts val="0"/>
              </a:spcBef>
            </a:pPr>
            <a:r>
              <a:rPr lang="en-GB" sz="2200" dirty="0">
                <a:solidFill>
                  <a:srgbClr val="EF3E23"/>
                </a:solidFill>
              </a:rPr>
              <a:t>håndtering af diskrimination, </a:t>
            </a:r>
          </a:p>
          <a:p>
            <a:pPr>
              <a:lnSpc>
                <a:spcPts val="2340"/>
              </a:lnSpc>
              <a:spcBef>
                <a:spcPts val="0"/>
              </a:spcBef>
            </a:pPr>
            <a:r>
              <a:rPr lang="en-GB" sz="2200" dirty="0">
                <a:solidFill>
                  <a:srgbClr val="EF3E23"/>
                </a:solidFill>
              </a:rPr>
              <a:t>chikane eller kulturelle misforståelser på arbejdspladsen</a:t>
            </a:r>
          </a:p>
          <a:p>
            <a:pPr>
              <a:lnSpc>
                <a:spcPts val="2340"/>
              </a:lnSpc>
              <a:spcBef>
                <a:spcPts val="0"/>
              </a:spcBef>
            </a:pPr>
            <a:endParaRPr lang="en-GB" sz="2200" dirty="0">
              <a:solidFill>
                <a:srgbClr val="EF3E23"/>
              </a:solidFill>
            </a:endParaRPr>
          </a:p>
        </p:txBody>
      </p:sp>
      <p:grpSp>
        <p:nvGrpSpPr>
          <p:cNvPr id="7" name="Group 6">
            <a:extLst>
              <a:ext uri="{FF2B5EF4-FFF2-40B4-BE49-F238E27FC236}">
                <a16:creationId xmlns:a16="http://schemas.microsoft.com/office/drawing/2014/main" id="{D01086D3-9FD3-2CA5-713B-254A7C9C741E}"/>
              </a:ext>
            </a:extLst>
          </p:cNvPr>
          <p:cNvGrpSpPr/>
          <p:nvPr/>
        </p:nvGrpSpPr>
        <p:grpSpPr>
          <a:xfrm>
            <a:off x="2499360" y="5106898"/>
            <a:ext cx="1189216" cy="533005"/>
            <a:chOff x="2499360" y="5228818"/>
            <a:chExt cx="1189216" cy="533005"/>
          </a:xfrm>
        </p:grpSpPr>
        <p:cxnSp>
          <p:nvCxnSpPr>
            <p:cNvPr id="57" name="Straight Connector 56">
              <a:extLst>
                <a:ext uri="{FF2B5EF4-FFF2-40B4-BE49-F238E27FC236}">
                  <a16:creationId xmlns:a16="http://schemas.microsoft.com/office/drawing/2014/main" id="{46FDA798-74CD-3477-C303-0D31EF67A836}"/>
                </a:ext>
              </a:extLst>
            </p:cNvPr>
            <p:cNvCxnSpPr>
              <a:cxnSpLocks/>
            </p:cNvCxnSpPr>
            <p:nvPr/>
          </p:nvCxnSpPr>
          <p:spPr>
            <a:xfrm flipH="1">
              <a:off x="2499360" y="5488291"/>
              <a:ext cx="62291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58" name="Group 57">
              <a:extLst>
                <a:ext uri="{FF2B5EF4-FFF2-40B4-BE49-F238E27FC236}">
                  <a16:creationId xmlns:a16="http://schemas.microsoft.com/office/drawing/2014/main" id="{A07B8DBA-8353-9D09-C0A0-5AC014F56F67}"/>
                </a:ext>
              </a:extLst>
            </p:cNvPr>
            <p:cNvGrpSpPr/>
            <p:nvPr/>
          </p:nvGrpSpPr>
          <p:grpSpPr>
            <a:xfrm>
              <a:off x="2908069" y="5228818"/>
              <a:ext cx="780507" cy="533005"/>
              <a:chOff x="558011" y="5595711"/>
              <a:chExt cx="824234" cy="562866"/>
            </a:xfrm>
          </p:grpSpPr>
          <p:sp>
            <p:nvSpPr>
              <p:cNvPr id="59" name="Oval 58">
                <a:extLst>
                  <a:ext uri="{FF2B5EF4-FFF2-40B4-BE49-F238E27FC236}">
                    <a16:creationId xmlns:a16="http://schemas.microsoft.com/office/drawing/2014/main" id="{0F434AB8-05C5-E34D-546C-E674B8E605E6}"/>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0" name="TextBox 59">
                <a:extLst>
                  <a:ext uri="{FF2B5EF4-FFF2-40B4-BE49-F238E27FC236}">
                    <a16:creationId xmlns:a16="http://schemas.microsoft.com/office/drawing/2014/main" id="{0D2F4905-70EF-F4C8-8358-59910AD407F8}"/>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05</a:t>
                </a:r>
              </a:p>
            </p:txBody>
          </p:sp>
        </p:grpSp>
      </p:grpSp>
      <p:sp>
        <p:nvSpPr>
          <p:cNvPr id="62" name="Text Placeholder 3">
            <a:extLst>
              <a:ext uri="{FF2B5EF4-FFF2-40B4-BE49-F238E27FC236}">
                <a16:creationId xmlns:a16="http://schemas.microsoft.com/office/drawing/2014/main" id="{33109A44-9C27-4926-1EA6-2EAF20D1DA1C}"/>
              </a:ext>
            </a:extLst>
          </p:cNvPr>
          <p:cNvSpPr txBox="1">
            <a:spLocks/>
          </p:cNvSpPr>
          <p:nvPr/>
        </p:nvSpPr>
        <p:spPr>
          <a:xfrm>
            <a:off x="3518047" y="6783183"/>
            <a:ext cx="3522833" cy="1377390"/>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en-GB" sz="1250" dirty="0"/>
              <a:t>Vis virksomhedens komplette sæt interne regler på synlige steder på arbejdspladsen.</a:t>
            </a:r>
          </a:p>
          <a:p>
            <a:pPr marL="171450" indent="-171450">
              <a:buClr>
                <a:srgbClr val="5DC7D0"/>
              </a:buClr>
              <a:buFont typeface="Arial" panose="020B0604020202020204" pitchFamily="34" charset="0"/>
              <a:buChar char="•"/>
            </a:pPr>
            <a:r>
              <a:rPr lang="en-GB" sz="1250" dirty="0"/>
              <a:t>Opret åbne kanaler til indberetning. Udpeg en uddannet og upartisk efterforsker til at håndtere klager over diskrimination og opretholde neutralitet og fortrolighed under hele efterforskningen.</a:t>
            </a:r>
          </a:p>
          <a:p>
            <a:pPr marL="171450" indent="-171450">
              <a:buClr>
                <a:srgbClr val="5DC7D0"/>
              </a:buClr>
              <a:buFont typeface="Arial" panose="020B0604020202020204" pitchFamily="34" charset="0"/>
              <a:buChar char="•"/>
            </a:pPr>
            <a:r>
              <a:rPr lang="en-GB" sz="1250" dirty="0"/>
              <a:t>Vis kontaktoplysningerne på de relevante personer, der skal kontaktes, hvis der skal indgives en rapport. Fagforeningsrepræsentanter, personaleafdelingen eller interne inkluderings- og trivselsansvarlige, hvis sådanne findes.</a:t>
            </a:r>
          </a:p>
          <a:p>
            <a:pPr marL="171450" indent="-171450">
              <a:buClr>
                <a:srgbClr val="5DC7D0"/>
              </a:buClr>
              <a:buFont typeface="Arial" panose="020B0604020202020204" pitchFamily="34" charset="0"/>
              <a:buChar char="•"/>
            </a:pPr>
            <a:r>
              <a:rPr lang="en-GB" sz="1250" dirty="0"/>
              <a:t>Informer alle medarbejdere om eventuelle ændringer i politikker eller praksis for at understrege organisationens engagement i at forebygge diskrimination.</a:t>
            </a:r>
          </a:p>
          <a:p>
            <a:pPr marL="171450" indent="-171450">
              <a:buClr>
                <a:srgbClr val="5DC7D0"/>
              </a:buClr>
              <a:buFont typeface="Arial" panose="020B0604020202020204" pitchFamily="34" charset="0"/>
              <a:buChar char="•"/>
            </a:pPr>
            <a:endParaRPr lang="en-GB" sz="1250" dirty="0"/>
          </a:p>
          <a:p>
            <a:pPr marL="171450" indent="-171450">
              <a:buClr>
                <a:srgbClr val="5DC7D0"/>
              </a:buClr>
              <a:buFont typeface="Arial" panose="020B0604020202020204" pitchFamily="34" charset="0"/>
              <a:buChar char="•"/>
            </a:pPr>
            <a:endParaRPr lang="en-GB" dirty="0"/>
          </a:p>
        </p:txBody>
      </p:sp>
      <p:pic>
        <p:nvPicPr>
          <p:cNvPr id="77" name="Picture 76">
            <a:extLst>
              <a:ext uri="{FF2B5EF4-FFF2-40B4-BE49-F238E27FC236}">
                <a16:creationId xmlns:a16="http://schemas.microsoft.com/office/drawing/2014/main" id="{183BF1ED-1E3B-2D99-B9F4-71415253721F}"/>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34310" r="50176"/>
          <a:stretch/>
        </p:blipFill>
        <p:spPr>
          <a:xfrm>
            <a:off x="0" y="0"/>
            <a:ext cx="2488019" cy="10691813"/>
          </a:xfrm>
          <a:prstGeom prst="rect">
            <a:avLst/>
          </a:prstGeom>
        </p:spPr>
      </p:pic>
      <p:sp>
        <p:nvSpPr>
          <p:cNvPr id="78" name="Rectangle 77">
            <a:extLst>
              <a:ext uri="{FF2B5EF4-FFF2-40B4-BE49-F238E27FC236}">
                <a16:creationId xmlns:a16="http://schemas.microsoft.com/office/drawing/2014/main" id="{5FB6C7C8-9AB3-906B-ACEC-997A955C91E9}"/>
              </a:ext>
            </a:extLst>
          </p:cNvPr>
          <p:cNvSpPr/>
          <p:nvPr/>
        </p:nvSpPr>
        <p:spPr>
          <a:xfrm>
            <a:off x="2027582" y="9156197"/>
            <a:ext cx="957111" cy="957111"/>
          </a:xfrm>
          <a:prstGeom prst="rect">
            <a:avLst/>
          </a:prstGeom>
          <a:solidFill>
            <a:srgbClr val="5DC7D0">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0" name="Group 79">
            <a:extLst>
              <a:ext uri="{FF2B5EF4-FFF2-40B4-BE49-F238E27FC236}">
                <a16:creationId xmlns:a16="http://schemas.microsoft.com/office/drawing/2014/main" id="{36E1286C-014C-E8F0-CF61-3DFFEF7CC9BA}"/>
              </a:ext>
            </a:extLst>
          </p:cNvPr>
          <p:cNvGrpSpPr/>
          <p:nvPr/>
        </p:nvGrpSpPr>
        <p:grpSpPr>
          <a:xfrm>
            <a:off x="-1201987" y="5933627"/>
            <a:ext cx="2403974" cy="3744394"/>
            <a:chOff x="4387351" y="4867570"/>
            <a:chExt cx="581843" cy="906270"/>
          </a:xfrm>
          <a:solidFill>
            <a:schemeClr val="bg1">
              <a:alpha val="44000"/>
            </a:schemeClr>
          </a:solidFill>
        </p:grpSpPr>
        <p:grpSp>
          <p:nvGrpSpPr>
            <p:cNvPr id="81" name="Graphic 7">
              <a:extLst>
                <a:ext uri="{FF2B5EF4-FFF2-40B4-BE49-F238E27FC236}">
                  <a16:creationId xmlns:a16="http://schemas.microsoft.com/office/drawing/2014/main" id="{3C2E7E25-D5FD-F5F8-318B-8CE89A21CB70}"/>
                </a:ext>
              </a:extLst>
            </p:cNvPr>
            <p:cNvGrpSpPr/>
            <p:nvPr/>
          </p:nvGrpSpPr>
          <p:grpSpPr>
            <a:xfrm>
              <a:off x="4388301" y="4867570"/>
              <a:ext cx="580893" cy="324279"/>
              <a:chOff x="4388301" y="4867570"/>
              <a:chExt cx="580893" cy="324279"/>
            </a:xfrm>
            <a:grpFill/>
          </p:grpSpPr>
          <p:sp>
            <p:nvSpPr>
              <p:cNvPr id="86" name="Freeform 85">
                <a:extLst>
                  <a:ext uri="{FF2B5EF4-FFF2-40B4-BE49-F238E27FC236}">
                    <a16:creationId xmlns:a16="http://schemas.microsoft.com/office/drawing/2014/main" id="{C0278536-62A0-ABCF-968B-B93DEC62599D}"/>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87" name="Freeform 86">
                <a:extLst>
                  <a:ext uri="{FF2B5EF4-FFF2-40B4-BE49-F238E27FC236}">
                    <a16:creationId xmlns:a16="http://schemas.microsoft.com/office/drawing/2014/main" id="{67590188-69FD-A08F-6239-39C6AEA47728}"/>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82" name="Freeform 81">
              <a:extLst>
                <a:ext uri="{FF2B5EF4-FFF2-40B4-BE49-F238E27FC236}">
                  <a16:creationId xmlns:a16="http://schemas.microsoft.com/office/drawing/2014/main" id="{F0C693EC-E102-E254-8BB3-933210F28E5D}"/>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83" name="Graphic 7">
              <a:extLst>
                <a:ext uri="{FF2B5EF4-FFF2-40B4-BE49-F238E27FC236}">
                  <a16:creationId xmlns:a16="http://schemas.microsoft.com/office/drawing/2014/main" id="{8866341B-3720-6C5A-5C9E-C4F8DEEEA0EA}"/>
                </a:ext>
              </a:extLst>
            </p:cNvPr>
            <p:cNvGrpSpPr/>
            <p:nvPr/>
          </p:nvGrpSpPr>
          <p:grpSpPr>
            <a:xfrm>
              <a:off x="4387351" y="5189947"/>
              <a:ext cx="580893" cy="583893"/>
              <a:chOff x="4387351" y="5189947"/>
              <a:chExt cx="580893" cy="583893"/>
            </a:xfrm>
            <a:grpFill/>
          </p:grpSpPr>
          <p:sp>
            <p:nvSpPr>
              <p:cNvPr id="84" name="Freeform 83">
                <a:extLst>
                  <a:ext uri="{FF2B5EF4-FFF2-40B4-BE49-F238E27FC236}">
                    <a16:creationId xmlns:a16="http://schemas.microsoft.com/office/drawing/2014/main" id="{57E9FF4D-8C1C-1990-18AE-EAFEB1D3908E}"/>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85" name="Freeform 84">
                <a:extLst>
                  <a:ext uri="{FF2B5EF4-FFF2-40B4-BE49-F238E27FC236}">
                    <a16:creationId xmlns:a16="http://schemas.microsoft.com/office/drawing/2014/main" id="{B42A896E-6E20-342D-8A17-25AB3F29F615}"/>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42123740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981F13-6EAC-53D1-13D8-B068DD96BA6D}"/>
            </a:ext>
          </a:extLst>
        </p:cNvPr>
        <p:cNvGrpSpPr/>
        <p:nvPr/>
      </p:nvGrpSpPr>
      <p:grpSpPr>
        <a:xfrm>
          <a:off x="0" y="0"/>
          <a:ext cx="0" cy="0"/>
          <a:chOff x="0" y="0"/>
          <a:chExt cx="0" cy="0"/>
        </a:xfrm>
      </p:grpSpPr>
      <p:grpSp>
        <p:nvGrpSpPr>
          <p:cNvPr id="41" name="Group 40">
            <a:extLst>
              <a:ext uri="{FF2B5EF4-FFF2-40B4-BE49-F238E27FC236}">
                <a16:creationId xmlns:a16="http://schemas.microsoft.com/office/drawing/2014/main" id="{FB55D7E0-F9EC-3DC9-DC24-BD3BF88AA4B5}"/>
              </a:ext>
            </a:extLst>
          </p:cNvPr>
          <p:cNvGrpSpPr/>
          <p:nvPr/>
        </p:nvGrpSpPr>
        <p:grpSpPr>
          <a:xfrm>
            <a:off x="5155701" y="6577635"/>
            <a:ext cx="2403974" cy="3744394"/>
            <a:chOff x="4387351" y="4867570"/>
            <a:chExt cx="581843" cy="906270"/>
          </a:xfrm>
          <a:solidFill>
            <a:schemeClr val="bg1">
              <a:alpha val="44000"/>
            </a:schemeClr>
          </a:solidFill>
        </p:grpSpPr>
        <p:grpSp>
          <p:nvGrpSpPr>
            <p:cNvPr id="42" name="Graphic 7">
              <a:extLst>
                <a:ext uri="{FF2B5EF4-FFF2-40B4-BE49-F238E27FC236}">
                  <a16:creationId xmlns:a16="http://schemas.microsoft.com/office/drawing/2014/main" id="{78F1DE4B-7536-E56B-AE87-AC13DD68724A}"/>
                </a:ext>
              </a:extLst>
            </p:cNvPr>
            <p:cNvGrpSpPr/>
            <p:nvPr/>
          </p:nvGrpSpPr>
          <p:grpSpPr>
            <a:xfrm>
              <a:off x="4388301" y="4867570"/>
              <a:ext cx="580893" cy="324279"/>
              <a:chOff x="4388301" y="4867570"/>
              <a:chExt cx="580893" cy="324279"/>
            </a:xfrm>
            <a:grpFill/>
          </p:grpSpPr>
          <p:sp>
            <p:nvSpPr>
              <p:cNvPr id="47" name="Freeform 46">
                <a:extLst>
                  <a:ext uri="{FF2B5EF4-FFF2-40B4-BE49-F238E27FC236}">
                    <a16:creationId xmlns:a16="http://schemas.microsoft.com/office/drawing/2014/main" id="{9F9D4805-4BC5-5C77-0414-AB6DF65BB83A}"/>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48" name="Freeform 47">
                <a:extLst>
                  <a:ext uri="{FF2B5EF4-FFF2-40B4-BE49-F238E27FC236}">
                    <a16:creationId xmlns:a16="http://schemas.microsoft.com/office/drawing/2014/main" id="{E2C9EDFB-2D2C-79D1-EEC0-123DDC61AC3A}"/>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43" name="Freeform 42">
              <a:extLst>
                <a:ext uri="{FF2B5EF4-FFF2-40B4-BE49-F238E27FC236}">
                  <a16:creationId xmlns:a16="http://schemas.microsoft.com/office/drawing/2014/main" id="{72DD1F32-95F2-1BF7-EF9A-14BE3044A96C}"/>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44" name="Graphic 7">
              <a:extLst>
                <a:ext uri="{FF2B5EF4-FFF2-40B4-BE49-F238E27FC236}">
                  <a16:creationId xmlns:a16="http://schemas.microsoft.com/office/drawing/2014/main" id="{7BD4EBB0-DD71-CDD0-2B52-ABB1DBCC5D3B}"/>
                </a:ext>
              </a:extLst>
            </p:cNvPr>
            <p:cNvGrpSpPr/>
            <p:nvPr/>
          </p:nvGrpSpPr>
          <p:grpSpPr>
            <a:xfrm>
              <a:off x="4387351" y="5189947"/>
              <a:ext cx="580893" cy="583893"/>
              <a:chOff x="4387351" y="5189947"/>
              <a:chExt cx="580893" cy="583893"/>
            </a:xfrm>
            <a:grpFill/>
          </p:grpSpPr>
          <p:sp>
            <p:nvSpPr>
              <p:cNvPr id="45" name="Freeform 44">
                <a:extLst>
                  <a:ext uri="{FF2B5EF4-FFF2-40B4-BE49-F238E27FC236}">
                    <a16:creationId xmlns:a16="http://schemas.microsoft.com/office/drawing/2014/main" id="{C697D797-1A18-9D5E-A884-DB4D6974F640}"/>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46" name="Freeform 45">
                <a:extLst>
                  <a:ext uri="{FF2B5EF4-FFF2-40B4-BE49-F238E27FC236}">
                    <a16:creationId xmlns:a16="http://schemas.microsoft.com/office/drawing/2014/main" id="{547AE9F1-A802-9696-3044-934498ABCA62}"/>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
        <p:nvSpPr>
          <p:cNvPr id="8" name="Text Placeholder 7">
            <a:extLst>
              <a:ext uri="{FF2B5EF4-FFF2-40B4-BE49-F238E27FC236}">
                <a16:creationId xmlns:a16="http://schemas.microsoft.com/office/drawing/2014/main" id="{589CC63C-3DF8-F499-F633-87398784A4F6}"/>
              </a:ext>
            </a:extLst>
          </p:cNvPr>
          <p:cNvSpPr>
            <a:spLocks noGrp="1"/>
          </p:cNvSpPr>
          <p:nvPr>
            <p:ph type="body" sz="quarter" idx="47"/>
          </p:nvPr>
        </p:nvSpPr>
        <p:spPr>
          <a:xfrm>
            <a:off x="1393923" y="636248"/>
            <a:ext cx="4867909" cy="428623"/>
          </a:xfrm>
        </p:spPr>
        <p:txBody>
          <a:bodyPr/>
          <a:lstStyle/>
          <a:p>
            <a:pPr>
              <a:lnSpc>
                <a:spcPts val="2340"/>
              </a:lnSpc>
              <a:spcBef>
                <a:spcPts val="0"/>
              </a:spcBef>
            </a:pPr>
            <a:r>
              <a:rPr lang="en-GB" sz="2200" dirty="0">
                <a:solidFill>
                  <a:srgbClr val="EF3E23"/>
                </a:solidFill>
              </a:rPr>
              <a:t>Overvåg og vurder fremskridtene </a:t>
            </a:r>
          </a:p>
          <a:p>
            <a:pPr>
              <a:lnSpc>
                <a:spcPts val="2340"/>
              </a:lnSpc>
              <a:spcBef>
                <a:spcPts val="0"/>
              </a:spcBef>
            </a:pPr>
            <a:endParaRPr lang="en-GB" sz="2200" dirty="0">
              <a:solidFill>
                <a:srgbClr val="EF3E23"/>
              </a:solidFill>
            </a:endParaRPr>
          </a:p>
          <a:p>
            <a:pPr>
              <a:lnSpc>
                <a:spcPts val="2340"/>
              </a:lnSpc>
              <a:spcBef>
                <a:spcPts val="0"/>
              </a:spcBef>
            </a:pPr>
            <a:endParaRPr lang="en-GB" sz="2200" dirty="0">
              <a:solidFill>
                <a:srgbClr val="EF3E23"/>
              </a:solidFill>
            </a:endParaRPr>
          </a:p>
          <a:p>
            <a:pPr>
              <a:lnSpc>
                <a:spcPts val="2340"/>
              </a:lnSpc>
              <a:spcBef>
                <a:spcPts val="0"/>
              </a:spcBef>
            </a:pPr>
            <a:endParaRPr lang="en-GB" sz="2200" dirty="0">
              <a:solidFill>
                <a:srgbClr val="EF3E23"/>
              </a:solidFill>
            </a:endParaRPr>
          </a:p>
        </p:txBody>
      </p:sp>
      <p:cxnSp>
        <p:nvCxnSpPr>
          <p:cNvPr id="9" name="Straight Connector 8">
            <a:extLst>
              <a:ext uri="{FF2B5EF4-FFF2-40B4-BE49-F238E27FC236}">
                <a16:creationId xmlns:a16="http://schemas.microsoft.com/office/drawing/2014/main" id="{A5F66412-C532-E1A3-0FF8-0C148BB3145B}"/>
              </a:ext>
            </a:extLst>
          </p:cNvPr>
          <p:cNvCxnSpPr>
            <a:cxnSpLocks/>
          </p:cNvCxnSpPr>
          <p:nvPr/>
        </p:nvCxnSpPr>
        <p:spPr>
          <a:xfrm flipH="1">
            <a:off x="0" y="830063"/>
            <a:ext cx="92404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49452007-273A-DF21-F9F6-0BCCCBBE5C0B}"/>
              </a:ext>
            </a:extLst>
          </p:cNvPr>
          <p:cNvGrpSpPr/>
          <p:nvPr/>
        </p:nvGrpSpPr>
        <p:grpSpPr>
          <a:xfrm>
            <a:off x="735063" y="520860"/>
            <a:ext cx="780507" cy="533005"/>
            <a:chOff x="558011" y="5595711"/>
            <a:chExt cx="824234" cy="562866"/>
          </a:xfrm>
        </p:grpSpPr>
        <p:sp>
          <p:nvSpPr>
            <p:cNvPr id="13" name="Oval 12">
              <a:extLst>
                <a:ext uri="{FF2B5EF4-FFF2-40B4-BE49-F238E27FC236}">
                  <a16:creationId xmlns:a16="http://schemas.microsoft.com/office/drawing/2014/main" id="{710D8821-340B-B005-FF84-2D22E9689148}"/>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id="{882641F5-8FED-906E-9F98-CB18F65C7468}"/>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06</a:t>
              </a:r>
            </a:p>
          </p:txBody>
        </p:sp>
      </p:grpSp>
      <p:sp>
        <p:nvSpPr>
          <p:cNvPr id="2" name="Text Placeholder 3">
            <a:extLst>
              <a:ext uri="{FF2B5EF4-FFF2-40B4-BE49-F238E27FC236}">
                <a16:creationId xmlns:a16="http://schemas.microsoft.com/office/drawing/2014/main" id="{6984E148-BA12-04BB-D55F-14AAC1E47C82}"/>
              </a:ext>
            </a:extLst>
          </p:cNvPr>
          <p:cNvSpPr txBox="1">
            <a:spLocks/>
          </p:cNvSpPr>
          <p:nvPr/>
        </p:nvSpPr>
        <p:spPr>
          <a:xfrm>
            <a:off x="1393923" y="1241404"/>
            <a:ext cx="4244877" cy="1837076"/>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en-GB" sz="1250" dirty="0">
                <a:latin typeface="Calibri"/>
                <a:ea typeface="Open Sans"/>
                <a:cs typeface="Calibri"/>
              </a:rPr>
              <a:t>Prøv at indføre regelmæssige samtaler med medarbejdere, der er indvandrere og  flygtninge.</a:t>
            </a:r>
          </a:p>
          <a:p>
            <a:pPr marL="171450" indent="-171450">
              <a:buClr>
                <a:srgbClr val="5DC7D0"/>
              </a:buClr>
              <a:buFont typeface="Arial" panose="020B0604020202020204" pitchFamily="34" charset="0"/>
              <a:buChar char="•"/>
            </a:pPr>
            <a:r>
              <a:rPr lang="en-GB" sz="1250" dirty="0"/>
              <a:t>Indsaml feedback om deres oplevelser på arbejdspladsen. </a:t>
            </a:r>
          </a:p>
          <a:p>
            <a:pPr marL="171450" indent="-171450">
              <a:buClr>
                <a:srgbClr val="5DC7D0"/>
              </a:buClr>
              <a:buFont typeface="Arial" panose="020B0604020202020204" pitchFamily="34" charset="0"/>
              <a:buChar char="•"/>
            </a:pPr>
            <a:r>
              <a:rPr lang="en-GB" sz="1250" dirty="0"/>
              <a:t>Vurder effektiviteten af sprogundervisning, fleksible arbejdstider og foranstaltninger mod diskrimination. </a:t>
            </a:r>
          </a:p>
          <a:p>
            <a:pPr marL="171450" indent="-171450">
              <a:buClr>
                <a:srgbClr val="5DC7D0"/>
              </a:buClr>
              <a:buFont typeface="Arial" panose="020B0604020202020204" pitchFamily="34" charset="0"/>
              <a:buChar char="•"/>
            </a:pPr>
            <a:r>
              <a:rPr lang="en-GB" sz="1250" dirty="0"/>
              <a:t>Forbedr løbende arbejdsregler og -praksis på baggrund af denne feedback. Det vil bidrage til at skabe et mere inkluderende og støttende arbejdsmiljø.</a:t>
            </a:r>
          </a:p>
          <a:p>
            <a:pPr marL="171450" indent="-171450">
              <a:buClr>
                <a:srgbClr val="5DC7D0"/>
              </a:buClr>
              <a:buFont typeface="Arial" panose="020B0604020202020204" pitchFamily="34" charset="0"/>
              <a:buChar char="•"/>
            </a:pPr>
            <a:endParaRPr lang="en-GB" sz="1250" dirty="0"/>
          </a:p>
          <a:p>
            <a:pPr marL="171450" indent="-171450">
              <a:buClr>
                <a:srgbClr val="5DC7D0"/>
              </a:buClr>
              <a:buFont typeface="Arial" panose="020B0604020202020204" pitchFamily="34" charset="0"/>
              <a:buChar char="•"/>
            </a:pPr>
            <a:endParaRPr lang="en-GB" sz="1250" dirty="0"/>
          </a:p>
          <a:p>
            <a:pPr marL="171450" indent="-171450">
              <a:buClr>
                <a:srgbClr val="5DC7D0"/>
              </a:buClr>
              <a:buFont typeface="Arial" panose="020B0604020202020204" pitchFamily="34" charset="0"/>
              <a:buChar char="•"/>
            </a:pPr>
            <a:endParaRPr lang="en-GB" sz="1250" dirty="0"/>
          </a:p>
          <a:p>
            <a:pPr marL="171450" indent="-171450">
              <a:buClr>
                <a:srgbClr val="5DC7D0"/>
              </a:buClr>
              <a:buFont typeface="Arial" panose="020B0604020202020204" pitchFamily="34" charset="0"/>
              <a:buChar char="•"/>
            </a:pPr>
            <a:endParaRPr lang="en-GB" sz="1250" dirty="0"/>
          </a:p>
          <a:p>
            <a:endParaRPr lang="en-GB" dirty="0"/>
          </a:p>
        </p:txBody>
      </p:sp>
      <p:sp>
        <p:nvSpPr>
          <p:cNvPr id="61" name="Slide Number Placeholder 17">
            <a:extLst>
              <a:ext uri="{FF2B5EF4-FFF2-40B4-BE49-F238E27FC236}">
                <a16:creationId xmlns:a16="http://schemas.microsoft.com/office/drawing/2014/main" id="{A259FA37-8BC0-8578-FE76-C15B64126EBF}"/>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t>6</a:t>
            </a:fld>
            <a:endParaRPr lang="en-US" dirty="0"/>
          </a:p>
        </p:txBody>
      </p:sp>
      <p:sp>
        <p:nvSpPr>
          <p:cNvPr id="28" name="Rectangle 27">
            <a:extLst>
              <a:ext uri="{FF2B5EF4-FFF2-40B4-BE49-F238E27FC236}">
                <a16:creationId xmlns:a16="http://schemas.microsoft.com/office/drawing/2014/main" id="{29F4F079-EA32-92CF-57CC-F4BC2D36FA2C}"/>
              </a:ext>
            </a:extLst>
          </p:cNvPr>
          <p:cNvSpPr/>
          <p:nvPr/>
        </p:nvSpPr>
        <p:spPr>
          <a:xfrm>
            <a:off x="0" y="0"/>
            <a:ext cx="408562" cy="7920000"/>
          </a:xfrm>
          <a:prstGeom prst="rect">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Picture 28">
            <a:extLst>
              <a:ext uri="{FF2B5EF4-FFF2-40B4-BE49-F238E27FC236}">
                <a16:creationId xmlns:a16="http://schemas.microsoft.com/office/drawing/2014/main" id="{F7DC6E15-C148-8911-936F-4DB72E7B7885}"/>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t="3529" b="3529"/>
          <a:stretch/>
        </p:blipFill>
        <p:spPr>
          <a:xfrm>
            <a:off x="0" y="4906108"/>
            <a:ext cx="7559675" cy="4690331"/>
          </a:xfrm>
          <a:prstGeom prst="rect">
            <a:avLst/>
          </a:prstGeom>
        </p:spPr>
      </p:pic>
      <p:sp>
        <p:nvSpPr>
          <p:cNvPr id="30" name="Rectangle 29">
            <a:extLst>
              <a:ext uri="{FF2B5EF4-FFF2-40B4-BE49-F238E27FC236}">
                <a16:creationId xmlns:a16="http://schemas.microsoft.com/office/drawing/2014/main" id="{F8E86F6C-1A80-3C3D-EBEB-689B3FB55BE4}"/>
              </a:ext>
            </a:extLst>
          </p:cNvPr>
          <p:cNvSpPr/>
          <p:nvPr/>
        </p:nvSpPr>
        <p:spPr>
          <a:xfrm>
            <a:off x="598419" y="9038183"/>
            <a:ext cx="957111" cy="957111"/>
          </a:xfrm>
          <a:prstGeom prst="rect">
            <a:avLst/>
          </a:prstGeom>
          <a:solidFill>
            <a:srgbClr val="EF3E23">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1" name="Group 30">
            <a:extLst>
              <a:ext uri="{FF2B5EF4-FFF2-40B4-BE49-F238E27FC236}">
                <a16:creationId xmlns:a16="http://schemas.microsoft.com/office/drawing/2014/main" id="{334D457B-6CBF-58F5-DB6B-DF4301FB8E42}"/>
              </a:ext>
            </a:extLst>
          </p:cNvPr>
          <p:cNvGrpSpPr/>
          <p:nvPr/>
        </p:nvGrpSpPr>
        <p:grpSpPr>
          <a:xfrm>
            <a:off x="3304665" y="6558509"/>
            <a:ext cx="2403974" cy="3744394"/>
            <a:chOff x="4387351" y="4867570"/>
            <a:chExt cx="581843" cy="906270"/>
          </a:xfrm>
          <a:solidFill>
            <a:schemeClr val="bg1">
              <a:alpha val="44000"/>
            </a:schemeClr>
          </a:solidFill>
        </p:grpSpPr>
        <p:grpSp>
          <p:nvGrpSpPr>
            <p:cNvPr id="32" name="Graphic 7">
              <a:extLst>
                <a:ext uri="{FF2B5EF4-FFF2-40B4-BE49-F238E27FC236}">
                  <a16:creationId xmlns:a16="http://schemas.microsoft.com/office/drawing/2014/main" id="{1A51A56E-0017-4E92-9142-23BDF0D45F07}"/>
                </a:ext>
              </a:extLst>
            </p:cNvPr>
            <p:cNvGrpSpPr/>
            <p:nvPr/>
          </p:nvGrpSpPr>
          <p:grpSpPr>
            <a:xfrm>
              <a:off x="4388301" y="4867570"/>
              <a:ext cx="580893" cy="324279"/>
              <a:chOff x="4388301" y="4867570"/>
              <a:chExt cx="580893" cy="324279"/>
            </a:xfrm>
            <a:grpFill/>
          </p:grpSpPr>
          <p:sp>
            <p:nvSpPr>
              <p:cNvPr id="49" name="Freeform 48">
                <a:extLst>
                  <a:ext uri="{FF2B5EF4-FFF2-40B4-BE49-F238E27FC236}">
                    <a16:creationId xmlns:a16="http://schemas.microsoft.com/office/drawing/2014/main" id="{C19514E5-3DE6-D8C1-6F13-16BFEF9779D7}"/>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50" name="Freeform 49">
                <a:extLst>
                  <a:ext uri="{FF2B5EF4-FFF2-40B4-BE49-F238E27FC236}">
                    <a16:creationId xmlns:a16="http://schemas.microsoft.com/office/drawing/2014/main" id="{B7C25A3A-6413-6F63-5EC3-E74F8A7FD4CE}"/>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33" name="Freeform 32">
              <a:extLst>
                <a:ext uri="{FF2B5EF4-FFF2-40B4-BE49-F238E27FC236}">
                  <a16:creationId xmlns:a16="http://schemas.microsoft.com/office/drawing/2014/main" id="{F86BD931-5643-0E49-19CB-D8CEA38AD556}"/>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34" name="Graphic 7">
              <a:extLst>
                <a:ext uri="{FF2B5EF4-FFF2-40B4-BE49-F238E27FC236}">
                  <a16:creationId xmlns:a16="http://schemas.microsoft.com/office/drawing/2014/main" id="{523551E2-F556-4BD6-A951-7EF8EFBDA8BA}"/>
                </a:ext>
              </a:extLst>
            </p:cNvPr>
            <p:cNvGrpSpPr/>
            <p:nvPr/>
          </p:nvGrpSpPr>
          <p:grpSpPr>
            <a:xfrm>
              <a:off x="4387351" y="5189947"/>
              <a:ext cx="580893" cy="583893"/>
              <a:chOff x="4387351" y="5189947"/>
              <a:chExt cx="580893" cy="583893"/>
            </a:xfrm>
            <a:grpFill/>
          </p:grpSpPr>
          <p:sp>
            <p:nvSpPr>
              <p:cNvPr id="37" name="Freeform 36">
                <a:extLst>
                  <a:ext uri="{FF2B5EF4-FFF2-40B4-BE49-F238E27FC236}">
                    <a16:creationId xmlns:a16="http://schemas.microsoft.com/office/drawing/2014/main" id="{CC508BCA-E1AB-CF36-1D3D-05DA41A5634E}"/>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40" name="Freeform 39">
                <a:extLst>
                  <a:ext uri="{FF2B5EF4-FFF2-40B4-BE49-F238E27FC236}">
                    <a16:creationId xmlns:a16="http://schemas.microsoft.com/office/drawing/2014/main" id="{C1F40644-7274-EF72-66AC-C6B8F793BFC7}"/>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grpSp>
        <p:nvGrpSpPr>
          <p:cNvPr id="5" name="Graphic 71">
            <a:extLst>
              <a:ext uri="{FF2B5EF4-FFF2-40B4-BE49-F238E27FC236}">
                <a16:creationId xmlns:a16="http://schemas.microsoft.com/office/drawing/2014/main" id="{DD54893E-09A0-2CD2-00BD-45F290EAD2EE}"/>
              </a:ext>
            </a:extLst>
          </p:cNvPr>
          <p:cNvGrpSpPr/>
          <p:nvPr/>
        </p:nvGrpSpPr>
        <p:grpSpPr>
          <a:xfrm>
            <a:off x="5622987" y="3078090"/>
            <a:ext cx="886712" cy="1290054"/>
            <a:chOff x="1807933" y="8828375"/>
            <a:chExt cx="276856" cy="402791"/>
          </a:xfrm>
          <a:solidFill>
            <a:srgbClr val="404040"/>
          </a:solidFill>
        </p:grpSpPr>
        <p:sp>
          <p:nvSpPr>
            <p:cNvPr id="6" name="Freeform 5">
              <a:extLst>
                <a:ext uri="{FF2B5EF4-FFF2-40B4-BE49-F238E27FC236}">
                  <a16:creationId xmlns:a16="http://schemas.microsoft.com/office/drawing/2014/main" id="{4A94F5E9-BC83-24B6-4ECB-0D4F8B9910ED}"/>
                </a:ext>
              </a:extLst>
            </p:cNvPr>
            <p:cNvSpPr/>
            <p:nvPr/>
          </p:nvSpPr>
          <p:spPr>
            <a:xfrm>
              <a:off x="2056401" y="9200348"/>
              <a:ext cx="19490" cy="30818"/>
            </a:xfrm>
            <a:custGeom>
              <a:avLst/>
              <a:gdLst>
                <a:gd name="connsiteX0" fmla="*/ 14280 w 19490"/>
                <a:gd name="connsiteY0" fmla="*/ 30818 h 30818"/>
                <a:gd name="connsiteX1" fmla="*/ 10012 w 19490"/>
                <a:gd name="connsiteY1" fmla="*/ 28151 h 30818"/>
                <a:gd name="connsiteX2" fmla="*/ 409 w 19490"/>
                <a:gd name="connsiteY2" fmla="*/ 6811 h 30818"/>
                <a:gd name="connsiteX3" fmla="*/ 3076 w 19490"/>
                <a:gd name="connsiteY3" fmla="*/ 409 h 30818"/>
                <a:gd name="connsiteX4" fmla="*/ 9478 w 19490"/>
                <a:gd name="connsiteY4" fmla="*/ 3076 h 30818"/>
                <a:gd name="connsiteX5" fmla="*/ 19081 w 19490"/>
                <a:gd name="connsiteY5" fmla="*/ 24416 h 30818"/>
                <a:gd name="connsiteX6" fmla="*/ 16414 w 19490"/>
                <a:gd name="connsiteY6" fmla="*/ 30818 h 30818"/>
                <a:gd name="connsiteX7" fmla="*/ 14280 w 19490"/>
                <a:gd name="connsiteY7" fmla="*/ 30818 h 30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490" h="30818">
                  <a:moveTo>
                    <a:pt x="14280" y="30818"/>
                  </a:moveTo>
                  <a:cubicBezTo>
                    <a:pt x="12679" y="30818"/>
                    <a:pt x="10545" y="29751"/>
                    <a:pt x="10012" y="28151"/>
                  </a:cubicBezTo>
                  <a:lnTo>
                    <a:pt x="409" y="6811"/>
                  </a:lnTo>
                  <a:cubicBezTo>
                    <a:pt x="-658" y="4143"/>
                    <a:pt x="409" y="1476"/>
                    <a:pt x="3076" y="409"/>
                  </a:cubicBezTo>
                  <a:cubicBezTo>
                    <a:pt x="5744" y="-658"/>
                    <a:pt x="8411" y="409"/>
                    <a:pt x="9478" y="3076"/>
                  </a:cubicBezTo>
                  <a:lnTo>
                    <a:pt x="19081" y="24416"/>
                  </a:lnTo>
                  <a:cubicBezTo>
                    <a:pt x="20148" y="27084"/>
                    <a:pt x="19081" y="29751"/>
                    <a:pt x="16414" y="30818"/>
                  </a:cubicBezTo>
                  <a:cubicBezTo>
                    <a:pt x="15880" y="30818"/>
                    <a:pt x="15347" y="30818"/>
                    <a:pt x="14280" y="30818"/>
                  </a:cubicBezTo>
                  <a:close/>
                </a:path>
              </a:pathLst>
            </a:custGeom>
            <a:grpFill/>
            <a:ln w="5331"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26592099-5D60-BA01-FBE8-2077D8AA1C0E}"/>
                </a:ext>
              </a:extLst>
            </p:cNvPr>
            <p:cNvSpPr/>
            <p:nvPr/>
          </p:nvSpPr>
          <p:spPr>
            <a:xfrm>
              <a:off x="1875954" y="9099392"/>
              <a:ext cx="141377" cy="9602"/>
            </a:xfrm>
            <a:custGeom>
              <a:avLst/>
              <a:gdLst>
                <a:gd name="connsiteX0" fmla="*/ 136576 w 141377"/>
                <a:gd name="connsiteY0" fmla="*/ 9603 h 9602"/>
                <a:gd name="connsiteX1" fmla="*/ 4801 w 141377"/>
                <a:gd name="connsiteY1" fmla="*/ 9603 h 9602"/>
                <a:gd name="connsiteX2" fmla="*/ 0 w 141377"/>
                <a:gd name="connsiteY2" fmla="*/ 4802 h 9602"/>
                <a:gd name="connsiteX3" fmla="*/ 4801 w 141377"/>
                <a:gd name="connsiteY3" fmla="*/ 0 h 9602"/>
                <a:gd name="connsiteX4" fmla="*/ 136576 w 141377"/>
                <a:gd name="connsiteY4" fmla="*/ 0 h 9602"/>
                <a:gd name="connsiteX5" fmla="*/ 141377 w 141377"/>
                <a:gd name="connsiteY5" fmla="*/ 4802 h 9602"/>
                <a:gd name="connsiteX6" fmla="*/ 136576 w 141377"/>
                <a:gd name="connsiteY6" fmla="*/ 9603 h 9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1377" h="9602">
                  <a:moveTo>
                    <a:pt x="136576" y="9603"/>
                  </a:moveTo>
                  <a:lnTo>
                    <a:pt x="4801" y="9603"/>
                  </a:lnTo>
                  <a:cubicBezTo>
                    <a:pt x="2134" y="9603"/>
                    <a:pt x="0" y="7469"/>
                    <a:pt x="0" y="4802"/>
                  </a:cubicBezTo>
                  <a:cubicBezTo>
                    <a:pt x="0" y="2134"/>
                    <a:pt x="2134" y="0"/>
                    <a:pt x="4801" y="0"/>
                  </a:cubicBezTo>
                  <a:lnTo>
                    <a:pt x="136576" y="0"/>
                  </a:lnTo>
                  <a:cubicBezTo>
                    <a:pt x="139243" y="0"/>
                    <a:pt x="141377" y="2134"/>
                    <a:pt x="141377" y="4802"/>
                  </a:cubicBezTo>
                  <a:cubicBezTo>
                    <a:pt x="141377" y="7469"/>
                    <a:pt x="139243" y="9603"/>
                    <a:pt x="136576" y="9603"/>
                  </a:cubicBezTo>
                  <a:close/>
                </a:path>
              </a:pathLst>
            </a:custGeom>
            <a:grpFill/>
            <a:ln w="5331"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D36EA306-92FC-D19E-C141-9165C870B4DD}"/>
                </a:ext>
              </a:extLst>
            </p:cNvPr>
            <p:cNvSpPr/>
            <p:nvPr/>
          </p:nvSpPr>
          <p:spPr>
            <a:xfrm>
              <a:off x="1942108" y="9067916"/>
              <a:ext cx="9602" cy="72555"/>
            </a:xfrm>
            <a:custGeom>
              <a:avLst/>
              <a:gdLst>
                <a:gd name="connsiteX0" fmla="*/ 4801 w 9602"/>
                <a:gd name="connsiteY0" fmla="*/ 72556 h 72555"/>
                <a:gd name="connsiteX1" fmla="*/ 0 w 9602"/>
                <a:gd name="connsiteY1" fmla="*/ 67754 h 72555"/>
                <a:gd name="connsiteX2" fmla="*/ 0 w 9602"/>
                <a:gd name="connsiteY2" fmla="*/ 4801 h 72555"/>
                <a:gd name="connsiteX3" fmla="*/ 4801 w 9602"/>
                <a:gd name="connsiteY3" fmla="*/ 0 h 72555"/>
                <a:gd name="connsiteX4" fmla="*/ 9603 w 9602"/>
                <a:gd name="connsiteY4" fmla="*/ 4801 h 72555"/>
                <a:gd name="connsiteX5" fmla="*/ 9603 w 9602"/>
                <a:gd name="connsiteY5" fmla="*/ 67754 h 72555"/>
                <a:gd name="connsiteX6" fmla="*/ 4801 w 9602"/>
                <a:gd name="connsiteY6" fmla="*/ 72556 h 72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602" h="72555">
                  <a:moveTo>
                    <a:pt x="4801" y="72556"/>
                  </a:moveTo>
                  <a:cubicBezTo>
                    <a:pt x="2134" y="72556"/>
                    <a:pt x="0" y="70422"/>
                    <a:pt x="0" y="67754"/>
                  </a:cubicBezTo>
                  <a:lnTo>
                    <a:pt x="0" y="4801"/>
                  </a:lnTo>
                  <a:cubicBezTo>
                    <a:pt x="0" y="2134"/>
                    <a:pt x="2134" y="0"/>
                    <a:pt x="4801" y="0"/>
                  </a:cubicBezTo>
                  <a:cubicBezTo>
                    <a:pt x="7469" y="0"/>
                    <a:pt x="9603" y="2134"/>
                    <a:pt x="9603" y="4801"/>
                  </a:cubicBezTo>
                  <a:lnTo>
                    <a:pt x="9603" y="67754"/>
                  </a:lnTo>
                  <a:cubicBezTo>
                    <a:pt x="9603" y="70422"/>
                    <a:pt x="7469" y="72556"/>
                    <a:pt x="4801" y="72556"/>
                  </a:cubicBezTo>
                  <a:close/>
                </a:path>
              </a:pathLst>
            </a:custGeom>
            <a:grpFill/>
            <a:ln w="5331"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F5E122FD-5936-B419-C2B3-AE6A2169F1E9}"/>
                </a:ext>
              </a:extLst>
            </p:cNvPr>
            <p:cNvSpPr/>
            <p:nvPr/>
          </p:nvSpPr>
          <p:spPr>
            <a:xfrm>
              <a:off x="1921301" y="8828375"/>
              <a:ext cx="50148" cy="89094"/>
            </a:xfrm>
            <a:custGeom>
              <a:avLst/>
              <a:gdLst>
                <a:gd name="connsiteX0" fmla="*/ 45881 w 50148"/>
                <a:gd name="connsiteY0" fmla="*/ 89094 h 89094"/>
                <a:gd name="connsiteX1" fmla="*/ 41079 w 50148"/>
                <a:gd name="connsiteY1" fmla="*/ 84293 h 89094"/>
                <a:gd name="connsiteX2" fmla="*/ 41079 w 50148"/>
                <a:gd name="connsiteY2" fmla="*/ 9603 h 89094"/>
                <a:gd name="connsiteX3" fmla="*/ 9603 w 50148"/>
                <a:gd name="connsiteY3" fmla="*/ 9603 h 89094"/>
                <a:gd name="connsiteX4" fmla="*/ 9603 w 50148"/>
                <a:gd name="connsiteY4" fmla="*/ 84293 h 89094"/>
                <a:gd name="connsiteX5" fmla="*/ 4801 w 50148"/>
                <a:gd name="connsiteY5" fmla="*/ 89094 h 89094"/>
                <a:gd name="connsiteX6" fmla="*/ 4801 w 50148"/>
                <a:gd name="connsiteY6" fmla="*/ 89094 h 89094"/>
                <a:gd name="connsiteX7" fmla="*/ 0 w 50148"/>
                <a:gd name="connsiteY7" fmla="*/ 84293 h 89094"/>
                <a:gd name="connsiteX8" fmla="*/ 0 w 50148"/>
                <a:gd name="connsiteY8" fmla="*/ 4802 h 89094"/>
                <a:gd name="connsiteX9" fmla="*/ 1067 w 50148"/>
                <a:gd name="connsiteY9" fmla="*/ 1600 h 89094"/>
                <a:gd name="connsiteX10" fmla="*/ 4268 w 50148"/>
                <a:gd name="connsiteY10" fmla="*/ 0 h 89094"/>
                <a:gd name="connsiteX11" fmla="*/ 45347 w 50148"/>
                <a:gd name="connsiteY11" fmla="*/ 0 h 89094"/>
                <a:gd name="connsiteX12" fmla="*/ 50149 w 50148"/>
                <a:gd name="connsiteY12" fmla="*/ 4802 h 89094"/>
                <a:gd name="connsiteX13" fmla="*/ 50149 w 50148"/>
                <a:gd name="connsiteY13" fmla="*/ 84293 h 89094"/>
                <a:gd name="connsiteX14" fmla="*/ 45347 w 50148"/>
                <a:gd name="connsiteY14" fmla="*/ 89094 h 89094"/>
                <a:gd name="connsiteX15" fmla="*/ 45347 w 50148"/>
                <a:gd name="connsiteY15" fmla="*/ 89094 h 89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148" h="89094">
                  <a:moveTo>
                    <a:pt x="45881" y="89094"/>
                  </a:moveTo>
                  <a:cubicBezTo>
                    <a:pt x="43213" y="89094"/>
                    <a:pt x="41079" y="86960"/>
                    <a:pt x="41079" y="84293"/>
                  </a:cubicBezTo>
                  <a:lnTo>
                    <a:pt x="41079" y="9603"/>
                  </a:lnTo>
                  <a:lnTo>
                    <a:pt x="9603" y="9603"/>
                  </a:lnTo>
                  <a:lnTo>
                    <a:pt x="9603" y="84293"/>
                  </a:lnTo>
                  <a:cubicBezTo>
                    <a:pt x="9603" y="86960"/>
                    <a:pt x="7469" y="89094"/>
                    <a:pt x="4801" y="89094"/>
                  </a:cubicBezTo>
                  <a:lnTo>
                    <a:pt x="4801" y="89094"/>
                  </a:lnTo>
                  <a:cubicBezTo>
                    <a:pt x="2134" y="89094"/>
                    <a:pt x="0" y="86960"/>
                    <a:pt x="0" y="84293"/>
                  </a:cubicBezTo>
                  <a:lnTo>
                    <a:pt x="0" y="4802"/>
                  </a:lnTo>
                  <a:cubicBezTo>
                    <a:pt x="0" y="3735"/>
                    <a:pt x="0" y="2134"/>
                    <a:pt x="1067" y="1600"/>
                  </a:cubicBezTo>
                  <a:cubicBezTo>
                    <a:pt x="2134" y="533"/>
                    <a:pt x="3201" y="0"/>
                    <a:pt x="4268" y="0"/>
                  </a:cubicBezTo>
                  <a:lnTo>
                    <a:pt x="45347" y="0"/>
                  </a:lnTo>
                  <a:cubicBezTo>
                    <a:pt x="48015" y="0"/>
                    <a:pt x="50149" y="2134"/>
                    <a:pt x="50149" y="4802"/>
                  </a:cubicBezTo>
                  <a:lnTo>
                    <a:pt x="50149" y="84293"/>
                  </a:lnTo>
                  <a:cubicBezTo>
                    <a:pt x="50149" y="86960"/>
                    <a:pt x="48015" y="89094"/>
                    <a:pt x="45347" y="89094"/>
                  </a:cubicBezTo>
                  <a:lnTo>
                    <a:pt x="45347" y="89094"/>
                  </a:lnTo>
                  <a:close/>
                </a:path>
              </a:pathLst>
            </a:custGeom>
            <a:grpFill/>
            <a:ln w="5331" cap="flat">
              <a:noFill/>
              <a:prstDash val="solid"/>
              <a:miter/>
            </a:ln>
          </p:spPr>
          <p:txBody>
            <a:bodyPr rtlCol="0" anchor="ctr"/>
            <a:lstStyle/>
            <a:p>
              <a:endParaRPr lang="en-US"/>
            </a:p>
          </p:txBody>
        </p:sp>
        <p:sp>
          <p:nvSpPr>
            <p:cNvPr id="15" name="Freeform 14">
              <a:extLst>
                <a:ext uri="{FF2B5EF4-FFF2-40B4-BE49-F238E27FC236}">
                  <a16:creationId xmlns:a16="http://schemas.microsoft.com/office/drawing/2014/main" id="{2D5094D5-5209-9A88-6299-BA3510BE29C2}"/>
                </a:ext>
              </a:extLst>
            </p:cNvPr>
            <p:cNvSpPr/>
            <p:nvPr/>
          </p:nvSpPr>
          <p:spPr>
            <a:xfrm>
              <a:off x="1946909" y="8931340"/>
              <a:ext cx="132841" cy="253945"/>
            </a:xfrm>
            <a:custGeom>
              <a:avLst/>
              <a:gdLst>
                <a:gd name="connsiteX0" fmla="*/ 132841 w 132841"/>
                <a:gd name="connsiteY0" fmla="*/ 215534 h 253945"/>
                <a:gd name="connsiteX1" fmla="*/ 105633 w 132841"/>
                <a:gd name="connsiteY1" fmla="*/ 253946 h 253945"/>
                <a:gd name="connsiteX2" fmla="*/ 0 w 132841"/>
                <a:gd name="connsiteY2" fmla="*/ 14405 h 253945"/>
                <a:gd name="connsiteX3" fmla="*/ 37878 w 132841"/>
                <a:gd name="connsiteY3" fmla="*/ 0 h 253945"/>
                <a:gd name="connsiteX4" fmla="*/ 132841 w 132841"/>
                <a:gd name="connsiteY4" fmla="*/ 215534 h 2539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2841" h="253945">
                  <a:moveTo>
                    <a:pt x="132841" y="215534"/>
                  </a:moveTo>
                  <a:lnTo>
                    <a:pt x="105633" y="253946"/>
                  </a:lnTo>
                  <a:lnTo>
                    <a:pt x="0" y="14405"/>
                  </a:lnTo>
                  <a:lnTo>
                    <a:pt x="37878" y="0"/>
                  </a:lnTo>
                  <a:lnTo>
                    <a:pt x="132841" y="215534"/>
                  </a:lnTo>
                  <a:close/>
                </a:path>
              </a:pathLst>
            </a:custGeom>
            <a:solidFill>
              <a:srgbClr val="EF3E23"/>
            </a:solidFill>
            <a:ln w="5331" cap="flat">
              <a:noFill/>
              <a:prstDash val="solid"/>
              <a:miter/>
            </a:ln>
          </p:spPr>
          <p:txBody>
            <a:bodyPr rtlCol="0" anchor="ctr"/>
            <a:lstStyle/>
            <a:p>
              <a:endParaRPr lang="en-US"/>
            </a:p>
          </p:txBody>
        </p:sp>
        <p:sp>
          <p:nvSpPr>
            <p:cNvPr id="16" name="Freeform 15">
              <a:extLst>
                <a:ext uri="{FF2B5EF4-FFF2-40B4-BE49-F238E27FC236}">
                  <a16:creationId xmlns:a16="http://schemas.microsoft.com/office/drawing/2014/main" id="{4F7FF0B5-7CC9-D32C-017F-6D72B01C73CE}"/>
                </a:ext>
              </a:extLst>
            </p:cNvPr>
            <p:cNvSpPr/>
            <p:nvPr/>
          </p:nvSpPr>
          <p:spPr>
            <a:xfrm>
              <a:off x="1812467" y="8931340"/>
              <a:ext cx="134441" cy="257146"/>
            </a:xfrm>
            <a:custGeom>
              <a:avLst/>
              <a:gdLst>
                <a:gd name="connsiteX0" fmla="*/ 0 w 134441"/>
                <a:gd name="connsiteY0" fmla="*/ 218734 h 257146"/>
                <a:gd name="connsiteX1" fmla="*/ 27208 w 134441"/>
                <a:gd name="connsiteY1" fmla="*/ 257146 h 257146"/>
                <a:gd name="connsiteX2" fmla="*/ 134442 w 134441"/>
                <a:gd name="connsiteY2" fmla="*/ 14405 h 257146"/>
                <a:gd name="connsiteX3" fmla="*/ 96563 w 134441"/>
                <a:gd name="connsiteY3" fmla="*/ 0 h 257146"/>
                <a:gd name="connsiteX4" fmla="*/ 0 w 134441"/>
                <a:gd name="connsiteY4" fmla="*/ 218734 h 2571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441" h="257146">
                  <a:moveTo>
                    <a:pt x="0" y="218734"/>
                  </a:moveTo>
                  <a:lnTo>
                    <a:pt x="27208" y="257146"/>
                  </a:lnTo>
                  <a:lnTo>
                    <a:pt x="134442" y="14405"/>
                  </a:lnTo>
                  <a:lnTo>
                    <a:pt x="96563" y="0"/>
                  </a:lnTo>
                  <a:lnTo>
                    <a:pt x="0" y="218734"/>
                  </a:lnTo>
                  <a:close/>
                </a:path>
              </a:pathLst>
            </a:custGeom>
            <a:solidFill>
              <a:srgbClr val="EF3E23"/>
            </a:solidFill>
            <a:ln w="5331" cap="flat">
              <a:noFill/>
              <a:prstDash val="solid"/>
              <a:miter/>
            </a:ln>
          </p:spPr>
          <p:txBody>
            <a:bodyPr rtlCol="0" anchor="ctr"/>
            <a:lstStyle/>
            <a:p>
              <a:endParaRPr lang="en-US"/>
            </a:p>
          </p:txBody>
        </p:sp>
        <p:sp>
          <p:nvSpPr>
            <p:cNvPr id="22" name="Freeform 21">
              <a:extLst>
                <a:ext uri="{FF2B5EF4-FFF2-40B4-BE49-F238E27FC236}">
                  <a16:creationId xmlns:a16="http://schemas.microsoft.com/office/drawing/2014/main" id="{7C5F08D9-4C09-8B7C-81CB-A473550C788D}"/>
                </a:ext>
              </a:extLst>
            </p:cNvPr>
            <p:cNvSpPr/>
            <p:nvPr/>
          </p:nvSpPr>
          <p:spPr>
            <a:xfrm>
              <a:off x="1942937" y="8926664"/>
              <a:ext cx="141851" cy="263957"/>
            </a:xfrm>
            <a:custGeom>
              <a:avLst/>
              <a:gdLst>
                <a:gd name="connsiteX0" fmla="*/ 109604 w 141851"/>
                <a:gd name="connsiteY0" fmla="*/ 263424 h 263957"/>
                <a:gd name="connsiteX1" fmla="*/ 109604 w 141851"/>
                <a:gd name="connsiteY1" fmla="*/ 263424 h 263957"/>
                <a:gd name="connsiteX2" fmla="*/ 105870 w 141851"/>
                <a:gd name="connsiteY2" fmla="*/ 260756 h 263957"/>
                <a:gd name="connsiteX3" fmla="*/ 237 w 141851"/>
                <a:gd name="connsiteY3" fmla="*/ 21749 h 263957"/>
                <a:gd name="connsiteX4" fmla="*/ 237 w 141851"/>
                <a:gd name="connsiteY4" fmla="*/ 18014 h 263957"/>
                <a:gd name="connsiteX5" fmla="*/ 2905 w 141851"/>
                <a:gd name="connsiteY5" fmla="*/ 15347 h 263957"/>
                <a:gd name="connsiteX6" fmla="*/ 40783 w 141851"/>
                <a:gd name="connsiteY6" fmla="*/ 409 h 263957"/>
                <a:gd name="connsiteX7" fmla="*/ 46651 w 141851"/>
                <a:gd name="connsiteY7" fmla="*/ 3076 h 263957"/>
                <a:gd name="connsiteX8" fmla="*/ 141614 w 141851"/>
                <a:gd name="connsiteY8" fmla="*/ 218610 h 263957"/>
                <a:gd name="connsiteX9" fmla="*/ 141614 w 141851"/>
                <a:gd name="connsiteY9" fmla="*/ 223411 h 263957"/>
                <a:gd name="connsiteX10" fmla="*/ 114406 w 141851"/>
                <a:gd name="connsiteY10" fmla="*/ 261823 h 263957"/>
                <a:gd name="connsiteX11" fmla="*/ 110671 w 141851"/>
                <a:gd name="connsiteY11" fmla="*/ 263957 h 263957"/>
                <a:gd name="connsiteX12" fmla="*/ 10374 w 141851"/>
                <a:gd name="connsiteY12" fmla="*/ 21749 h 263957"/>
                <a:gd name="connsiteX13" fmla="*/ 110671 w 141851"/>
                <a:gd name="connsiteY13" fmla="*/ 248486 h 263957"/>
                <a:gd name="connsiteX14" fmla="*/ 131478 w 141851"/>
                <a:gd name="connsiteY14" fmla="*/ 219143 h 263957"/>
                <a:gd name="connsiteX15" fmla="*/ 39183 w 141851"/>
                <a:gd name="connsiteY15" fmla="*/ 10546 h 263957"/>
                <a:gd name="connsiteX16" fmla="*/ 10374 w 141851"/>
                <a:gd name="connsiteY16" fmla="*/ 21749 h 263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1851" h="263957">
                  <a:moveTo>
                    <a:pt x="109604" y="263424"/>
                  </a:moveTo>
                  <a:cubicBezTo>
                    <a:pt x="109604" y="263424"/>
                    <a:pt x="109604" y="263424"/>
                    <a:pt x="109604" y="263424"/>
                  </a:cubicBezTo>
                  <a:cubicBezTo>
                    <a:pt x="108004" y="263424"/>
                    <a:pt x="106403" y="262357"/>
                    <a:pt x="105870" y="260756"/>
                  </a:cubicBezTo>
                  <a:lnTo>
                    <a:pt x="237" y="21749"/>
                  </a:lnTo>
                  <a:cubicBezTo>
                    <a:pt x="237" y="20682"/>
                    <a:pt x="-296" y="19081"/>
                    <a:pt x="237" y="18014"/>
                  </a:cubicBezTo>
                  <a:cubicBezTo>
                    <a:pt x="237" y="16947"/>
                    <a:pt x="1838" y="15880"/>
                    <a:pt x="2905" y="15347"/>
                  </a:cubicBezTo>
                  <a:lnTo>
                    <a:pt x="40783" y="409"/>
                  </a:lnTo>
                  <a:cubicBezTo>
                    <a:pt x="42917" y="-658"/>
                    <a:pt x="46118" y="409"/>
                    <a:pt x="46651" y="3076"/>
                  </a:cubicBezTo>
                  <a:lnTo>
                    <a:pt x="141614" y="218610"/>
                  </a:lnTo>
                  <a:cubicBezTo>
                    <a:pt x="142148" y="220210"/>
                    <a:pt x="141614" y="221811"/>
                    <a:pt x="141614" y="223411"/>
                  </a:cubicBezTo>
                  <a:lnTo>
                    <a:pt x="114406" y="261823"/>
                  </a:lnTo>
                  <a:cubicBezTo>
                    <a:pt x="113339" y="262890"/>
                    <a:pt x="112272" y="263957"/>
                    <a:pt x="110671" y="263957"/>
                  </a:cubicBezTo>
                  <a:close/>
                  <a:moveTo>
                    <a:pt x="10374" y="21749"/>
                  </a:moveTo>
                  <a:lnTo>
                    <a:pt x="110671" y="248486"/>
                  </a:lnTo>
                  <a:lnTo>
                    <a:pt x="131478" y="219143"/>
                  </a:lnTo>
                  <a:lnTo>
                    <a:pt x="39183" y="10546"/>
                  </a:lnTo>
                  <a:lnTo>
                    <a:pt x="10374" y="21749"/>
                  </a:lnTo>
                  <a:close/>
                </a:path>
              </a:pathLst>
            </a:custGeom>
            <a:grpFill/>
            <a:ln w="5331" cap="flat">
              <a:noFill/>
              <a:prstDash val="solid"/>
              <a:miter/>
            </a:ln>
          </p:spPr>
          <p:txBody>
            <a:bodyPr rtlCol="0" anchor="ctr"/>
            <a:lstStyle/>
            <a:p>
              <a:endParaRPr lang="en-US"/>
            </a:p>
          </p:txBody>
        </p:sp>
        <p:sp>
          <p:nvSpPr>
            <p:cNvPr id="35" name="Freeform 34">
              <a:extLst>
                <a:ext uri="{FF2B5EF4-FFF2-40B4-BE49-F238E27FC236}">
                  <a16:creationId xmlns:a16="http://schemas.microsoft.com/office/drawing/2014/main" id="{74C76047-1599-DA3E-8F38-69BB8819DD97}"/>
                </a:ext>
              </a:extLst>
            </p:cNvPr>
            <p:cNvSpPr/>
            <p:nvPr/>
          </p:nvSpPr>
          <p:spPr>
            <a:xfrm>
              <a:off x="1807933" y="8926403"/>
              <a:ext cx="143777" cy="266885"/>
            </a:xfrm>
            <a:custGeom>
              <a:avLst/>
              <a:gdLst>
                <a:gd name="connsiteX0" fmla="*/ 31743 w 143777"/>
                <a:gd name="connsiteY0" fmla="*/ 266885 h 266885"/>
                <a:gd name="connsiteX1" fmla="*/ 28009 w 143777"/>
                <a:gd name="connsiteY1" fmla="*/ 264751 h 266885"/>
                <a:gd name="connsiteX2" fmla="*/ 800 w 143777"/>
                <a:gd name="connsiteY2" fmla="*/ 226339 h 266885"/>
                <a:gd name="connsiteX3" fmla="*/ 800 w 143777"/>
                <a:gd name="connsiteY3" fmla="*/ 221538 h 266885"/>
                <a:gd name="connsiteX4" fmla="*/ 97364 w 143777"/>
                <a:gd name="connsiteY4" fmla="*/ 2804 h 266885"/>
                <a:gd name="connsiteX5" fmla="*/ 103232 w 143777"/>
                <a:gd name="connsiteY5" fmla="*/ 136 h 266885"/>
                <a:gd name="connsiteX6" fmla="*/ 141110 w 143777"/>
                <a:gd name="connsiteY6" fmla="*/ 15074 h 266885"/>
                <a:gd name="connsiteX7" fmla="*/ 143778 w 143777"/>
                <a:gd name="connsiteY7" fmla="*/ 17741 h 266885"/>
                <a:gd name="connsiteX8" fmla="*/ 143778 w 143777"/>
                <a:gd name="connsiteY8" fmla="*/ 21476 h 266885"/>
                <a:gd name="connsiteX9" fmla="*/ 36545 w 143777"/>
                <a:gd name="connsiteY9" fmla="*/ 264218 h 266885"/>
                <a:gd name="connsiteX10" fmla="*/ 32810 w 143777"/>
                <a:gd name="connsiteY10" fmla="*/ 266885 h 266885"/>
                <a:gd name="connsiteX11" fmla="*/ 32810 w 143777"/>
                <a:gd name="connsiteY11" fmla="*/ 266885 h 266885"/>
                <a:gd name="connsiteX12" fmla="*/ 9870 w 143777"/>
                <a:gd name="connsiteY12" fmla="*/ 223138 h 266885"/>
                <a:gd name="connsiteX13" fmla="*/ 30676 w 143777"/>
                <a:gd name="connsiteY13" fmla="*/ 252481 h 266885"/>
                <a:gd name="connsiteX14" fmla="*/ 132574 w 143777"/>
                <a:gd name="connsiteY14" fmla="*/ 22543 h 266885"/>
                <a:gd name="connsiteX15" fmla="*/ 103765 w 143777"/>
                <a:gd name="connsiteY15" fmla="*/ 11339 h 266885"/>
                <a:gd name="connsiteX16" fmla="*/ 9870 w 143777"/>
                <a:gd name="connsiteY16" fmla="*/ 223672 h 266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3777" h="266885">
                  <a:moveTo>
                    <a:pt x="31743" y="266885"/>
                  </a:moveTo>
                  <a:cubicBezTo>
                    <a:pt x="30143" y="266885"/>
                    <a:pt x="28542" y="266352"/>
                    <a:pt x="28009" y="264751"/>
                  </a:cubicBezTo>
                  <a:lnTo>
                    <a:pt x="800" y="226339"/>
                  </a:lnTo>
                  <a:cubicBezTo>
                    <a:pt x="-267" y="224739"/>
                    <a:pt x="-267" y="223138"/>
                    <a:pt x="800" y="221538"/>
                  </a:cubicBezTo>
                  <a:lnTo>
                    <a:pt x="97364" y="2804"/>
                  </a:lnTo>
                  <a:cubicBezTo>
                    <a:pt x="98430" y="669"/>
                    <a:pt x="101098" y="-398"/>
                    <a:pt x="103232" y="136"/>
                  </a:cubicBezTo>
                  <a:lnTo>
                    <a:pt x="141110" y="15074"/>
                  </a:lnTo>
                  <a:cubicBezTo>
                    <a:pt x="142177" y="15074"/>
                    <a:pt x="143244" y="16674"/>
                    <a:pt x="143778" y="17741"/>
                  </a:cubicBezTo>
                  <a:cubicBezTo>
                    <a:pt x="143778" y="18808"/>
                    <a:pt x="143778" y="20409"/>
                    <a:pt x="143778" y="21476"/>
                  </a:cubicBezTo>
                  <a:lnTo>
                    <a:pt x="36545" y="264218"/>
                  </a:lnTo>
                  <a:cubicBezTo>
                    <a:pt x="36011" y="265818"/>
                    <a:pt x="34411" y="266885"/>
                    <a:pt x="32810" y="266885"/>
                  </a:cubicBezTo>
                  <a:cubicBezTo>
                    <a:pt x="32810" y="266885"/>
                    <a:pt x="32810" y="266885"/>
                    <a:pt x="32810" y="266885"/>
                  </a:cubicBezTo>
                  <a:close/>
                  <a:moveTo>
                    <a:pt x="9870" y="223138"/>
                  </a:moveTo>
                  <a:lnTo>
                    <a:pt x="30676" y="252481"/>
                  </a:lnTo>
                  <a:lnTo>
                    <a:pt x="132574" y="22543"/>
                  </a:lnTo>
                  <a:lnTo>
                    <a:pt x="103765" y="11339"/>
                  </a:lnTo>
                  <a:lnTo>
                    <a:pt x="9870" y="223672"/>
                  </a:lnTo>
                  <a:close/>
                </a:path>
              </a:pathLst>
            </a:custGeom>
            <a:grpFill/>
            <a:ln w="5331" cap="flat">
              <a:noFill/>
              <a:prstDash val="solid"/>
              <a:miter/>
            </a:ln>
          </p:spPr>
          <p:txBody>
            <a:bodyPr rtlCol="0" anchor="ctr"/>
            <a:lstStyle/>
            <a:p>
              <a:endParaRPr lang="en-US"/>
            </a:p>
          </p:txBody>
        </p:sp>
        <p:sp>
          <p:nvSpPr>
            <p:cNvPr id="36" name="Freeform 35">
              <a:extLst>
                <a:ext uri="{FF2B5EF4-FFF2-40B4-BE49-F238E27FC236}">
                  <a16:creationId xmlns:a16="http://schemas.microsoft.com/office/drawing/2014/main" id="{B90D3C85-5284-17D5-34C4-8CD5E286A182}"/>
                </a:ext>
              </a:extLst>
            </p:cNvPr>
            <p:cNvSpPr/>
            <p:nvPr/>
          </p:nvSpPr>
          <p:spPr>
            <a:xfrm>
              <a:off x="1909564" y="8903065"/>
              <a:ext cx="74689" cy="74689"/>
            </a:xfrm>
            <a:custGeom>
              <a:avLst/>
              <a:gdLst>
                <a:gd name="connsiteX0" fmla="*/ 74690 w 74689"/>
                <a:gd name="connsiteY0" fmla="*/ 37345 h 74689"/>
                <a:gd name="connsiteX1" fmla="*/ 37345 w 74689"/>
                <a:gd name="connsiteY1" fmla="*/ 74690 h 74689"/>
                <a:gd name="connsiteX2" fmla="*/ 0 w 74689"/>
                <a:gd name="connsiteY2" fmla="*/ 37345 h 74689"/>
                <a:gd name="connsiteX3" fmla="*/ 37345 w 74689"/>
                <a:gd name="connsiteY3" fmla="*/ 0 h 74689"/>
                <a:gd name="connsiteX4" fmla="*/ 74690 w 74689"/>
                <a:gd name="connsiteY4" fmla="*/ 37345 h 746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689" h="74689">
                  <a:moveTo>
                    <a:pt x="74690" y="37345"/>
                  </a:moveTo>
                  <a:cubicBezTo>
                    <a:pt x="74690" y="57970"/>
                    <a:pt x="57970" y="74690"/>
                    <a:pt x="37345" y="74690"/>
                  </a:cubicBezTo>
                  <a:cubicBezTo>
                    <a:pt x="16720" y="74690"/>
                    <a:pt x="0" y="57970"/>
                    <a:pt x="0" y="37345"/>
                  </a:cubicBezTo>
                  <a:cubicBezTo>
                    <a:pt x="0" y="16720"/>
                    <a:pt x="16720" y="0"/>
                    <a:pt x="37345" y="0"/>
                  </a:cubicBezTo>
                  <a:cubicBezTo>
                    <a:pt x="57970" y="0"/>
                    <a:pt x="74690" y="16720"/>
                    <a:pt x="74690" y="37345"/>
                  </a:cubicBezTo>
                  <a:close/>
                </a:path>
              </a:pathLst>
            </a:custGeom>
            <a:solidFill>
              <a:srgbClr val="FFFFFF"/>
            </a:solidFill>
            <a:ln w="5331" cap="flat">
              <a:noFill/>
              <a:prstDash val="solid"/>
              <a:miter/>
            </a:ln>
          </p:spPr>
          <p:txBody>
            <a:bodyPr rtlCol="0" anchor="ctr"/>
            <a:lstStyle/>
            <a:p>
              <a:endParaRPr lang="en-US"/>
            </a:p>
          </p:txBody>
        </p:sp>
        <p:sp>
          <p:nvSpPr>
            <p:cNvPr id="38" name="Freeform 37">
              <a:extLst>
                <a:ext uri="{FF2B5EF4-FFF2-40B4-BE49-F238E27FC236}">
                  <a16:creationId xmlns:a16="http://schemas.microsoft.com/office/drawing/2014/main" id="{51253619-83B9-F101-FCDF-2A6E427935AF}"/>
                </a:ext>
              </a:extLst>
            </p:cNvPr>
            <p:cNvSpPr/>
            <p:nvPr/>
          </p:nvSpPr>
          <p:spPr>
            <a:xfrm>
              <a:off x="1904763" y="8898220"/>
              <a:ext cx="84292" cy="84336"/>
            </a:xfrm>
            <a:custGeom>
              <a:avLst/>
              <a:gdLst>
                <a:gd name="connsiteX0" fmla="*/ 42146 w 84292"/>
                <a:gd name="connsiteY0" fmla="*/ 84337 h 84336"/>
                <a:gd name="connsiteX1" fmla="*/ 26141 w 84292"/>
                <a:gd name="connsiteY1" fmla="*/ 81136 h 84336"/>
                <a:gd name="connsiteX2" fmla="*/ 3201 w 84292"/>
                <a:gd name="connsiteY2" fmla="*/ 58195 h 84336"/>
                <a:gd name="connsiteX3" fmla="*/ 3201 w 84292"/>
                <a:gd name="connsiteY3" fmla="*/ 26185 h 84336"/>
                <a:gd name="connsiteX4" fmla="*/ 26141 w 84292"/>
                <a:gd name="connsiteY4" fmla="*/ 3245 h 84336"/>
                <a:gd name="connsiteX5" fmla="*/ 81092 w 84292"/>
                <a:gd name="connsiteY5" fmla="*/ 26185 h 84336"/>
                <a:gd name="connsiteX6" fmla="*/ 81092 w 84292"/>
                <a:gd name="connsiteY6" fmla="*/ 26185 h 84336"/>
                <a:gd name="connsiteX7" fmla="*/ 81092 w 84292"/>
                <a:gd name="connsiteY7" fmla="*/ 58195 h 84336"/>
                <a:gd name="connsiteX8" fmla="*/ 58151 w 84292"/>
                <a:gd name="connsiteY8" fmla="*/ 81136 h 84336"/>
                <a:gd name="connsiteX9" fmla="*/ 42146 w 84292"/>
                <a:gd name="connsiteY9" fmla="*/ 84337 h 84336"/>
                <a:gd name="connsiteX10" fmla="*/ 42146 w 84292"/>
                <a:gd name="connsiteY10" fmla="*/ 9647 h 84336"/>
                <a:gd name="connsiteX11" fmla="*/ 29876 w 84292"/>
                <a:gd name="connsiteY11" fmla="*/ 12315 h 84336"/>
                <a:gd name="connsiteX12" fmla="*/ 12270 w 84292"/>
                <a:gd name="connsiteY12" fmla="*/ 29920 h 84336"/>
                <a:gd name="connsiteX13" fmla="*/ 12270 w 84292"/>
                <a:gd name="connsiteY13" fmla="*/ 54994 h 84336"/>
                <a:gd name="connsiteX14" fmla="*/ 29876 w 84292"/>
                <a:gd name="connsiteY14" fmla="*/ 72600 h 84336"/>
                <a:gd name="connsiteX15" fmla="*/ 54950 w 84292"/>
                <a:gd name="connsiteY15" fmla="*/ 72600 h 84336"/>
                <a:gd name="connsiteX16" fmla="*/ 72556 w 84292"/>
                <a:gd name="connsiteY16" fmla="*/ 29920 h 84336"/>
                <a:gd name="connsiteX17" fmla="*/ 72556 w 84292"/>
                <a:gd name="connsiteY17" fmla="*/ 29920 h 84336"/>
                <a:gd name="connsiteX18" fmla="*/ 42680 w 84292"/>
                <a:gd name="connsiteY18" fmla="*/ 9647 h 84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84292" h="84336">
                  <a:moveTo>
                    <a:pt x="42146" y="84337"/>
                  </a:moveTo>
                  <a:cubicBezTo>
                    <a:pt x="36811" y="84337"/>
                    <a:pt x="31476" y="83270"/>
                    <a:pt x="26141" y="81136"/>
                  </a:cubicBezTo>
                  <a:cubicBezTo>
                    <a:pt x="16005" y="76868"/>
                    <a:pt x="7469" y="68865"/>
                    <a:pt x="3201" y="58195"/>
                  </a:cubicBezTo>
                  <a:cubicBezTo>
                    <a:pt x="-1067" y="48059"/>
                    <a:pt x="-1067" y="36322"/>
                    <a:pt x="3201" y="26185"/>
                  </a:cubicBezTo>
                  <a:cubicBezTo>
                    <a:pt x="7469" y="16049"/>
                    <a:pt x="15471" y="7513"/>
                    <a:pt x="26141" y="3245"/>
                  </a:cubicBezTo>
                  <a:cubicBezTo>
                    <a:pt x="47481" y="-5824"/>
                    <a:pt x="72556" y="4845"/>
                    <a:pt x="81092" y="26185"/>
                  </a:cubicBezTo>
                  <a:lnTo>
                    <a:pt x="81092" y="26185"/>
                  </a:lnTo>
                  <a:cubicBezTo>
                    <a:pt x="85360" y="36322"/>
                    <a:pt x="85360" y="48059"/>
                    <a:pt x="81092" y="58195"/>
                  </a:cubicBezTo>
                  <a:cubicBezTo>
                    <a:pt x="76824" y="68332"/>
                    <a:pt x="68821" y="76868"/>
                    <a:pt x="58151" y="81136"/>
                  </a:cubicBezTo>
                  <a:cubicBezTo>
                    <a:pt x="52816" y="83270"/>
                    <a:pt x="47481" y="84337"/>
                    <a:pt x="42146" y="84337"/>
                  </a:cubicBezTo>
                  <a:close/>
                  <a:moveTo>
                    <a:pt x="42146" y="9647"/>
                  </a:moveTo>
                  <a:cubicBezTo>
                    <a:pt x="37878" y="9647"/>
                    <a:pt x="33610" y="10180"/>
                    <a:pt x="29876" y="12315"/>
                  </a:cubicBezTo>
                  <a:cubicBezTo>
                    <a:pt x="21873" y="15515"/>
                    <a:pt x="15471" y="21917"/>
                    <a:pt x="12270" y="29920"/>
                  </a:cubicBezTo>
                  <a:cubicBezTo>
                    <a:pt x="9069" y="37922"/>
                    <a:pt x="9069" y="46992"/>
                    <a:pt x="12270" y="54994"/>
                  </a:cubicBezTo>
                  <a:cubicBezTo>
                    <a:pt x="15471" y="62997"/>
                    <a:pt x="21873" y="69399"/>
                    <a:pt x="29876" y="72600"/>
                  </a:cubicBezTo>
                  <a:cubicBezTo>
                    <a:pt x="37878" y="75801"/>
                    <a:pt x="46948" y="75801"/>
                    <a:pt x="54950" y="72600"/>
                  </a:cubicBezTo>
                  <a:cubicBezTo>
                    <a:pt x="71489" y="65664"/>
                    <a:pt x="79491" y="46458"/>
                    <a:pt x="72556" y="29920"/>
                  </a:cubicBezTo>
                  <a:lnTo>
                    <a:pt x="72556" y="29920"/>
                  </a:lnTo>
                  <a:cubicBezTo>
                    <a:pt x="67221" y="17650"/>
                    <a:pt x="55484" y="9647"/>
                    <a:pt x="42680" y="9647"/>
                  </a:cubicBezTo>
                  <a:close/>
                </a:path>
              </a:pathLst>
            </a:custGeom>
            <a:grpFill/>
            <a:ln w="5331" cap="flat">
              <a:noFill/>
              <a:prstDash val="solid"/>
              <a:miter/>
            </a:ln>
          </p:spPr>
          <p:txBody>
            <a:bodyPr rtlCol="0" anchor="ctr"/>
            <a:lstStyle/>
            <a:p>
              <a:endParaRPr lang="en-US"/>
            </a:p>
          </p:txBody>
        </p:sp>
        <p:sp>
          <p:nvSpPr>
            <p:cNvPr id="39" name="Freeform 38">
              <a:extLst>
                <a:ext uri="{FF2B5EF4-FFF2-40B4-BE49-F238E27FC236}">
                  <a16:creationId xmlns:a16="http://schemas.microsoft.com/office/drawing/2014/main" id="{AE8B95B8-84BA-EE30-98E4-B44CE8872429}"/>
                </a:ext>
              </a:extLst>
            </p:cNvPr>
            <p:cNvSpPr/>
            <p:nvPr/>
          </p:nvSpPr>
          <p:spPr>
            <a:xfrm>
              <a:off x="1817927" y="9200348"/>
              <a:ext cx="19490" cy="30818"/>
            </a:xfrm>
            <a:custGeom>
              <a:avLst/>
              <a:gdLst>
                <a:gd name="connsiteX0" fmla="*/ 5210 w 19490"/>
                <a:gd name="connsiteY0" fmla="*/ 30818 h 30818"/>
                <a:gd name="connsiteX1" fmla="*/ 3076 w 19490"/>
                <a:gd name="connsiteY1" fmla="*/ 30818 h 30818"/>
                <a:gd name="connsiteX2" fmla="*/ 409 w 19490"/>
                <a:gd name="connsiteY2" fmla="*/ 24416 h 30818"/>
                <a:gd name="connsiteX3" fmla="*/ 10012 w 19490"/>
                <a:gd name="connsiteY3" fmla="*/ 3076 h 30818"/>
                <a:gd name="connsiteX4" fmla="*/ 16414 w 19490"/>
                <a:gd name="connsiteY4" fmla="*/ 409 h 30818"/>
                <a:gd name="connsiteX5" fmla="*/ 19081 w 19490"/>
                <a:gd name="connsiteY5" fmla="*/ 6811 h 30818"/>
                <a:gd name="connsiteX6" fmla="*/ 9478 w 19490"/>
                <a:gd name="connsiteY6" fmla="*/ 28151 h 30818"/>
                <a:gd name="connsiteX7" fmla="*/ 5210 w 19490"/>
                <a:gd name="connsiteY7" fmla="*/ 30818 h 30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490" h="30818">
                  <a:moveTo>
                    <a:pt x="5210" y="30818"/>
                  </a:moveTo>
                  <a:cubicBezTo>
                    <a:pt x="4677" y="30818"/>
                    <a:pt x="4143" y="30818"/>
                    <a:pt x="3076" y="30818"/>
                  </a:cubicBezTo>
                  <a:cubicBezTo>
                    <a:pt x="409" y="29751"/>
                    <a:pt x="-658" y="27084"/>
                    <a:pt x="409" y="24416"/>
                  </a:cubicBezTo>
                  <a:lnTo>
                    <a:pt x="10012" y="3076"/>
                  </a:lnTo>
                  <a:cubicBezTo>
                    <a:pt x="11079" y="409"/>
                    <a:pt x="13746" y="-658"/>
                    <a:pt x="16414" y="409"/>
                  </a:cubicBezTo>
                  <a:cubicBezTo>
                    <a:pt x="19081" y="1476"/>
                    <a:pt x="20148" y="4143"/>
                    <a:pt x="19081" y="6811"/>
                  </a:cubicBezTo>
                  <a:lnTo>
                    <a:pt x="9478" y="28151"/>
                  </a:lnTo>
                  <a:cubicBezTo>
                    <a:pt x="8945" y="29751"/>
                    <a:pt x="6811" y="30818"/>
                    <a:pt x="5210" y="30818"/>
                  </a:cubicBezTo>
                  <a:close/>
                </a:path>
              </a:pathLst>
            </a:custGeom>
            <a:grpFill/>
            <a:ln w="5331" cap="flat">
              <a:noFill/>
              <a:prstDash val="solid"/>
              <a:miter/>
            </a:ln>
          </p:spPr>
          <p:txBody>
            <a:bodyPr rtlCol="0" anchor="ctr"/>
            <a:lstStyle/>
            <a:p>
              <a:endParaRPr lang="en-US"/>
            </a:p>
          </p:txBody>
        </p:sp>
      </p:grpSp>
    </p:spTree>
    <p:extLst>
      <p:ext uri="{BB962C8B-B14F-4D97-AF65-F5344CB8AC3E}">
        <p14:creationId xmlns:p14="http://schemas.microsoft.com/office/powerpoint/2010/main" val="20178208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610421-AFD4-EFF9-27F8-EB4684CAB84F}"/>
            </a:ext>
          </a:extLst>
        </p:cNvPr>
        <p:cNvGrpSpPr/>
        <p:nvPr/>
      </p:nvGrpSpPr>
      <p:grpSpPr>
        <a:xfrm>
          <a:off x="0" y="0"/>
          <a:ext cx="0" cy="0"/>
          <a:chOff x="0" y="0"/>
          <a:chExt cx="0" cy="0"/>
        </a:xfrm>
      </p:grpSpPr>
      <p:sp>
        <p:nvSpPr>
          <p:cNvPr id="8" name="Text Placeholder 7">
            <a:extLst>
              <a:ext uri="{FF2B5EF4-FFF2-40B4-BE49-F238E27FC236}">
                <a16:creationId xmlns:a16="http://schemas.microsoft.com/office/drawing/2014/main" id="{BAE3E257-054B-C26B-F207-77972D2A77F5}"/>
              </a:ext>
            </a:extLst>
          </p:cNvPr>
          <p:cNvSpPr>
            <a:spLocks noGrp="1"/>
          </p:cNvSpPr>
          <p:nvPr>
            <p:ph type="body" sz="quarter" idx="47"/>
          </p:nvPr>
        </p:nvSpPr>
        <p:spPr>
          <a:xfrm>
            <a:off x="1391463" y="636248"/>
            <a:ext cx="4652920" cy="428623"/>
          </a:xfrm>
        </p:spPr>
        <p:txBody>
          <a:bodyPr/>
          <a:lstStyle/>
          <a:p>
            <a:pPr>
              <a:lnSpc>
                <a:spcPts val="2340"/>
              </a:lnSpc>
              <a:spcBef>
                <a:spcPts val="0"/>
              </a:spcBef>
            </a:pPr>
            <a:r>
              <a:rPr lang="en-GB" sz="2200" dirty="0">
                <a:solidFill>
                  <a:srgbClr val="EF3E23"/>
                </a:solidFill>
              </a:rPr>
              <a:t>Organisationer, der bekæmper diskrimination på arbejdspladsen</a:t>
            </a:r>
          </a:p>
        </p:txBody>
      </p:sp>
      <p:cxnSp>
        <p:nvCxnSpPr>
          <p:cNvPr id="9" name="Straight Connector 8">
            <a:extLst>
              <a:ext uri="{FF2B5EF4-FFF2-40B4-BE49-F238E27FC236}">
                <a16:creationId xmlns:a16="http://schemas.microsoft.com/office/drawing/2014/main" id="{2C9D2C12-095A-0EAB-91DB-41B75DBA89BB}"/>
              </a:ext>
            </a:extLst>
          </p:cNvPr>
          <p:cNvCxnSpPr>
            <a:cxnSpLocks/>
          </p:cNvCxnSpPr>
          <p:nvPr/>
        </p:nvCxnSpPr>
        <p:spPr>
          <a:xfrm flipH="1">
            <a:off x="0" y="795338"/>
            <a:ext cx="92404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A8C50722-A6A0-14B2-29FE-B1377B588589}"/>
              </a:ext>
            </a:extLst>
          </p:cNvPr>
          <p:cNvGrpSpPr/>
          <p:nvPr/>
        </p:nvGrpSpPr>
        <p:grpSpPr>
          <a:xfrm>
            <a:off x="735063" y="520860"/>
            <a:ext cx="780507" cy="533005"/>
            <a:chOff x="558011" y="5595711"/>
            <a:chExt cx="824234" cy="562866"/>
          </a:xfrm>
        </p:grpSpPr>
        <p:sp>
          <p:nvSpPr>
            <p:cNvPr id="13" name="Oval 12">
              <a:extLst>
                <a:ext uri="{FF2B5EF4-FFF2-40B4-BE49-F238E27FC236}">
                  <a16:creationId xmlns:a16="http://schemas.microsoft.com/office/drawing/2014/main" id="{5159F90A-A3D0-975A-4ED4-C4DA6404E2F6}"/>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id="{5D5CCDF6-F183-7504-597A-1CBD5D135CF0}"/>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07</a:t>
              </a:r>
            </a:p>
          </p:txBody>
        </p:sp>
      </p:grpSp>
      <p:sp>
        <p:nvSpPr>
          <p:cNvPr id="36" name="Rectangle 35">
            <a:extLst>
              <a:ext uri="{FF2B5EF4-FFF2-40B4-BE49-F238E27FC236}">
                <a16:creationId xmlns:a16="http://schemas.microsoft.com/office/drawing/2014/main" id="{4DA6A7FA-A311-2934-B9C5-79A3A19943BA}"/>
              </a:ext>
            </a:extLst>
          </p:cNvPr>
          <p:cNvSpPr/>
          <p:nvPr/>
        </p:nvSpPr>
        <p:spPr>
          <a:xfrm>
            <a:off x="0" y="0"/>
            <a:ext cx="408562" cy="10691813"/>
          </a:xfrm>
          <a:prstGeom prst="rect">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Slide Number Placeholder 17">
            <a:extLst>
              <a:ext uri="{FF2B5EF4-FFF2-40B4-BE49-F238E27FC236}">
                <a16:creationId xmlns:a16="http://schemas.microsoft.com/office/drawing/2014/main" id="{2DCD5263-6520-0E9B-CCB0-BAD8E217CD4B}"/>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t>7</a:t>
            </a:fld>
            <a:endParaRPr lang="en-US" dirty="0"/>
          </a:p>
        </p:txBody>
      </p:sp>
      <p:sp>
        <p:nvSpPr>
          <p:cNvPr id="63" name="Text Placeholder 3">
            <a:extLst>
              <a:ext uri="{FF2B5EF4-FFF2-40B4-BE49-F238E27FC236}">
                <a16:creationId xmlns:a16="http://schemas.microsoft.com/office/drawing/2014/main" id="{6A313E4C-6B7B-0F53-5334-47954F4F7FF2}"/>
              </a:ext>
            </a:extLst>
          </p:cNvPr>
          <p:cNvSpPr txBox="1">
            <a:spLocks/>
          </p:cNvSpPr>
          <p:nvPr/>
        </p:nvSpPr>
        <p:spPr>
          <a:xfrm>
            <a:off x="735063" y="1587842"/>
            <a:ext cx="6068508" cy="4889157"/>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buClr>
                <a:srgbClr val="5DC7D0"/>
              </a:buClr>
            </a:pPr>
            <a:endParaRPr lang="en-GB" sz="1250" dirty="0"/>
          </a:p>
          <a:p>
            <a:pPr marL="171450" indent="-171450">
              <a:buClr>
                <a:srgbClr val="5DC7D0"/>
              </a:buClr>
              <a:buFont typeface="Arial" panose="020B0604020202020204" pitchFamily="34" charset="0"/>
              <a:buChar char="•"/>
            </a:pPr>
            <a:endParaRPr lang="en-GB" dirty="0"/>
          </a:p>
        </p:txBody>
      </p:sp>
      <p:pic>
        <p:nvPicPr>
          <p:cNvPr id="85" name="Picture 84">
            <a:extLst>
              <a:ext uri="{FF2B5EF4-FFF2-40B4-BE49-F238E27FC236}">
                <a16:creationId xmlns:a16="http://schemas.microsoft.com/office/drawing/2014/main" id="{B9164439-629F-B183-9264-346AFEFE9724}"/>
              </a:ext>
            </a:extLst>
          </p:cNvPr>
          <p:cNvPicPr>
            <a:picLocks noChangeAspect="1"/>
          </p:cNvPicPr>
          <p:nvPr/>
        </p:nvPicPr>
        <p:blipFill>
          <a:blip r:embed="rId2"/>
          <a:stretch>
            <a:fillRect/>
          </a:stretch>
        </p:blipFill>
        <p:spPr>
          <a:xfrm>
            <a:off x="0" y="6940063"/>
            <a:ext cx="7682570" cy="3048452"/>
          </a:xfrm>
          <a:prstGeom prst="rect">
            <a:avLst/>
          </a:prstGeom>
        </p:spPr>
      </p:pic>
      <p:sp>
        <p:nvSpPr>
          <p:cNvPr id="3" name="TextBox 2">
            <a:extLst>
              <a:ext uri="{FF2B5EF4-FFF2-40B4-BE49-F238E27FC236}">
                <a16:creationId xmlns:a16="http://schemas.microsoft.com/office/drawing/2014/main" id="{AA125EA3-9B19-D6E1-7707-776AC6C8AF5E}"/>
              </a:ext>
            </a:extLst>
          </p:cNvPr>
          <p:cNvSpPr txBox="1"/>
          <p:nvPr/>
        </p:nvSpPr>
        <p:spPr>
          <a:xfrm>
            <a:off x="756104" y="1408574"/>
            <a:ext cx="6167210" cy="4911473"/>
          </a:xfrm>
          <a:prstGeom prst="rect">
            <a:avLst/>
          </a:prstGeom>
          <a:noFill/>
        </p:spPr>
        <p:txBody>
          <a:bodyPr wrap="square" lIns="91440" tIns="45720" rIns="91440" bIns="45720" anchor="t">
            <a:spAutoFit/>
          </a:bodyPr>
          <a:lstStyle/>
          <a:p>
            <a:r>
              <a:rPr lang="en-GB" sz="1250" dirty="0" err="1">
                <a:latin typeface="Calibri"/>
                <a:ea typeface="Calibri"/>
                <a:cs typeface="Calibri"/>
              </a:rPr>
              <a:t>Arbejdstilsynet </a:t>
            </a:r>
            <a:r>
              <a:rPr lang="en-GB" sz="1250" dirty="0">
                <a:latin typeface="Calibri"/>
                <a:ea typeface="Calibri"/>
                <a:cs typeface="Calibri"/>
              </a:rPr>
              <a:t>har ansvaret for at overvåge og håndtere forholdene på arbejdspladsen, herunder spørgsmål om chikane og diskrimination.</a:t>
            </a:r>
          </a:p>
          <a:p>
            <a:r>
              <a:rPr lang="en-GB" sz="1250" dirty="0">
                <a:latin typeface="Calibri"/>
                <a:ea typeface="Calibri"/>
                <a:cs typeface="Calibri"/>
                <a:hlinkClick r:id="rId3"/>
              </a:rPr>
              <a:t>https://businessindenmark.virk.dk/authorities/stat/AT/self-service/Report_offensive_behavior_including_bullying_and_sexual_harassment</a:t>
            </a:r>
            <a:endParaRPr lang="en-GB" sz="1250">
              <a:latin typeface="Calibri"/>
              <a:ea typeface="Calibri"/>
              <a:cs typeface="Calibri"/>
            </a:endParaRPr>
          </a:p>
          <a:p>
            <a:endParaRPr lang="en-GB" sz="1250" dirty="0">
              <a:latin typeface="Calibri"/>
              <a:ea typeface="Calibri"/>
              <a:cs typeface="Calibri"/>
            </a:endParaRPr>
          </a:p>
          <a:p>
            <a:r>
              <a:rPr lang="en-GB" sz="1250" b="1" dirty="0" err="1">
                <a:latin typeface="Calibri"/>
                <a:ea typeface="Calibri"/>
                <a:cs typeface="Calibri"/>
              </a:rPr>
              <a:t>Défenseur </a:t>
            </a:r>
            <a:r>
              <a:rPr lang="en-GB" sz="1250" b="1" dirty="0">
                <a:latin typeface="Calibri"/>
                <a:ea typeface="Calibri"/>
                <a:cs typeface="Calibri"/>
              </a:rPr>
              <a:t>Des Droits </a:t>
            </a:r>
            <a:r>
              <a:rPr lang="en-GB" sz="1250" dirty="0">
                <a:latin typeface="Calibri"/>
                <a:ea typeface="Calibri"/>
                <a:cs typeface="Calibri"/>
              </a:rPr>
              <a:t>er en ordning i Frankrig, der udgør en uafhængig forfatningsmæssig myndighed, som alle kan benytte til at behandle klager over diskrimination og chikane på arbejdspladsen.</a:t>
            </a:r>
            <a:r>
              <a:rPr lang="en-GB" sz="1250" dirty="0">
                <a:latin typeface="Calibri"/>
                <a:ea typeface="Calibri"/>
                <a:cs typeface="Calibri"/>
                <a:hlinkClick r:id="rId4"/>
              </a:rPr>
              <a:t> https://www.defenseurdesdroits.fr</a:t>
            </a:r>
            <a:endParaRPr lang="en-GB" sz="1250">
              <a:latin typeface="Calibri"/>
              <a:ea typeface="Calibri"/>
              <a:cs typeface="Calibri"/>
            </a:endParaRPr>
          </a:p>
          <a:p>
            <a:endParaRPr lang="en-GB" sz="1250" dirty="0">
              <a:latin typeface="Calibri"/>
              <a:ea typeface="Calibri"/>
              <a:cs typeface="Calibri"/>
            </a:endParaRPr>
          </a:p>
          <a:p>
            <a:r>
              <a:rPr lang="en-GB" sz="1250" b="1" dirty="0">
                <a:latin typeface="Calibri"/>
                <a:ea typeface="Calibri"/>
                <a:cs typeface="Calibri"/>
              </a:rPr>
              <a:t>Workplace Relations Commission </a:t>
            </a:r>
            <a:r>
              <a:rPr lang="en-GB" sz="1250" dirty="0">
                <a:latin typeface="Calibri"/>
                <a:ea typeface="Calibri"/>
                <a:cs typeface="Calibri"/>
              </a:rPr>
              <a:t>(WRC) leverer en service vedrørende arbejdsforhold og en ramme for ansættelsesrettigheder til arbejdsgivere og ansatte i Irland.</a:t>
            </a:r>
          </a:p>
          <a:p>
            <a:r>
              <a:rPr lang="en-GB" sz="1250" dirty="0">
                <a:latin typeface="Calibri"/>
                <a:ea typeface="Calibri"/>
                <a:cs typeface="Calibri"/>
                <a:hlinkClick r:id="rId5"/>
              </a:rPr>
              <a:t>https://www.workplacerelations.ie/en</a:t>
            </a:r>
            <a:endParaRPr lang="en-GB" sz="1250">
              <a:latin typeface="Calibri"/>
              <a:ea typeface="Calibri"/>
              <a:cs typeface="Calibri"/>
            </a:endParaRPr>
          </a:p>
          <a:p>
            <a:endParaRPr lang="en-GB" sz="1250" dirty="0">
              <a:latin typeface="Calibri"/>
              <a:ea typeface="Calibri"/>
              <a:cs typeface="Calibri"/>
            </a:endParaRPr>
          </a:p>
          <a:p>
            <a:r>
              <a:rPr lang="en-GB" sz="1250" b="1" dirty="0" err="1">
                <a:latin typeface="Calibri"/>
                <a:ea typeface="Calibri"/>
                <a:cs typeface="Calibri"/>
              </a:rPr>
              <a:t>Państwowa Inspekcja </a:t>
            </a:r>
            <a:r>
              <a:rPr lang="en-GB" sz="1250" b="1" dirty="0">
                <a:latin typeface="Calibri"/>
                <a:ea typeface="Calibri"/>
                <a:cs typeface="Calibri"/>
              </a:rPr>
              <a:t>Pracy </a:t>
            </a:r>
            <a:r>
              <a:rPr lang="en-GB" sz="1250" dirty="0">
                <a:latin typeface="Calibri"/>
                <a:ea typeface="Calibri"/>
                <a:cs typeface="Calibri"/>
              </a:rPr>
              <a:t>(Det Nationale Arbejdstilsyn) er en polsk myndighed, der overvåger overholdelsen af arbejdsretten. Det omfatter tilsyn og kontrol med overholdelsen af forholdet mellem arbejdsgiver og arbejdstagere. PIP hjælper med at lære, hvad diskrimination er, og hvordan man skal reagere på det.</a:t>
            </a:r>
            <a:endParaRPr lang="en-GB" sz="1250" b="1">
              <a:latin typeface="Calibri"/>
              <a:ea typeface="Calibri"/>
              <a:cs typeface="Calibri"/>
            </a:endParaRPr>
          </a:p>
          <a:p>
            <a:r>
              <a:rPr lang="en-GB" sz="1250" dirty="0">
                <a:latin typeface="Calibri"/>
                <a:ea typeface="Calibri"/>
                <a:cs typeface="Calibri"/>
                <a:hlinkClick r:id="rId6"/>
              </a:rPr>
              <a:t>https://www.pip.gov.pl</a:t>
            </a:r>
            <a:endParaRPr lang="en-GB" sz="1250">
              <a:latin typeface="Calibri"/>
              <a:ea typeface="Calibri"/>
              <a:cs typeface="Calibri"/>
            </a:endParaRPr>
          </a:p>
          <a:p>
            <a:endParaRPr lang="en-GB" sz="1250" dirty="0">
              <a:latin typeface="Calibri"/>
              <a:ea typeface="Calibri"/>
              <a:cs typeface="Calibri"/>
            </a:endParaRPr>
          </a:p>
          <a:p>
            <a:r>
              <a:rPr lang="en-GB" sz="1250" b="1" dirty="0">
                <a:latin typeface="Calibri"/>
                <a:ea typeface="Calibri"/>
                <a:cs typeface="Calibri"/>
              </a:rPr>
              <a:t>Servicio de Asistencia y </a:t>
            </a:r>
            <a:r>
              <a:rPr lang="en-GB" sz="1250" b="1" dirty="0" err="1">
                <a:latin typeface="Calibri"/>
                <a:ea typeface="Calibri"/>
                <a:cs typeface="Calibri"/>
              </a:rPr>
              <a:t>Orientación </a:t>
            </a:r>
            <a:r>
              <a:rPr lang="en-GB" sz="1250" b="1" dirty="0">
                <a:latin typeface="Calibri"/>
                <a:ea typeface="Calibri"/>
                <a:cs typeface="Calibri"/>
              </a:rPr>
              <a:t>a </a:t>
            </a:r>
            <a:r>
              <a:rPr lang="en-GB" sz="1250" b="1" dirty="0" err="1">
                <a:latin typeface="Calibri"/>
                <a:ea typeface="Calibri"/>
                <a:cs typeface="Calibri"/>
              </a:rPr>
              <a:t>Víctimas </a:t>
            </a:r>
            <a:r>
              <a:rPr lang="en-GB" sz="1250" b="1" dirty="0">
                <a:latin typeface="Calibri"/>
                <a:ea typeface="Calibri"/>
                <a:cs typeface="Calibri"/>
              </a:rPr>
              <a:t>del CEDRE </a:t>
            </a:r>
            <a:r>
              <a:rPr lang="en-GB" sz="1250" dirty="0">
                <a:latin typeface="Calibri"/>
                <a:ea typeface="Calibri"/>
                <a:cs typeface="Calibri"/>
              </a:rPr>
              <a:t>er en gratis støttetjeneste i Spanien, der hjælper personer, der har oplevet eller været vidne til diskrimination på grund af race eller etnicitet.</a:t>
            </a:r>
          </a:p>
          <a:p>
            <a:r>
              <a:rPr lang="en-GB" sz="1250" dirty="0">
                <a:latin typeface="Calibri"/>
                <a:ea typeface="Calibri"/>
                <a:cs typeface="Calibri"/>
                <a:hlinkClick r:id="rId7"/>
              </a:rPr>
              <a:t>https://igualdadynodiscriminacion.igualdad.gob.es/menured/servicio-de-asistencia-a-victimas-de-discriminacion</a:t>
            </a:r>
            <a:endParaRPr lang="en-GB" sz="1250">
              <a:latin typeface="Calibri"/>
              <a:ea typeface="Calibri"/>
              <a:cs typeface="Calibri"/>
            </a:endParaRPr>
          </a:p>
          <a:p>
            <a:endParaRPr lang="en-GB" dirty="0"/>
          </a:p>
          <a:p>
            <a:endParaRPr lang="en-IE" dirty="0"/>
          </a:p>
        </p:txBody>
      </p:sp>
    </p:spTree>
    <p:extLst>
      <p:ext uri="{BB962C8B-B14F-4D97-AF65-F5344CB8AC3E}">
        <p14:creationId xmlns:p14="http://schemas.microsoft.com/office/powerpoint/2010/main" val="40053989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908CA6-5FD4-3EEE-8654-C85066AF8ED6}"/>
            </a:ext>
          </a:extLst>
        </p:cNvPr>
        <p:cNvGrpSpPr/>
        <p:nvPr/>
      </p:nvGrpSpPr>
      <p:grpSpPr>
        <a:xfrm>
          <a:off x="0" y="0"/>
          <a:ext cx="0" cy="0"/>
          <a:chOff x="0" y="0"/>
          <a:chExt cx="0" cy="0"/>
        </a:xfrm>
      </p:grpSpPr>
      <p:pic>
        <p:nvPicPr>
          <p:cNvPr id="11" name="Picture Placeholder 8">
            <a:extLst>
              <a:ext uri="{FF2B5EF4-FFF2-40B4-BE49-F238E27FC236}">
                <a16:creationId xmlns:a16="http://schemas.microsoft.com/office/drawing/2014/main" id="{2E359447-12A0-C7CA-0924-58083BCDB2BD}"/>
              </a:ext>
            </a:extLst>
          </p:cNvPr>
          <p:cNvPicPr>
            <a:picLocks noGrp="1" noChangeAspect="1"/>
          </p:cNvPicPr>
          <p:nvPr>
            <p:ph type="pic" sz="quarter" idx="17"/>
          </p:nvPr>
        </p:nvPicPr>
        <p:blipFill>
          <a:blip r:embed="rId3"/>
          <a:srcRect l="28359" r="28359"/>
          <a:stretch>
            <a:fillRect/>
          </a:stretch>
        </p:blipFill>
        <p:spPr>
          <a:xfrm>
            <a:off x="0" y="2433638"/>
            <a:ext cx="7559675" cy="6977062"/>
          </a:xfrm>
        </p:spPr>
      </p:pic>
      <p:sp>
        <p:nvSpPr>
          <p:cNvPr id="31" name="Freeform 30">
            <a:extLst>
              <a:ext uri="{FF2B5EF4-FFF2-40B4-BE49-F238E27FC236}">
                <a16:creationId xmlns:a16="http://schemas.microsoft.com/office/drawing/2014/main" id="{A3478ABB-B989-8D2E-BCA8-5A1E9B83BF14}"/>
              </a:ext>
            </a:extLst>
          </p:cNvPr>
          <p:cNvSpPr/>
          <p:nvPr/>
        </p:nvSpPr>
        <p:spPr>
          <a:xfrm>
            <a:off x="0" y="2433638"/>
            <a:ext cx="7559675" cy="7033956"/>
          </a:xfrm>
          <a:custGeom>
            <a:avLst/>
            <a:gdLst>
              <a:gd name="connsiteX0" fmla="*/ 0 w 7600392"/>
              <a:gd name="connsiteY0" fmla="*/ 0 h 6806308"/>
              <a:gd name="connsiteX1" fmla="*/ 7600393 w 7600392"/>
              <a:gd name="connsiteY1" fmla="*/ 0 h 6806308"/>
              <a:gd name="connsiteX2" fmla="*/ 7600393 w 7600392"/>
              <a:gd name="connsiteY2" fmla="*/ 6806308 h 6806308"/>
              <a:gd name="connsiteX3" fmla="*/ 0 w 7600392"/>
              <a:gd name="connsiteY3" fmla="*/ 6806308 h 6806308"/>
            </a:gdLst>
            <a:ahLst/>
            <a:cxnLst>
              <a:cxn ang="0">
                <a:pos x="connsiteX0" y="connsiteY0"/>
              </a:cxn>
              <a:cxn ang="0">
                <a:pos x="connsiteX1" y="connsiteY1"/>
              </a:cxn>
              <a:cxn ang="0">
                <a:pos x="connsiteX2" y="connsiteY2"/>
              </a:cxn>
              <a:cxn ang="0">
                <a:pos x="connsiteX3" y="connsiteY3"/>
              </a:cxn>
            </a:cxnLst>
            <a:rect l="l" t="t" r="r" b="b"/>
            <a:pathLst>
              <a:path w="7600392" h="6806308">
                <a:moveTo>
                  <a:pt x="0" y="0"/>
                </a:moveTo>
                <a:lnTo>
                  <a:pt x="7600393" y="0"/>
                </a:lnTo>
                <a:lnTo>
                  <a:pt x="7600393" y="6806308"/>
                </a:lnTo>
                <a:lnTo>
                  <a:pt x="0" y="6806308"/>
                </a:lnTo>
                <a:close/>
              </a:path>
            </a:pathLst>
          </a:custGeom>
          <a:gradFill>
            <a:gsLst>
              <a:gs pos="31000">
                <a:srgbClr val="EF3E23">
                  <a:alpha val="32851"/>
                </a:srgbClr>
              </a:gs>
              <a:gs pos="66000">
                <a:srgbClr val="EF3E23"/>
              </a:gs>
            </a:gsLst>
            <a:lin ang="5400000" scaled="0"/>
          </a:gradFill>
          <a:ln w="30808" cap="flat">
            <a:noFill/>
            <a:prstDash val="solid"/>
            <a:miter/>
          </a:ln>
        </p:spPr>
        <p:txBody>
          <a:bodyPr rtlCol="0" anchor="ctr"/>
          <a:lstStyle/>
          <a:p>
            <a:endParaRPr lang="en-US"/>
          </a:p>
        </p:txBody>
      </p:sp>
      <p:pic>
        <p:nvPicPr>
          <p:cNvPr id="32" name="Picture 31">
            <a:extLst>
              <a:ext uri="{FF2B5EF4-FFF2-40B4-BE49-F238E27FC236}">
                <a16:creationId xmlns:a16="http://schemas.microsoft.com/office/drawing/2014/main" id="{05DC008A-748D-32A9-F8C1-090AD645371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340858" y="723636"/>
            <a:ext cx="3801979" cy="1444752"/>
          </a:xfrm>
          <a:prstGeom prst="rect">
            <a:avLst/>
          </a:prstGeom>
        </p:spPr>
      </p:pic>
      <p:pic>
        <p:nvPicPr>
          <p:cNvPr id="34" name="Picture 33">
            <a:extLst>
              <a:ext uri="{FF2B5EF4-FFF2-40B4-BE49-F238E27FC236}">
                <a16:creationId xmlns:a16="http://schemas.microsoft.com/office/drawing/2014/main" id="{B573450B-6C89-9F3C-140D-5111337D314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19554" y="9824447"/>
            <a:ext cx="1604815" cy="357347"/>
          </a:xfrm>
          <a:prstGeom prst="rect">
            <a:avLst/>
          </a:prstGeom>
        </p:spPr>
      </p:pic>
      <p:grpSp>
        <p:nvGrpSpPr>
          <p:cNvPr id="35" name="Group 34">
            <a:extLst>
              <a:ext uri="{FF2B5EF4-FFF2-40B4-BE49-F238E27FC236}">
                <a16:creationId xmlns:a16="http://schemas.microsoft.com/office/drawing/2014/main" id="{8FACE3A1-6DD2-C547-8420-D89E8BBB206F}"/>
              </a:ext>
            </a:extLst>
          </p:cNvPr>
          <p:cNvGrpSpPr/>
          <p:nvPr/>
        </p:nvGrpSpPr>
        <p:grpSpPr>
          <a:xfrm>
            <a:off x="4545542" y="5193872"/>
            <a:ext cx="3014133" cy="4694769"/>
            <a:chOff x="4387351" y="4867570"/>
            <a:chExt cx="581843" cy="906270"/>
          </a:xfrm>
          <a:solidFill>
            <a:schemeClr val="bg1">
              <a:alpha val="17307"/>
            </a:schemeClr>
          </a:solidFill>
        </p:grpSpPr>
        <p:grpSp>
          <p:nvGrpSpPr>
            <p:cNvPr id="36" name="Graphic 7">
              <a:extLst>
                <a:ext uri="{FF2B5EF4-FFF2-40B4-BE49-F238E27FC236}">
                  <a16:creationId xmlns:a16="http://schemas.microsoft.com/office/drawing/2014/main" id="{27FAF854-69A3-0A1B-7014-C3B95C14D927}"/>
                </a:ext>
              </a:extLst>
            </p:cNvPr>
            <p:cNvGrpSpPr/>
            <p:nvPr/>
          </p:nvGrpSpPr>
          <p:grpSpPr>
            <a:xfrm>
              <a:off x="4388301" y="4867570"/>
              <a:ext cx="580893" cy="324279"/>
              <a:chOff x="4388301" y="4867570"/>
              <a:chExt cx="580893" cy="324279"/>
            </a:xfrm>
            <a:grpFill/>
          </p:grpSpPr>
          <p:sp>
            <p:nvSpPr>
              <p:cNvPr id="41" name="Freeform 40">
                <a:extLst>
                  <a:ext uri="{FF2B5EF4-FFF2-40B4-BE49-F238E27FC236}">
                    <a16:creationId xmlns:a16="http://schemas.microsoft.com/office/drawing/2014/main" id="{089099D5-ADB9-5C3B-EC12-447B562A91E9}"/>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42" name="Freeform 41">
                <a:extLst>
                  <a:ext uri="{FF2B5EF4-FFF2-40B4-BE49-F238E27FC236}">
                    <a16:creationId xmlns:a16="http://schemas.microsoft.com/office/drawing/2014/main" id="{8005DB4F-122E-4C5B-1E11-B6DC1E59F358}"/>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37" name="Freeform 36">
              <a:extLst>
                <a:ext uri="{FF2B5EF4-FFF2-40B4-BE49-F238E27FC236}">
                  <a16:creationId xmlns:a16="http://schemas.microsoft.com/office/drawing/2014/main" id="{B8B960ED-6EE2-6856-C44E-F873DD1AD06E}"/>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38" name="Graphic 7">
              <a:extLst>
                <a:ext uri="{FF2B5EF4-FFF2-40B4-BE49-F238E27FC236}">
                  <a16:creationId xmlns:a16="http://schemas.microsoft.com/office/drawing/2014/main" id="{13E5F046-CFAA-A929-1938-82C656EED6A9}"/>
                </a:ext>
              </a:extLst>
            </p:cNvPr>
            <p:cNvGrpSpPr/>
            <p:nvPr/>
          </p:nvGrpSpPr>
          <p:grpSpPr>
            <a:xfrm>
              <a:off x="4387351" y="5189947"/>
              <a:ext cx="580893" cy="583893"/>
              <a:chOff x="4387351" y="5189947"/>
              <a:chExt cx="580893" cy="583893"/>
            </a:xfrm>
            <a:grpFill/>
          </p:grpSpPr>
          <p:sp>
            <p:nvSpPr>
              <p:cNvPr id="39" name="Freeform 38">
                <a:extLst>
                  <a:ext uri="{FF2B5EF4-FFF2-40B4-BE49-F238E27FC236}">
                    <a16:creationId xmlns:a16="http://schemas.microsoft.com/office/drawing/2014/main" id="{8EF3C8E2-F4C7-D3B3-99A7-07E08A6224B4}"/>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40" name="Freeform 39">
                <a:extLst>
                  <a:ext uri="{FF2B5EF4-FFF2-40B4-BE49-F238E27FC236}">
                    <a16:creationId xmlns:a16="http://schemas.microsoft.com/office/drawing/2014/main" id="{37285261-4F12-A5DB-E3DE-F25C422849A4}"/>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
        <p:nvSpPr>
          <p:cNvPr id="43" name="Text Placeholder 58">
            <a:extLst>
              <a:ext uri="{FF2B5EF4-FFF2-40B4-BE49-F238E27FC236}">
                <a16:creationId xmlns:a16="http://schemas.microsoft.com/office/drawing/2014/main" id="{25574DD3-28F7-5548-BE70-1DA717D3604F}"/>
              </a:ext>
            </a:extLst>
          </p:cNvPr>
          <p:cNvSpPr txBox="1">
            <a:spLocks/>
          </p:cNvSpPr>
          <p:nvPr/>
        </p:nvSpPr>
        <p:spPr>
          <a:xfrm rot="16200000">
            <a:off x="4310743" y="7829195"/>
            <a:ext cx="4847771" cy="501853"/>
          </a:xfrm>
          <a:prstGeom prst="rect">
            <a:avLst/>
          </a:prstGeom>
          <a:solidFill>
            <a:srgbClr val="5DC7D0"/>
          </a:solidFill>
        </p:spPr>
        <p:txBody>
          <a:bodyPr anchor="ctr">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None/>
            </a:pPr>
            <a:r>
              <a:rPr lang="en-US" sz="2400" dirty="0" err="1">
                <a:solidFill>
                  <a:schemeClr val="bg1"/>
                </a:solidFill>
                <a:latin typeface="Calibri" panose="020F0502020204030204" pitchFamily="34" charset="0"/>
                <a:cs typeface="Calibri" panose="020F0502020204030204" pitchFamily="34" charset="0"/>
              </a:rPr>
              <a:t>www.welcomeworkproject.eu</a:t>
            </a:r>
            <a:endParaRPr lang="en-US" sz="2400" dirty="0">
              <a:solidFill>
                <a:schemeClr val="bg1"/>
              </a:solidFill>
              <a:latin typeface="Calibri" panose="020F0502020204030204" pitchFamily="34" charset="0"/>
              <a:cs typeface="Calibri" panose="020F0502020204030204" pitchFamily="34" charset="0"/>
            </a:endParaRPr>
          </a:p>
        </p:txBody>
      </p:sp>
      <p:sp>
        <p:nvSpPr>
          <p:cNvPr id="44" name="Text Placeholder 10">
            <a:extLst>
              <a:ext uri="{FF2B5EF4-FFF2-40B4-BE49-F238E27FC236}">
                <a16:creationId xmlns:a16="http://schemas.microsoft.com/office/drawing/2014/main" id="{456F0F4A-1F77-AE20-E3F0-5FAE4BC75808}"/>
              </a:ext>
            </a:extLst>
          </p:cNvPr>
          <p:cNvSpPr txBox="1">
            <a:spLocks/>
          </p:cNvSpPr>
          <p:nvPr/>
        </p:nvSpPr>
        <p:spPr>
          <a:xfrm>
            <a:off x="484117" y="7811011"/>
            <a:ext cx="3908229" cy="751695"/>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sz="2700" b="1" dirty="0"/>
              <a:t>Følg vores rejse</a:t>
            </a:r>
          </a:p>
        </p:txBody>
      </p:sp>
      <p:grpSp>
        <p:nvGrpSpPr>
          <p:cNvPr id="45" name="Group 44">
            <a:extLst>
              <a:ext uri="{FF2B5EF4-FFF2-40B4-BE49-F238E27FC236}">
                <a16:creationId xmlns:a16="http://schemas.microsoft.com/office/drawing/2014/main" id="{A0911AF1-F5A8-5E02-55AA-56BB44D5CF17}"/>
              </a:ext>
            </a:extLst>
          </p:cNvPr>
          <p:cNvGrpSpPr/>
          <p:nvPr/>
        </p:nvGrpSpPr>
        <p:grpSpPr>
          <a:xfrm>
            <a:off x="558177" y="8504004"/>
            <a:ext cx="1571069" cy="441526"/>
            <a:chOff x="475050" y="8594793"/>
            <a:chExt cx="1866488" cy="524549"/>
          </a:xfrm>
        </p:grpSpPr>
        <p:sp>
          <p:nvSpPr>
            <p:cNvPr id="46" name="TextBox 45">
              <a:extLst>
                <a:ext uri="{FF2B5EF4-FFF2-40B4-BE49-F238E27FC236}">
                  <a16:creationId xmlns:a16="http://schemas.microsoft.com/office/drawing/2014/main" id="{FC390151-A572-9464-8CD8-C0C3059950B6}"/>
                </a:ext>
              </a:extLst>
            </p:cNvPr>
            <p:cNvSpPr txBox="1"/>
            <p:nvPr/>
          </p:nvSpPr>
          <p:spPr>
            <a:xfrm>
              <a:off x="483650" y="8654804"/>
              <a:ext cx="513877" cy="292520"/>
            </a:xfrm>
            <a:prstGeom prst="rect">
              <a:avLst/>
            </a:prstGeom>
            <a:noFill/>
          </p:spPr>
          <p:txBody>
            <a:bodyPr wrap="square">
              <a:spAutoFit/>
            </a:bodyPr>
            <a:lstStyle/>
            <a:p>
              <a:pPr algn="ctr"/>
              <a:r>
                <a:rPr lang="en-IE" sz="1000">
                  <a:hlinkClick r:id="rId6"/>
                </a:rPr>
                <a:t>F</a:t>
              </a:r>
              <a:endParaRPr lang="en-US" sz="1000"/>
            </a:p>
          </p:txBody>
        </p:sp>
        <p:sp>
          <p:nvSpPr>
            <p:cNvPr id="52" name="TextBox 51">
              <a:extLst>
                <a:ext uri="{FF2B5EF4-FFF2-40B4-BE49-F238E27FC236}">
                  <a16:creationId xmlns:a16="http://schemas.microsoft.com/office/drawing/2014/main" id="{2C3F2A86-CB10-1F5D-B486-685082A3DFA9}"/>
                </a:ext>
              </a:extLst>
            </p:cNvPr>
            <p:cNvSpPr txBox="1"/>
            <p:nvPr/>
          </p:nvSpPr>
          <p:spPr>
            <a:xfrm>
              <a:off x="1157485" y="8671177"/>
              <a:ext cx="513877" cy="292520"/>
            </a:xfrm>
            <a:prstGeom prst="rect">
              <a:avLst/>
            </a:prstGeom>
            <a:noFill/>
          </p:spPr>
          <p:txBody>
            <a:bodyPr wrap="square">
              <a:spAutoFit/>
            </a:bodyPr>
            <a:lstStyle/>
            <a:p>
              <a:pPr algn="ctr"/>
              <a:r>
                <a:rPr lang="en-IE" sz="1000">
                  <a:hlinkClick r:id="rId7"/>
                </a:rPr>
                <a:t>IN</a:t>
              </a:r>
              <a:endParaRPr lang="en-US" sz="1000"/>
            </a:p>
          </p:txBody>
        </p:sp>
        <p:sp>
          <p:nvSpPr>
            <p:cNvPr id="53" name="TextBox 52">
              <a:extLst>
                <a:ext uri="{FF2B5EF4-FFF2-40B4-BE49-F238E27FC236}">
                  <a16:creationId xmlns:a16="http://schemas.microsoft.com/office/drawing/2014/main" id="{39ECE4BA-F783-C37E-0636-28A8E4C1AD5B}"/>
                </a:ext>
              </a:extLst>
            </p:cNvPr>
            <p:cNvSpPr txBox="1"/>
            <p:nvPr/>
          </p:nvSpPr>
          <p:spPr>
            <a:xfrm>
              <a:off x="1823762" y="8649765"/>
              <a:ext cx="513877" cy="292520"/>
            </a:xfrm>
            <a:prstGeom prst="rect">
              <a:avLst/>
            </a:prstGeom>
            <a:noFill/>
          </p:spPr>
          <p:txBody>
            <a:bodyPr wrap="square">
              <a:spAutoFit/>
            </a:bodyPr>
            <a:lstStyle/>
            <a:p>
              <a:pPr algn="ctr"/>
              <a:r>
                <a:rPr lang="en-IE" sz="1000">
                  <a:hlinkClick r:id="rId8"/>
                </a:rPr>
                <a:t>X</a:t>
              </a:r>
              <a:endParaRPr lang="en-US" sz="1000"/>
            </a:p>
          </p:txBody>
        </p:sp>
        <p:grpSp>
          <p:nvGrpSpPr>
            <p:cNvPr id="54" name="Graphic 3">
              <a:extLst>
                <a:ext uri="{FF2B5EF4-FFF2-40B4-BE49-F238E27FC236}">
                  <a16:creationId xmlns:a16="http://schemas.microsoft.com/office/drawing/2014/main" id="{A97D98E9-AB03-207F-2E21-4234EE598482}"/>
                </a:ext>
              </a:extLst>
            </p:cNvPr>
            <p:cNvGrpSpPr/>
            <p:nvPr/>
          </p:nvGrpSpPr>
          <p:grpSpPr>
            <a:xfrm>
              <a:off x="475050" y="8594793"/>
              <a:ext cx="524161" cy="524549"/>
              <a:chOff x="-1196056" y="2499889"/>
              <a:chExt cx="850463" cy="851093"/>
            </a:xfrm>
          </p:grpSpPr>
          <p:sp>
            <p:nvSpPr>
              <p:cNvPr id="64" name="Freeform 63">
                <a:extLst>
                  <a:ext uri="{FF2B5EF4-FFF2-40B4-BE49-F238E27FC236}">
                    <a16:creationId xmlns:a16="http://schemas.microsoft.com/office/drawing/2014/main" id="{D045988A-FFC7-E81A-EE93-9028FAE6ECD3}"/>
                  </a:ext>
                </a:extLst>
              </p:cNvPr>
              <p:cNvSpPr/>
              <p:nvPr/>
            </p:nvSpPr>
            <p:spPr>
              <a:xfrm>
                <a:off x="-1196056" y="2499889"/>
                <a:ext cx="850463" cy="845423"/>
              </a:xfrm>
              <a:custGeom>
                <a:avLst/>
                <a:gdLst>
                  <a:gd name="connsiteX0" fmla="*/ 850463 w 850463"/>
                  <a:gd name="connsiteY0" fmla="*/ 425232 h 845423"/>
                  <a:gd name="connsiteX1" fmla="*/ 425232 w 850463"/>
                  <a:gd name="connsiteY1" fmla="*/ 0 h 845423"/>
                  <a:gd name="connsiteX2" fmla="*/ 0 w 850463"/>
                  <a:gd name="connsiteY2" fmla="*/ 425232 h 845423"/>
                  <a:gd name="connsiteX3" fmla="*/ 359085 w 850463"/>
                  <a:gd name="connsiteY3" fmla="*/ 845424 h 845423"/>
                  <a:gd name="connsiteX4" fmla="*/ 359085 w 850463"/>
                  <a:gd name="connsiteY4" fmla="*/ 548076 h 845423"/>
                  <a:gd name="connsiteX5" fmla="*/ 251359 w 850463"/>
                  <a:gd name="connsiteY5" fmla="*/ 548076 h 845423"/>
                  <a:gd name="connsiteX6" fmla="*/ 251359 w 850463"/>
                  <a:gd name="connsiteY6" fmla="*/ 425232 h 845423"/>
                  <a:gd name="connsiteX7" fmla="*/ 359085 w 850463"/>
                  <a:gd name="connsiteY7" fmla="*/ 425232 h 845423"/>
                  <a:gd name="connsiteX8" fmla="*/ 359085 w 850463"/>
                  <a:gd name="connsiteY8" fmla="*/ 331996 h 845423"/>
                  <a:gd name="connsiteX9" fmla="*/ 519728 w 850463"/>
                  <a:gd name="connsiteY9" fmla="*/ 166313 h 845423"/>
                  <a:gd name="connsiteX10" fmla="*/ 614854 w 850463"/>
                  <a:gd name="connsiteY10" fmla="*/ 174503 h 845423"/>
                  <a:gd name="connsiteX11" fmla="*/ 614854 w 850463"/>
                  <a:gd name="connsiteY11" fmla="*/ 279078 h 845423"/>
                  <a:gd name="connsiteX12" fmla="*/ 561306 w 850463"/>
                  <a:gd name="connsiteY12" fmla="*/ 279078 h 845423"/>
                  <a:gd name="connsiteX13" fmla="*/ 492009 w 850463"/>
                  <a:gd name="connsiteY13" fmla="*/ 345225 h 845423"/>
                  <a:gd name="connsiteX14" fmla="*/ 492009 w 850463"/>
                  <a:gd name="connsiteY14" fmla="*/ 425232 h 845423"/>
                  <a:gd name="connsiteX15" fmla="*/ 609184 w 850463"/>
                  <a:gd name="connsiteY15" fmla="*/ 425232 h 845423"/>
                  <a:gd name="connsiteX16" fmla="*/ 590285 w 850463"/>
                  <a:gd name="connsiteY16" fmla="*/ 548076 h 845423"/>
                  <a:gd name="connsiteX17" fmla="*/ 491379 w 850463"/>
                  <a:gd name="connsiteY17" fmla="*/ 548076 h 845423"/>
                  <a:gd name="connsiteX18" fmla="*/ 491379 w 850463"/>
                  <a:gd name="connsiteY18" fmla="*/ 845424 h 845423"/>
                  <a:gd name="connsiteX19" fmla="*/ 850463 w 850463"/>
                  <a:gd name="connsiteY19" fmla="*/ 425232 h 845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50463" h="845423">
                    <a:moveTo>
                      <a:pt x="850463" y="425232"/>
                    </a:moveTo>
                    <a:cubicBezTo>
                      <a:pt x="850463" y="190252"/>
                      <a:pt x="660212" y="0"/>
                      <a:pt x="425232" y="0"/>
                    </a:cubicBezTo>
                    <a:cubicBezTo>
                      <a:pt x="190252" y="0"/>
                      <a:pt x="0" y="190252"/>
                      <a:pt x="0" y="425232"/>
                    </a:cubicBezTo>
                    <a:cubicBezTo>
                      <a:pt x="0" y="637533"/>
                      <a:pt x="155603" y="813295"/>
                      <a:pt x="359085" y="845424"/>
                    </a:cubicBezTo>
                    <a:lnTo>
                      <a:pt x="359085" y="548076"/>
                    </a:lnTo>
                    <a:lnTo>
                      <a:pt x="251359" y="548076"/>
                    </a:lnTo>
                    <a:lnTo>
                      <a:pt x="251359" y="425232"/>
                    </a:lnTo>
                    <a:lnTo>
                      <a:pt x="359085" y="425232"/>
                    </a:lnTo>
                    <a:lnTo>
                      <a:pt x="359085" y="331996"/>
                    </a:lnTo>
                    <a:cubicBezTo>
                      <a:pt x="359085" y="225530"/>
                      <a:pt x="422712" y="166313"/>
                      <a:pt x="519728" y="166313"/>
                    </a:cubicBezTo>
                    <a:cubicBezTo>
                      <a:pt x="566346" y="166313"/>
                      <a:pt x="614854" y="174503"/>
                      <a:pt x="614854" y="174503"/>
                    </a:cubicBezTo>
                    <a:lnTo>
                      <a:pt x="614854" y="279078"/>
                    </a:lnTo>
                    <a:lnTo>
                      <a:pt x="561306" y="279078"/>
                    </a:lnTo>
                    <a:cubicBezTo>
                      <a:pt x="508388" y="279078"/>
                      <a:pt x="492009" y="311837"/>
                      <a:pt x="492009" y="345225"/>
                    </a:cubicBezTo>
                    <a:lnTo>
                      <a:pt x="492009" y="425232"/>
                    </a:lnTo>
                    <a:lnTo>
                      <a:pt x="609184" y="425232"/>
                    </a:lnTo>
                    <a:lnTo>
                      <a:pt x="590285" y="548076"/>
                    </a:lnTo>
                    <a:lnTo>
                      <a:pt x="491379" y="548076"/>
                    </a:lnTo>
                    <a:lnTo>
                      <a:pt x="491379" y="845424"/>
                    </a:lnTo>
                    <a:cubicBezTo>
                      <a:pt x="694860" y="813925"/>
                      <a:pt x="850463" y="637533"/>
                      <a:pt x="850463" y="425232"/>
                    </a:cubicBezTo>
                    <a:close/>
                  </a:path>
                </a:pathLst>
              </a:custGeom>
              <a:solidFill>
                <a:srgbClr val="FBAE1C"/>
              </a:solidFill>
              <a:ln w="6294" cap="flat">
                <a:noFill/>
                <a:prstDash val="solid"/>
                <a:miter/>
              </a:ln>
            </p:spPr>
            <p:txBody>
              <a:bodyPr rtlCol="0" anchor="ctr"/>
              <a:lstStyle/>
              <a:p>
                <a:endParaRPr lang="en-US" sz="1000" dirty="0">
                  <a:latin typeface="Calibri" panose="020F0502020204030204" pitchFamily="34" charset="0"/>
                  <a:cs typeface="Calibri" panose="020F0502020204030204" pitchFamily="34" charset="0"/>
                </a:endParaRPr>
              </a:p>
            </p:txBody>
          </p:sp>
          <p:sp>
            <p:nvSpPr>
              <p:cNvPr id="65" name="Freeform 64">
                <a:extLst>
                  <a:ext uri="{FF2B5EF4-FFF2-40B4-BE49-F238E27FC236}">
                    <a16:creationId xmlns:a16="http://schemas.microsoft.com/office/drawing/2014/main" id="{A5677088-7629-B412-6F57-BB0794F1330C}"/>
                  </a:ext>
                </a:extLst>
              </p:cNvPr>
              <p:cNvSpPr/>
              <p:nvPr/>
            </p:nvSpPr>
            <p:spPr>
              <a:xfrm>
                <a:off x="-945327" y="2666201"/>
                <a:ext cx="363494" cy="684780"/>
              </a:xfrm>
              <a:custGeom>
                <a:avLst/>
                <a:gdLst>
                  <a:gd name="connsiteX0" fmla="*/ 339555 w 363494"/>
                  <a:gd name="connsiteY0" fmla="*/ 381764 h 684780"/>
                  <a:gd name="connsiteX1" fmla="*/ 358455 w 363494"/>
                  <a:gd name="connsiteY1" fmla="*/ 258919 h 684780"/>
                  <a:gd name="connsiteX2" fmla="*/ 240650 w 363494"/>
                  <a:gd name="connsiteY2" fmla="*/ 258919 h 684780"/>
                  <a:gd name="connsiteX3" fmla="*/ 240650 w 363494"/>
                  <a:gd name="connsiteY3" fmla="*/ 179542 h 684780"/>
                  <a:gd name="connsiteX4" fmla="*/ 309947 w 363494"/>
                  <a:gd name="connsiteY4" fmla="*/ 113395 h 684780"/>
                  <a:gd name="connsiteX5" fmla="*/ 363494 w 363494"/>
                  <a:gd name="connsiteY5" fmla="*/ 113395 h 684780"/>
                  <a:gd name="connsiteX6" fmla="*/ 363494 w 363494"/>
                  <a:gd name="connsiteY6" fmla="*/ 8190 h 684780"/>
                  <a:gd name="connsiteX7" fmla="*/ 268368 w 363494"/>
                  <a:gd name="connsiteY7" fmla="*/ 0 h 684780"/>
                  <a:gd name="connsiteX8" fmla="*/ 107725 w 363494"/>
                  <a:gd name="connsiteY8" fmla="*/ 165683 h 684780"/>
                  <a:gd name="connsiteX9" fmla="*/ 107725 w 363494"/>
                  <a:gd name="connsiteY9" fmla="*/ 259549 h 684780"/>
                  <a:gd name="connsiteX10" fmla="*/ 0 w 363494"/>
                  <a:gd name="connsiteY10" fmla="*/ 259549 h 684780"/>
                  <a:gd name="connsiteX11" fmla="*/ 0 w 363494"/>
                  <a:gd name="connsiteY11" fmla="*/ 382394 h 684780"/>
                  <a:gd name="connsiteX12" fmla="*/ 107725 w 363494"/>
                  <a:gd name="connsiteY12" fmla="*/ 382394 h 684780"/>
                  <a:gd name="connsiteX13" fmla="*/ 107725 w 363494"/>
                  <a:gd name="connsiteY13" fmla="*/ 679741 h 684780"/>
                  <a:gd name="connsiteX14" fmla="*/ 173873 w 363494"/>
                  <a:gd name="connsiteY14" fmla="*/ 684781 h 684780"/>
                  <a:gd name="connsiteX15" fmla="*/ 240020 w 363494"/>
                  <a:gd name="connsiteY15" fmla="*/ 679741 h 684780"/>
                  <a:gd name="connsiteX16" fmla="*/ 240020 w 363494"/>
                  <a:gd name="connsiteY16" fmla="*/ 382394 h 684780"/>
                  <a:gd name="connsiteX17" fmla="*/ 339555 w 363494"/>
                  <a:gd name="connsiteY17" fmla="*/ 382394 h 684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63494" h="684780">
                    <a:moveTo>
                      <a:pt x="339555" y="381764"/>
                    </a:moveTo>
                    <a:lnTo>
                      <a:pt x="358455" y="258919"/>
                    </a:lnTo>
                    <a:lnTo>
                      <a:pt x="240650" y="258919"/>
                    </a:lnTo>
                    <a:lnTo>
                      <a:pt x="240650" y="179542"/>
                    </a:lnTo>
                    <a:cubicBezTo>
                      <a:pt x="240650" y="146154"/>
                      <a:pt x="257029" y="113395"/>
                      <a:pt x="309947" y="113395"/>
                    </a:cubicBezTo>
                    <a:lnTo>
                      <a:pt x="363494" y="113395"/>
                    </a:lnTo>
                    <a:lnTo>
                      <a:pt x="363494" y="8190"/>
                    </a:lnTo>
                    <a:cubicBezTo>
                      <a:pt x="363494" y="8190"/>
                      <a:pt x="314987" y="0"/>
                      <a:pt x="268368" y="0"/>
                    </a:cubicBezTo>
                    <a:cubicBezTo>
                      <a:pt x="171353" y="0"/>
                      <a:pt x="107725" y="58588"/>
                      <a:pt x="107725" y="165683"/>
                    </a:cubicBezTo>
                    <a:lnTo>
                      <a:pt x="107725" y="259549"/>
                    </a:lnTo>
                    <a:lnTo>
                      <a:pt x="0" y="259549"/>
                    </a:lnTo>
                    <a:lnTo>
                      <a:pt x="0" y="382394"/>
                    </a:lnTo>
                    <a:lnTo>
                      <a:pt x="107725" y="382394"/>
                    </a:lnTo>
                    <a:lnTo>
                      <a:pt x="107725" y="679741"/>
                    </a:lnTo>
                    <a:cubicBezTo>
                      <a:pt x="129144" y="682891"/>
                      <a:pt x="151823" y="684781"/>
                      <a:pt x="173873" y="684781"/>
                    </a:cubicBezTo>
                    <a:cubicBezTo>
                      <a:pt x="195922" y="684781"/>
                      <a:pt x="218601" y="682891"/>
                      <a:pt x="240020" y="679741"/>
                    </a:cubicBezTo>
                    <a:lnTo>
                      <a:pt x="240020" y="382394"/>
                    </a:lnTo>
                    <a:lnTo>
                      <a:pt x="339555" y="382394"/>
                    </a:lnTo>
                    <a:close/>
                  </a:path>
                </a:pathLst>
              </a:custGeom>
              <a:solidFill>
                <a:srgbClr val="FFFFFF"/>
              </a:solidFill>
              <a:ln w="6294" cap="flat">
                <a:noFill/>
                <a:prstDash val="solid"/>
                <a:miter/>
              </a:ln>
            </p:spPr>
            <p:txBody>
              <a:bodyPr rtlCol="0" anchor="ctr"/>
              <a:lstStyle/>
              <a:p>
                <a:endParaRPr lang="en-US" sz="1000" dirty="0">
                  <a:latin typeface="Calibri" panose="020F0502020204030204" pitchFamily="34" charset="0"/>
                  <a:cs typeface="Calibri" panose="020F0502020204030204" pitchFamily="34" charset="0"/>
                </a:endParaRPr>
              </a:p>
            </p:txBody>
          </p:sp>
        </p:grpSp>
        <p:grpSp>
          <p:nvGrpSpPr>
            <p:cNvPr id="55" name="Group 54">
              <a:extLst>
                <a:ext uri="{FF2B5EF4-FFF2-40B4-BE49-F238E27FC236}">
                  <a16:creationId xmlns:a16="http://schemas.microsoft.com/office/drawing/2014/main" id="{EC00BC90-2170-CACE-F79E-1361CD393B73}"/>
                </a:ext>
              </a:extLst>
            </p:cNvPr>
            <p:cNvGrpSpPr/>
            <p:nvPr/>
          </p:nvGrpSpPr>
          <p:grpSpPr>
            <a:xfrm>
              <a:off x="1146213" y="8594793"/>
              <a:ext cx="524161" cy="524161"/>
              <a:chOff x="3094393" y="4759137"/>
              <a:chExt cx="1074283" cy="1074283"/>
            </a:xfrm>
          </p:grpSpPr>
          <p:sp>
            <p:nvSpPr>
              <p:cNvPr id="59" name="Freeform 58">
                <a:extLst>
                  <a:ext uri="{FF2B5EF4-FFF2-40B4-BE49-F238E27FC236}">
                    <a16:creationId xmlns:a16="http://schemas.microsoft.com/office/drawing/2014/main" id="{88D682BD-95F6-63E2-CB45-DB37DFFF468E}"/>
                  </a:ext>
                </a:extLst>
              </p:cNvPr>
              <p:cNvSpPr/>
              <p:nvPr/>
            </p:nvSpPr>
            <p:spPr>
              <a:xfrm>
                <a:off x="3094393" y="4759137"/>
                <a:ext cx="1074283" cy="1074283"/>
              </a:xfrm>
              <a:custGeom>
                <a:avLst/>
                <a:gdLst>
                  <a:gd name="connsiteX0" fmla="*/ 850464 w 850463"/>
                  <a:gd name="connsiteY0" fmla="*/ 425232 h 850463"/>
                  <a:gd name="connsiteX1" fmla="*/ 425232 w 850463"/>
                  <a:gd name="connsiteY1" fmla="*/ 850464 h 850463"/>
                  <a:gd name="connsiteX2" fmla="*/ 0 w 850463"/>
                  <a:gd name="connsiteY2" fmla="*/ 425232 h 850463"/>
                  <a:gd name="connsiteX3" fmla="*/ 425232 w 850463"/>
                  <a:gd name="connsiteY3" fmla="*/ 0 h 850463"/>
                  <a:gd name="connsiteX4" fmla="*/ 850464 w 850463"/>
                  <a:gd name="connsiteY4" fmla="*/ 425232 h 850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463" h="850463">
                    <a:moveTo>
                      <a:pt x="850464" y="425232"/>
                    </a:moveTo>
                    <a:cubicBezTo>
                      <a:pt x="850464" y="660081"/>
                      <a:pt x="660081" y="850464"/>
                      <a:pt x="425232" y="850464"/>
                    </a:cubicBezTo>
                    <a:cubicBezTo>
                      <a:pt x="190383" y="850464"/>
                      <a:pt x="0" y="660081"/>
                      <a:pt x="0" y="425232"/>
                    </a:cubicBezTo>
                    <a:cubicBezTo>
                      <a:pt x="0" y="190383"/>
                      <a:pt x="190383" y="0"/>
                      <a:pt x="425232" y="0"/>
                    </a:cubicBezTo>
                    <a:cubicBezTo>
                      <a:pt x="660081" y="0"/>
                      <a:pt x="850464" y="190383"/>
                      <a:pt x="850464" y="425232"/>
                    </a:cubicBezTo>
                    <a:close/>
                  </a:path>
                </a:pathLst>
              </a:custGeom>
              <a:solidFill>
                <a:srgbClr val="FBAE1C"/>
              </a:solidFill>
              <a:ln w="6294" cap="flat">
                <a:noFill/>
                <a:prstDash val="solid"/>
                <a:miter/>
              </a:ln>
            </p:spPr>
            <p:txBody>
              <a:bodyPr rtlCol="0" anchor="ctr"/>
              <a:lstStyle/>
              <a:p>
                <a:endParaRPr lang="en-US" sz="1000" dirty="0">
                  <a:latin typeface="Calibri" panose="020F0502020204030204" pitchFamily="34" charset="0"/>
                  <a:cs typeface="Calibri" panose="020F0502020204030204" pitchFamily="34" charset="0"/>
                </a:endParaRPr>
              </a:p>
            </p:txBody>
          </p:sp>
          <p:grpSp>
            <p:nvGrpSpPr>
              <p:cNvPr id="60" name="Group 59">
                <a:extLst>
                  <a:ext uri="{FF2B5EF4-FFF2-40B4-BE49-F238E27FC236}">
                    <a16:creationId xmlns:a16="http://schemas.microsoft.com/office/drawing/2014/main" id="{E863B9A0-97B7-F43F-3366-A0916049DA97}"/>
                  </a:ext>
                </a:extLst>
              </p:cNvPr>
              <p:cNvGrpSpPr/>
              <p:nvPr/>
            </p:nvGrpSpPr>
            <p:grpSpPr>
              <a:xfrm>
                <a:off x="3303016" y="4946695"/>
                <a:ext cx="685139" cy="655838"/>
                <a:chOff x="3303016" y="4946695"/>
                <a:chExt cx="685139" cy="655838"/>
              </a:xfrm>
            </p:grpSpPr>
            <p:sp>
              <p:nvSpPr>
                <p:cNvPr id="61" name="Freeform 60">
                  <a:extLst>
                    <a:ext uri="{FF2B5EF4-FFF2-40B4-BE49-F238E27FC236}">
                      <a16:creationId xmlns:a16="http://schemas.microsoft.com/office/drawing/2014/main" id="{EF657B28-F91F-73FE-4E47-CF28854EE714}"/>
                    </a:ext>
                  </a:extLst>
                </p:cNvPr>
                <p:cNvSpPr/>
                <p:nvPr/>
              </p:nvSpPr>
              <p:spPr>
                <a:xfrm>
                  <a:off x="3540110" y="5149321"/>
                  <a:ext cx="448045" cy="453212"/>
                </a:xfrm>
                <a:custGeom>
                  <a:avLst/>
                  <a:gdLst>
                    <a:gd name="connsiteX0" fmla="*/ 0 w 448045"/>
                    <a:gd name="connsiteY0" fmla="*/ 452676 h 453212"/>
                    <a:gd name="connsiteX1" fmla="*/ 0 w 448045"/>
                    <a:gd name="connsiteY1" fmla="*/ 10629 h 453212"/>
                    <a:gd name="connsiteX2" fmla="*/ 146311 w 448045"/>
                    <a:gd name="connsiteY2" fmla="*/ 10629 h 453212"/>
                    <a:gd name="connsiteX3" fmla="*/ 146311 w 448045"/>
                    <a:gd name="connsiteY3" fmla="*/ 72248 h 453212"/>
                    <a:gd name="connsiteX4" fmla="*/ 146847 w 448045"/>
                    <a:gd name="connsiteY4" fmla="*/ 72248 h 453212"/>
                    <a:gd name="connsiteX5" fmla="*/ 148455 w 448045"/>
                    <a:gd name="connsiteY5" fmla="*/ 70104 h 453212"/>
                    <a:gd name="connsiteX6" fmla="*/ 191330 w 448045"/>
                    <a:gd name="connsiteY6" fmla="*/ 24560 h 453212"/>
                    <a:gd name="connsiteX7" fmla="*/ 255107 w 448045"/>
                    <a:gd name="connsiteY7" fmla="*/ 1520 h 453212"/>
                    <a:gd name="connsiteX8" fmla="*/ 337642 w 448045"/>
                    <a:gd name="connsiteY8" fmla="*/ 9021 h 453212"/>
                    <a:gd name="connsiteX9" fmla="*/ 428751 w 448045"/>
                    <a:gd name="connsiteY9" fmla="*/ 93680 h 453212"/>
                    <a:gd name="connsiteX10" fmla="*/ 446437 w 448045"/>
                    <a:gd name="connsiteY10" fmla="*/ 163872 h 453212"/>
                    <a:gd name="connsiteX11" fmla="*/ 448045 w 448045"/>
                    <a:gd name="connsiteY11" fmla="*/ 204594 h 453212"/>
                    <a:gd name="connsiteX12" fmla="*/ 448045 w 448045"/>
                    <a:gd name="connsiteY12" fmla="*/ 449461 h 453212"/>
                    <a:gd name="connsiteX13" fmla="*/ 448045 w 448045"/>
                    <a:gd name="connsiteY13" fmla="*/ 453212 h 453212"/>
                    <a:gd name="connsiteX14" fmla="*/ 301198 w 448045"/>
                    <a:gd name="connsiteY14" fmla="*/ 453212 h 453212"/>
                    <a:gd name="connsiteX15" fmla="*/ 301198 w 448045"/>
                    <a:gd name="connsiteY15" fmla="*/ 449461 h 453212"/>
                    <a:gd name="connsiteX16" fmla="*/ 301198 w 448045"/>
                    <a:gd name="connsiteY16" fmla="*/ 214239 h 453212"/>
                    <a:gd name="connsiteX17" fmla="*/ 291551 w 448045"/>
                    <a:gd name="connsiteY17" fmla="*/ 159050 h 453212"/>
                    <a:gd name="connsiteX18" fmla="*/ 232598 w 448045"/>
                    <a:gd name="connsiteY18" fmla="*/ 117256 h 453212"/>
                    <a:gd name="connsiteX19" fmla="*/ 152743 w 448045"/>
                    <a:gd name="connsiteY19" fmla="*/ 167087 h 453212"/>
                    <a:gd name="connsiteX20" fmla="*/ 146311 w 448045"/>
                    <a:gd name="connsiteY20" fmla="*/ 204058 h 453212"/>
                    <a:gd name="connsiteX21" fmla="*/ 146311 w 448045"/>
                    <a:gd name="connsiteY21" fmla="*/ 449461 h 453212"/>
                    <a:gd name="connsiteX22" fmla="*/ 146311 w 448045"/>
                    <a:gd name="connsiteY22" fmla="*/ 453212 h 453212"/>
                    <a:gd name="connsiteX23" fmla="*/ 0 w 448045"/>
                    <a:gd name="connsiteY23" fmla="*/ 452676 h 453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48045" h="453212">
                      <a:moveTo>
                        <a:pt x="0" y="452676"/>
                      </a:moveTo>
                      <a:cubicBezTo>
                        <a:pt x="0" y="305327"/>
                        <a:pt x="0" y="157978"/>
                        <a:pt x="0" y="10629"/>
                      </a:cubicBezTo>
                      <a:cubicBezTo>
                        <a:pt x="48770" y="10629"/>
                        <a:pt x="97541" y="10629"/>
                        <a:pt x="146311" y="10629"/>
                      </a:cubicBezTo>
                      <a:cubicBezTo>
                        <a:pt x="146311" y="30990"/>
                        <a:pt x="146311" y="51351"/>
                        <a:pt x="146311" y="72248"/>
                      </a:cubicBezTo>
                      <a:cubicBezTo>
                        <a:pt x="146311" y="72248"/>
                        <a:pt x="146847" y="72248"/>
                        <a:pt x="146847" y="72248"/>
                      </a:cubicBezTo>
                      <a:cubicBezTo>
                        <a:pt x="147383" y="71712"/>
                        <a:pt x="147919" y="70640"/>
                        <a:pt x="148455" y="70104"/>
                      </a:cubicBezTo>
                      <a:cubicBezTo>
                        <a:pt x="160246" y="52422"/>
                        <a:pt x="174180" y="36884"/>
                        <a:pt x="191330" y="24560"/>
                      </a:cubicBezTo>
                      <a:cubicBezTo>
                        <a:pt x="210624" y="11165"/>
                        <a:pt x="232062" y="4199"/>
                        <a:pt x="255107" y="1520"/>
                      </a:cubicBezTo>
                      <a:cubicBezTo>
                        <a:pt x="282976" y="-1695"/>
                        <a:pt x="310845" y="-87"/>
                        <a:pt x="337642" y="9021"/>
                      </a:cubicBezTo>
                      <a:cubicBezTo>
                        <a:pt x="380517" y="23488"/>
                        <a:pt x="410529" y="52422"/>
                        <a:pt x="428751" y="93680"/>
                      </a:cubicBezTo>
                      <a:cubicBezTo>
                        <a:pt x="438398" y="116184"/>
                        <a:pt x="444294" y="139760"/>
                        <a:pt x="446437" y="163872"/>
                      </a:cubicBezTo>
                      <a:cubicBezTo>
                        <a:pt x="447509" y="177267"/>
                        <a:pt x="448045" y="191198"/>
                        <a:pt x="448045" y="204594"/>
                      </a:cubicBezTo>
                      <a:cubicBezTo>
                        <a:pt x="448045" y="286038"/>
                        <a:pt x="448045" y="368017"/>
                        <a:pt x="448045" y="449461"/>
                      </a:cubicBezTo>
                      <a:cubicBezTo>
                        <a:pt x="448045" y="450533"/>
                        <a:pt x="448045" y="451605"/>
                        <a:pt x="448045" y="453212"/>
                      </a:cubicBezTo>
                      <a:cubicBezTo>
                        <a:pt x="398739" y="453212"/>
                        <a:pt x="349968" y="453212"/>
                        <a:pt x="301198" y="453212"/>
                      </a:cubicBezTo>
                      <a:cubicBezTo>
                        <a:pt x="301198" y="452141"/>
                        <a:pt x="301198" y="451069"/>
                        <a:pt x="301198" y="449461"/>
                      </a:cubicBezTo>
                      <a:cubicBezTo>
                        <a:pt x="301198" y="371232"/>
                        <a:pt x="301198" y="292468"/>
                        <a:pt x="301198" y="214239"/>
                      </a:cubicBezTo>
                      <a:cubicBezTo>
                        <a:pt x="301198" y="195485"/>
                        <a:pt x="299054" y="176732"/>
                        <a:pt x="291551" y="159050"/>
                      </a:cubicBezTo>
                      <a:cubicBezTo>
                        <a:pt x="280832" y="132795"/>
                        <a:pt x="261002" y="118863"/>
                        <a:pt x="232598" y="117256"/>
                      </a:cubicBezTo>
                      <a:cubicBezTo>
                        <a:pt x="196690" y="115113"/>
                        <a:pt x="167749" y="133330"/>
                        <a:pt x="152743" y="167087"/>
                      </a:cubicBezTo>
                      <a:cubicBezTo>
                        <a:pt x="147383" y="178875"/>
                        <a:pt x="146311" y="191198"/>
                        <a:pt x="146311" y="204058"/>
                      </a:cubicBezTo>
                      <a:cubicBezTo>
                        <a:pt x="146311" y="286038"/>
                        <a:pt x="146311" y="368017"/>
                        <a:pt x="146311" y="449461"/>
                      </a:cubicBezTo>
                      <a:cubicBezTo>
                        <a:pt x="146311" y="450533"/>
                        <a:pt x="146311" y="451605"/>
                        <a:pt x="146311" y="453212"/>
                      </a:cubicBezTo>
                      <a:cubicBezTo>
                        <a:pt x="98077" y="452676"/>
                        <a:pt x="48770" y="452676"/>
                        <a:pt x="0" y="452676"/>
                      </a:cubicBezTo>
                      <a:close/>
                    </a:path>
                  </a:pathLst>
                </a:custGeom>
                <a:solidFill>
                  <a:schemeClr val="bg1"/>
                </a:solidFill>
                <a:ln w="5347" cap="flat">
                  <a:noFill/>
                  <a:prstDash val="solid"/>
                  <a:miter/>
                </a:ln>
              </p:spPr>
              <p:txBody>
                <a:bodyPr rtlCol="0" anchor="ctr"/>
                <a:lstStyle/>
                <a:p>
                  <a:endParaRPr lang="en-US" sz="1000"/>
                </a:p>
              </p:txBody>
            </p:sp>
            <p:sp>
              <p:nvSpPr>
                <p:cNvPr id="62" name="Freeform 61">
                  <a:extLst>
                    <a:ext uri="{FF2B5EF4-FFF2-40B4-BE49-F238E27FC236}">
                      <a16:creationId xmlns:a16="http://schemas.microsoft.com/office/drawing/2014/main" id="{536B3111-27C5-EBDD-D44F-845114AC2D27}"/>
                    </a:ext>
                  </a:extLst>
                </p:cNvPr>
                <p:cNvSpPr/>
                <p:nvPr/>
              </p:nvSpPr>
              <p:spPr>
                <a:xfrm>
                  <a:off x="3311799" y="5159950"/>
                  <a:ext cx="146847" cy="442047"/>
                </a:xfrm>
                <a:custGeom>
                  <a:avLst/>
                  <a:gdLst>
                    <a:gd name="connsiteX0" fmla="*/ 146847 w 146847"/>
                    <a:gd name="connsiteY0" fmla="*/ 0 h 442047"/>
                    <a:gd name="connsiteX1" fmla="*/ 146847 w 146847"/>
                    <a:gd name="connsiteY1" fmla="*/ 442048 h 442047"/>
                    <a:gd name="connsiteX2" fmla="*/ 0 w 146847"/>
                    <a:gd name="connsiteY2" fmla="*/ 442048 h 442047"/>
                    <a:gd name="connsiteX3" fmla="*/ 0 w 146847"/>
                    <a:gd name="connsiteY3" fmla="*/ 0 h 442047"/>
                    <a:gd name="connsiteX4" fmla="*/ 146847 w 146847"/>
                    <a:gd name="connsiteY4" fmla="*/ 0 h 4420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847" h="442047">
                      <a:moveTo>
                        <a:pt x="146847" y="0"/>
                      </a:moveTo>
                      <a:cubicBezTo>
                        <a:pt x="146847" y="147349"/>
                        <a:pt x="146847" y="294698"/>
                        <a:pt x="146847" y="442048"/>
                      </a:cubicBezTo>
                      <a:cubicBezTo>
                        <a:pt x="98077" y="442048"/>
                        <a:pt x="48771" y="442048"/>
                        <a:pt x="0" y="442048"/>
                      </a:cubicBezTo>
                      <a:cubicBezTo>
                        <a:pt x="0" y="294698"/>
                        <a:pt x="0" y="147349"/>
                        <a:pt x="0" y="0"/>
                      </a:cubicBezTo>
                      <a:cubicBezTo>
                        <a:pt x="48771" y="0"/>
                        <a:pt x="97541" y="0"/>
                        <a:pt x="146847" y="0"/>
                      </a:cubicBezTo>
                      <a:close/>
                    </a:path>
                  </a:pathLst>
                </a:custGeom>
                <a:solidFill>
                  <a:schemeClr val="bg1"/>
                </a:solidFill>
                <a:ln w="5347" cap="flat">
                  <a:noFill/>
                  <a:prstDash val="solid"/>
                  <a:miter/>
                </a:ln>
              </p:spPr>
              <p:txBody>
                <a:bodyPr rtlCol="0" anchor="ctr"/>
                <a:lstStyle/>
                <a:p>
                  <a:endParaRPr lang="en-US" sz="1000"/>
                </a:p>
              </p:txBody>
            </p:sp>
            <p:sp>
              <p:nvSpPr>
                <p:cNvPr id="63" name="Freeform 62">
                  <a:extLst>
                    <a:ext uri="{FF2B5EF4-FFF2-40B4-BE49-F238E27FC236}">
                      <a16:creationId xmlns:a16="http://schemas.microsoft.com/office/drawing/2014/main" id="{4874922D-3244-2A22-C660-AF98E3ADA6EB}"/>
                    </a:ext>
                  </a:extLst>
                </p:cNvPr>
                <p:cNvSpPr/>
                <p:nvPr/>
              </p:nvSpPr>
              <p:spPr>
                <a:xfrm>
                  <a:off x="3303016" y="4946695"/>
                  <a:ext cx="165330" cy="153521"/>
                </a:xfrm>
                <a:custGeom>
                  <a:avLst/>
                  <a:gdLst>
                    <a:gd name="connsiteX0" fmla="*/ 83279 w 165330"/>
                    <a:gd name="connsiteY0" fmla="*/ 0 h 153521"/>
                    <a:gd name="connsiteX1" fmla="*/ 122938 w 165330"/>
                    <a:gd name="connsiteY1" fmla="*/ 8573 h 153521"/>
                    <a:gd name="connsiteX2" fmla="*/ 164741 w 165330"/>
                    <a:gd name="connsiteY2" fmla="*/ 68584 h 153521"/>
                    <a:gd name="connsiteX3" fmla="*/ 144912 w 165330"/>
                    <a:gd name="connsiteY3" fmla="*/ 129132 h 153521"/>
                    <a:gd name="connsiteX4" fmla="*/ 101500 w 165330"/>
                    <a:gd name="connsiteY4" fmla="*/ 151636 h 153521"/>
                    <a:gd name="connsiteX5" fmla="*/ 42011 w 165330"/>
                    <a:gd name="connsiteY5" fmla="*/ 144670 h 153521"/>
                    <a:gd name="connsiteX6" fmla="*/ 208 w 165330"/>
                    <a:gd name="connsiteY6" fmla="*/ 71264 h 153521"/>
                    <a:gd name="connsiteX7" fmla="*/ 65057 w 165330"/>
                    <a:gd name="connsiteY7" fmla="*/ 1608 h 153521"/>
                    <a:gd name="connsiteX8" fmla="*/ 83279 w 165330"/>
                    <a:gd name="connsiteY8" fmla="*/ 0 h 153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5330" h="153521">
                      <a:moveTo>
                        <a:pt x="83279" y="0"/>
                      </a:moveTo>
                      <a:cubicBezTo>
                        <a:pt x="97213" y="536"/>
                        <a:pt x="110611" y="2679"/>
                        <a:pt x="122938" y="8573"/>
                      </a:cubicBezTo>
                      <a:cubicBezTo>
                        <a:pt x="148127" y="20897"/>
                        <a:pt x="161526" y="41258"/>
                        <a:pt x="164741" y="68584"/>
                      </a:cubicBezTo>
                      <a:cubicBezTo>
                        <a:pt x="167421" y="91624"/>
                        <a:pt x="160990" y="112521"/>
                        <a:pt x="144912" y="129132"/>
                      </a:cubicBezTo>
                      <a:cubicBezTo>
                        <a:pt x="133121" y="141455"/>
                        <a:pt x="118115" y="148421"/>
                        <a:pt x="101500" y="151636"/>
                      </a:cubicBezTo>
                      <a:cubicBezTo>
                        <a:pt x="81135" y="155386"/>
                        <a:pt x="61305" y="153779"/>
                        <a:pt x="42011" y="144670"/>
                      </a:cubicBezTo>
                      <a:cubicBezTo>
                        <a:pt x="12534" y="130739"/>
                        <a:pt x="-1936" y="101805"/>
                        <a:pt x="208" y="71264"/>
                      </a:cubicBezTo>
                      <a:cubicBezTo>
                        <a:pt x="2352" y="35900"/>
                        <a:pt x="27005" y="8037"/>
                        <a:pt x="65057" y="1608"/>
                      </a:cubicBezTo>
                      <a:cubicBezTo>
                        <a:pt x="70952" y="536"/>
                        <a:pt x="76847" y="536"/>
                        <a:pt x="83279" y="0"/>
                      </a:cubicBezTo>
                      <a:close/>
                    </a:path>
                  </a:pathLst>
                </a:custGeom>
                <a:solidFill>
                  <a:schemeClr val="bg1"/>
                </a:solidFill>
                <a:ln w="5347" cap="flat">
                  <a:noFill/>
                  <a:prstDash val="solid"/>
                  <a:miter/>
                </a:ln>
              </p:spPr>
              <p:txBody>
                <a:bodyPr rtlCol="0" anchor="ctr"/>
                <a:lstStyle/>
                <a:p>
                  <a:endParaRPr lang="en-US" sz="1000"/>
                </a:p>
              </p:txBody>
            </p:sp>
          </p:grpSp>
        </p:grpSp>
        <p:grpSp>
          <p:nvGrpSpPr>
            <p:cNvPr id="56" name="Group 55">
              <a:extLst>
                <a:ext uri="{FF2B5EF4-FFF2-40B4-BE49-F238E27FC236}">
                  <a16:creationId xmlns:a16="http://schemas.microsoft.com/office/drawing/2014/main" id="{871B395F-2FD5-DB33-8D52-7033636D3633}"/>
                </a:ext>
              </a:extLst>
            </p:cNvPr>
            <p:cNvGrpSpPr/>
            <p:nvPr/>
          </p:nvGrpSpPr>
          <p:grpSpPr>
            <a:xfrm>
              <a:off x="1817377" y="8594793"/>
              <a:ext cx="524161" cy="524161"/>
              <a:chOff x="2779401" y="1664126"/>
              <a:chExt cx="1074283" cy="1074283"/>
            </a:xfrm>
          </p:grpSpPr>
          <p:sp>
            <p:nvSpPr>
              <p:cNvPr id="57" name="Freeform 56">
                <a:extLst>
                  <a:ext uri="{FF2B5EF4-FFF2-40B4-BE49-F238E27FC236}">
                    <a16:creationId xmlns:a16="http://schemas.microsoft.com/office/drawing/2014/main" id="{2B034F8C-901E-62D7-CA8A-77BB6D004A61}"/>
                  </a:ext>
                </a:extLst>
              </p:cNvPr>
              <p:cNvSpPr/>
              <p:nvPr/>
            </p:nvSpPr>
            <p:spPr>
              <a:xfrm>
                <a:off x="2779401" y="1664126"/>
                <a:ext cx="1074283" cy="1074283"/>
              </a:xfrm>
              <a:custGeom>
                <a:avLst/>
                <a:gdLst>
                  <a:gd name="connsiteX0" fmla="*/ 850464 w 850463"/>
                  <a:gd name="connsiteY0" fmla="*/ 425232 h 850463"/>
                  <a:gd name="connsiteX1" fmla="*/ 425232 w 850463"/>
                  <a:gd name="connsiteY1" fmla="*/ 850464 h 850463"/>
                  <a:gd name="connsiteX2" fmla="*/ 0 w 850463"/>
                  <a:gd name="connsiteY2" fmla="*/ 425232 h 850463"/>
                  <a:gd name="connsiteX3" fmla="*/ 425232 w 850463"/>
                  <a:gd name="connsiteY3" fmla="*/ 0 h 850463"/>
                  <a:gd name="connsiteX4" fmla="*/ 850464 w 850463"/>
                  <a:gd name="connsiteY4" fmla="*/ 425232 h 850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463" h="850463">
                    <a:moveTo>
                      <a:pt x="850464" y="425232"/>
                    </a:moveTo>
                    <a:cubicBezTo>
                      <a:pt x="850464" y="660081"/>
                      <a:pt x="660081" y="850464"/>
                      <a:pt x="425232" y="850464"/>
                    </a:cubicBezTo>
                    <a:cubicBezTo>
                      <a:pt x="190383" y="850464"/>
                      <a:pt x="0" y="660081"/>
                      <a:pt x="0" y="425232"/>
                    </a:cubicBezTo>
                    <a:cubicBezTo>
                      <a:pt x="0" y="190383"/>
                      <a:pt x="190383" y="0"/>
                      <a:pt x="425232" y="0"/>
                    </a:cubicBezTo>
                    <a:cubicBezTo>
                      <a:pt x="660081" y="0"/>
                      <a:pt x="850464" y="190383"/>
                      <a:pt x="850464" y="425232"/>
                    </a:cubicBezTo>
                    <a:close/>
                  </a:path>
                </a:pathLst>
              </a:custGeom>
              <a:solidFill>
                <a:srgbClr val="FBAE1C"/>
              </a:solidFill>
              <a:ln w="6294" cap="flat">
                <a:noFill/>
                <a:prstDash val="solid"/>
                <a:miter/>
              </a:ln>
            </p:spPr>
            <p:txBody>
              <a:bodyPr rtlCol="0" anchor="ctr"/>
              <a:lstStyle/>
              <a:p>
                <a:endParaRPr lang="en-US" sz="1000" dirty="0">
                  <a:latin typeface="Calibri" panose="020F0502020204030204" pitchFamily="34" charset="0"/>
                  <a:cs typeface="Calibri" panose="020F0502020204030204" pitchFamily="34" charset="0"/>
                </a:endParaRPr>
              </a:p>
            </p:txBody>
          </p:sp>
          <p:sp>
            <p:nvSpPr>
              <p:cNvPr id="58" name="Graphic 3">
                <a:extLst>
                  <a:ext uri="{FF2B5EF4-FFF2-40B4-BE49-F238E27FC236}">
                    <a16:creationId xmlns:a16="http://schemas.microsoft.com/office/drawing/2014/main" id="{C80D4EC2-47FC-892E-4CBD-BFE8CB8659E1}"/>
                  </a:ext>
                </a:extLst>
              </p:cNvPr>
              <p:cNvSpPr/>
              <p:nvPr/>
            </p:nvSpPr>
            <p:spPr>
              <a:xfrm>
                <a:off x="2990503" y="1889431"/>
                <a:ext cx="652752" cy="615571"/>
              </a:xfrm>
              <a:custGeom>
                <a:avLst/>
                <a:gdLst>
                  <a:gd name="connsiteX0" fmla="*/ 40005 w 300989"/>
                  <a:gd name="connsiteY0" fmla="*/ 18097 h 283844"/>
                  <a:gd name="connsiteX1" fmla="*/ 220980 w 300989"/>
                  <a:gd name="connsiteY1" fmla="*/ 260985 h 283844"/>
                  <a:gd name="connsiteX2" fmla="*/ 258127 w 300989"/>
                  <a:gd name="connsiteY2" fmla="*/ 260985 h 283844"/>
                  <a:gd name="connsiteX3" fmla="*/ 76200 w 300989"/>
                  <a:gd name="connsiteY3" fmla="*/ 18097 h 283844"/>
                  <a:gd name="connsiteX4" fmla="*/ 40005 w 300989"/>
                  <a:gd name="connsiteY4" fmla="*/ 18097 h 283844"/>
                  <a:gd name="connsiteX5" fmla="*/ 0 w 300989"/>
                  <a:gd name="connsiteY5" fmla="*/ 0 h 283844"/>
                  <a:gd name="connsiteX6" fmla="*/ 85725 w 300989"/>
                  <a:gd name="connsiteY6" fmla="*/ 0 h 283844"/>
                  <a:gd name="connsiteX7" fmla="*/ 164782 w 300989"/>
                  <a:gd name="connsiteY7" fmla="*/ 102870 h 283844"/>
                  <a:gd name="connsiteX8" fmla="*/ 263842 w 300989"/>
                  <a:gd name="connsiteY8" fmla="*/ 0 h 283844"/>
                  <a:gd name="connsiteX9" fmla="*/ 290513 w 300989"/>
                  <a:gd name="connsiteY9" fmla="*/ 0 h 283844"/>
                  <a:gd name="connsiteX10" fmla="*/ 178117 w 300989"/>
                  <a:gd name="connsiteY10" fmla="*/ 121920 h 283844"/>
                  <a:gd name="connsiteX11" fmla="*/ 164782 w 300989"/>
                  <a:gd name="connsiteY11" fmla="*/ 104775 h 283844"/>
                  <a:gd name="connsiteX12" fmla="*/ 300990 w 300989"/>
                  <a:gd name="connsiteY12" fmla="*/ 283845 h 283844"/>
                  <a:gd name="connsiteX13" fmla="*/ 208597 w 300989"/>
                  <a:gd name="connsiteY13" fmla="*/ 283845 h 283844"/>
                  <a:gd name="connsiteX14" fmla="*/ 126682 w 300989"/>
                  <a:gd name="connsiteY14" fmla="*/ 173355 h 283844"/>
                  <a:gd name="connsiteX15" fmla="*/ 31432 w 300989"/>
                  <a:gd name="connsiteY15" fmla="*/ 276225 h 283844"/>
                  <a:gd name="connsiteX16" fmla="*/ 3810 w 300989"/>
                  <a:gd name="connsiteY16" fmla="*/ 276225 h 283844"/>
                  <a:gd name="connsiteX17" fmla="*/ 116205 w 300989"/>
                  <a:gd name="connsiteY17" fmla="*/ 157163 h 283844"/>
                  <a:gd name="connsiteX18" fmla="*/ 0 w 300989"/>
                  <a:gd name="connsiteY18" fmla="*/ 0 h 283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00989" h="283844">
                    <a:moveTo>
                      <a:pt x="40005" y="18097"/>
                    </a:moveTo>
                    <a:lnTo>
                      <a:pt x="220980" y="260985"/>
                    </a:lnTo>
                    <a:lnTo>
                      <a:pt x="258127" y="260985"/>
                    </a:lnTo>
                    <a:lnTo>
                      <a:pt x="76200" y="18097"/>
                    </a:lnTo>
                    <a:lnTo>
                      <a:pt x="40005" y="18097"/>
                    </a:lnTo>
                    <a:close/>
                    <a:moveTo>
                      <a:pt x="0" y="0"/>
                    </a:moveTo>
                    <a:lnTo>
                      <a:pt x="85725" y="0"/>
                    </a:lnTo>
                    <a:lnTo>
                      <a:pt x="164782" y="102870"/>
                    </a:lnTo>
                    <a:lnTo>
                      <a:pt x="263842" y="0"/>
                    </a:lnTo>
                    <a:lnTo>
                      <a:pt x="290513" y="0"/>
                    </a:lnTo>
                    <a:lnTo>
                      <a:pt x="178117" y="121920"/>
                    </a:lnTo>
                    <a:lnTo>
                      <a:pt x="164782" y="104775"/>
                    </a:lnTo>
                    <a:lnTo>
                      <a:pt x="300990" y="283845"/>
                    </a:lnTo>
                    <a:lnTo>
                      <a:pt x="208597" y="283845"/>
                    </a:lnTo>
                    <a:lnTo>
                      <a:pt x="126682" y="173355"/>
                    </a:lnTo>
                    <a:lnTo>
                      <a:pt x="31432" y="276225"/>
                    </a:lnTo>
                    <a:lnTo>
                      <a:pt x="3810" y="276225"/>
                    </a:lnTo>
                    <a:lnTo>
                      <a:pt x="116205" y="157163"/>
                    </a:lnTo>
                    <a:lnTo>
                      <a:pt x="0" y="0"/>
                    </a:lnTo>
                    <a:close/>
                  </a:path>
                </a:pathLst>
              </a:custGeom>
              <a:solidFill>
                <a:srgbClr val="FFFFFF"/>
              </a:solidFill>
              <a:ln w="9525" cap="flat">
                <a:noFill/>
                <a:prstDash val="solid"/>
                <a:miter/>
              </a:ln>
            </p:spPr>
            <p:txBody>
              <a:bodyPr rtlCol="0" anchor="ctr"/>
              <a:lstStyle/>
              <a:p>
                <a:endParaRPr lang="en-US" sz="1000"/>
              </a:p>
            </p:txBody>
          </p:sp>
        </p:grpSp>
      </p:grpSp>
      <p:sp>
        <p:nvSpPr>
          <p:cNvPr id="2" name="Rectangle 1">
            <a:extLst>
              <a:ext uri="{FF2B5EF4-FFF2-40B4-BE49-F238E27FC236}">
                <a16:creationId xmlns:a16="http://schemas.microsoft.com/office/drawing/2014/main" id="{A0B1AAD1-5850-37A8-CFF0-22BDE5F76C78}"/>
              </a:ext>
            </a:extLst>
          </p:cNvPr>
          <p:cNvSpPr/>
          <p:nvPr/>
        </p:nvSpPr>
        <p:spPr>
          <a:xfrm>
            <a:off x="2238502" y="9659788"/>
            <a:ext cx="3003345" cy="707886"/>
          </a:xfrm>
          <a:prstGeom prst="rect">
            <a:avLst/>
          </a:prstGeom>
        </p:spPr>
        <p:txBody>
          <a:bodyPr wrap="square" lIns="91440" tIns="45720" rIns="91440" bIns="45720" anchor="t">
            <a:sp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defTabSz="181904">
              <a:defRPr/>
            </a:pPr>
            <a:r>
              <a:rPr lang="en-US" sz="800" dirty="0">
                <a:latin typeface="Calibri" panose="020F0502020204030204" pitchFamily="34" charset="0"/>
                <a:cs typeface="Calibri" panose="020F0502020204030204" pitchFamily="34" charset="0"/>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lang="en-US" sz="800" dirty="0">
              <a:latin typeface="Calibri" panose="020F0502020204030204" pitchFamily="34" charset="0"/>
              <a:ea typeface="Open Sans"/>
              <a:cs typeface="Calibri" panose="020F0502020204030204" pitchFamily="34" charset="0"/>
            </a:endParaRPr>
          </a:p>
        </p:txBody>
      </p:sp>
    </p:spTree>
    <p:extLst>
      <p:ext uri="{BB962C8B-B14F-4D97-AF65-F5344CB8AC3E}">
        <p14:creationId xmlns:p14="http://schemas.microsoft.com/office/powerpoint/2010/main" val="467312474"/>
      </p:ext>
    </p:extLst>
  </p:cSld>
  <p:clrMapOvr>
    <a:masterClrMapping/>
  </p:clrMapOvr>
</p:sld>
</file>

<file path=ppt/theme/theme1.xml><?xml version="1.0" encoding="utf-8"?>
<a:theme xmlns:a="http://schemas.openxmlformats.org/drawingml/2006/main" name="Office Theme">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Century Schoolbook">
      <a:majorFont>
        <a:latin typeface="Century Schoolbook" panose="02040604050505020304"/>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panose="02040604050505020304"/>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agazine Layout 01 - AE_CA_v4" id="{F9D5F4D5-9454-45C5-AFC0-38A7887A0E87}" vid="{A7535069-094F-4B33-8094-ED35EDC7CF5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MediaServiceKeyPoints xmlns="ef88797d-310b-4d46-ad9c-0c23fa0c8d45"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5F02E0EF7D44C04B9FA644DBFF45FF6A" ma:contentTypeVersion="13" ma:contentTypeDescription="Create a new document." ma:contentTypeScope="" ma:versionID="206b9469efed5238e3299da57cdc015e">
  <xsd:schema xmlns:xsd="http://www.w3.org/2001/XMLSchema" xmlns:xs="http://www.w3.org/2001/XMLSchema" xmlns:p="http://schemas.microsoft.com/office/2006/metadata/properties" xmlns:ns2="876de33e-aaa5-4507-9b92-b84e676ded0d" xmlns:ns3="ef88797d-310b-4d46-ad9c-0c23fa0c8d45" targetNamespace="http://schemas.microsoft.com/office/2006/metadata/properties" ma:root="true" ma:fieldsID="281ed500249cd3fe925a7af84a8b56c4" ns2:_="" ns3:_="">
    <xsd:import namespace="876de33e-aaa5-4507-9b92-b84e676ded0d"/>
    <xsd:import namespace="ef88797d-310b-4d46-ad9c-0c23fa0c8d45"/>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element ref="ns3:MediaServiceDateTaken" minOccurs="0"/>
                <xsd:element ref="ns3:MediaServiceEventHashCode" minOccurs="0"/>
                <xsd:element ref="ns3:MediaServiceGenerationTime" minOccurs="0"/>
                <xsd:element ref="ns3:MediaServiceAutoKeyPoints" minOccurs="0"/>
                <xsd:element ref="ns3:MediaServiceKeyPoints" minOccurs="0"/>
                <xsd:element ref="ns3:MediaServiceAutoTags"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76de33e-aaa5-4507-9b92-b84e676ded0d"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hidden="true" ma:internalName="LastSharedByUser" ma:readOnly="true">
      <xsd:simpleType>
        <xsd:restriction base="dms:Note"/>
      </xsd:simpleType>
    </xsd:element>
    <xsd:element name="LastSharedByTime" ma:index="11" nillable="true" ma:displayName="Last Shared By Time" ma:description="" ma:hidden="true"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ef88797d-310b-4d46-ad9c-0c23fa0c8d45" elementFormDefault="qualified">
    <xsd:import namespace="http://schemas.microsoft.com/office/2006/documentManagement/types"/>
    <xsd:import namespace="http://schemas.microsoft.com/office/infopath/2007/PartnerControls"/>
    <xsd:element name="MediaServiceMetadata" ma:index="12" nillable="true" ma:displayName="MediaServiceMetadata" ma:description="" ma:hidden="true" ma:internalName="MediaServiceMetadata" ma:readOnly="true">
      <xsd:simpleType>
        <xsd:restriction base="dms:Note"/>
      </xsd:simpleType>
    </xsd:element>
    <xsd:element name="MediaServiceFastMetadata" ma:index="13" nillable="true" ma:displayName="MediaServiceFastMetadata" ma:description="" ma:hidden="true" ma:internalName="MediaServiceFastMetadata" ma:readOnly="true">
      <xsd:simpleType>
        <xsd:restriction base="dms:Note"/>
      </xsd:simpleType>
    </xsd:element>
    <xsd:element name="MediaServiceDateTaken" ma:index="14" nillable="true" ma:displayName="MediaServiceDateTaken" ma:description="" ma:hidden="true" ma:internalName="MediaServiceDateTaken"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false">
      <xsd:simpleType>
        <xsd:restriction base="dms:Note">
          <xsd:maxLength value="255"/>
        </xsd:restriction>
      </xsd:simpleType>
    </xsd:element>
    <xsd:element name="MediaServiceAutoTags" ma:index="19" nillable="true" ma:displayName="Tags" ma:internalName="MediaServiceAutoTags"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69AD2B3-D789-4FC7-A14D-89ADA76B73A8}">
  <ds:schemaRefs>
    <ds:schemaRef ds:uri="http://schemas.microsoft.com/office/2006/metadata/properties"/>
    <ds:schemaRef ds:uri="http://schemas.microsoft.com/office/infopath/2007/PartnerControls"/>
    <ds:schemaRef ds:uri="ef88797d-310b-4d46-ad9c-0c23fa0c8d45"/>
  </ds:schemaRefs>
</ds:datastoreItem>
</file>

<file path=customXml/itemProps2.xml><?xml version="1.0" encoding="utf-8"?>
<ds:datastoreItem xmlns:ds="http://schemas.openxmlformats.org/officeDocument/2006/customXml" ds:itemID="{B39800E7-4362-4A70-9B48-B5AE1C9F476B}">
  <ds:schemaRefs>
    <ds:schemaRef ds:uri="http://schemas.microsoft.com/sharepoint/v3/contenttype/forms"/>
  </ds:schemaRefs>
</ds:datastoreItem>
</file>

<file path=customXml/itemProps3.xml><?xml version="1.0" encoding="utf-8"?>
<ds:datastoreItem xmlns:ds="http://schemas.openxmlformats.org/officeDocument/2006/customXml" ds:itemID="{7F83B94A-925B-4414-927F-DFD616E23C3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76de33e-aaa5-4507-9b92-b84e676ded0d"/>
    <ds:schemaRef ds:uri="ef88797d-310b-4d46-ad9c-0c23fa0c8d4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Magazine layout</Template>
  <TotalTime>2343</TotalTime>
  <Words>957</Words>
  <Application>Microsoft Office PowerPoint</Application>
  <PresentationFormat>Custom</PresentationFormat>
  <Paragraphs>138</Paragraphs>
  <Slides>8</Slides>
  <Notes>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8</vt:i4>
      </vt:variant>
    </vt:vector>
  </HeadingPairs>
  <TitlesOfParts>
    <vt:vector size="15" baseType="lpstr">
      <vt:lpstr>Aptos</vt:lpstr>
      <vt:lpstr>Arial</vt:lpstr>
      <vt:lpstr>Calibri</vt:lpstr>
      <vt:lpstr>Century Schoolbook</vt:lpstr>
      <vt:lpstr>Montserrat</vt:lpstr>
      <vt:lpstr>Source Sans Pro</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Front cover</dc:title>
  <dc:creator>Samantha Carty</dc:creator>
  <cp:keywords>, docId:336E116B0C136BD4107DE70F7469C645</cp:keywords>
  <cp:lastModifiedBy>canice euei</cp:lastModifiedBy>
  <cp:revision>513</cp:revision>
  <dcterms:created xsi:type="dcterms:W3CDTF">2021-06-15T11:45:52Z</dcterms:created>
  <dcterms:modified xsi:type="dcterms:W3CDTF">2026-04-21T16:09:36Z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0x0101005F02E0EF7D44C04B9FA644DBFF45FF6A</vt:lpwstr>
  </property>
</Properties>
</file>