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omments/modernComment_103_C16390FF.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60" r:id="rId3"/>
    <p:sldId id="261"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C3711F-6361-1535-B797-8FA8FC1F7689}" name="Massimo Hulot" initials="MH" userId="pmFYCq2tTHjXrKWfOjROhKBxWfhXrdvAGNJvq2K/qJU=" providerId="None"/>
  <p188:author id="{0BE5C4F4-CF07-3801-67B1-83EB4C499B7B}" name="Lola Gonzalez" initials="LG" userId="2/DxPh0Ez13eD2/DQQo5jPC+KqCbc0jX8AtCURTlGKg="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E1C"/>
    <a:srgbClr val="EF3E23"/>
    <a:srgbClr val="5DC7D0"/>
    <a:srgbClr val="595959"/>
    <a:srgbClr val="47B5C8"/>
    <a:srgbClr val="EE4338"/>
    <a:srgbClr val="FDBD22"/>
    <a:srgbClr val="9CAEE2"/>
    <a:srgbClr val="B01E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06609C-93BF-41D0-8771-008E051B0BA7}" v="4" dt="2024-09-30T14:40:44.3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69"/>
  </p:normalViewPr>
  <p:slideViewPr>
    <p:cSldViewPr snapToGrid="0">
      <p:cViewPr>
        <p:scale>
          <a:sx n="150" d="100"/>
          <a:sy n="150" d="100"/>
        </p:scale>
        <p:origin x="1008" y="-17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slide" Target="slides/slide3.xml"/><Relationship Id="rId9" Type="http://schemas.microsoft.com/office/2015/10/relationships/revisionInfo" Target="revisionInfo.xml"/></Relationships>
</file>

<file path=ppt/comments/modernComment_103_C16390FF.xml><?xml version="1.0" encoding="utf-8"?>
<p188:cmLst xmlns:a="http://schemas.openxmlformats.org/drawingml/2006/main" xmlns:r="http://schemas.openxmlformats.org/officeDocument/2006/relationships" xmlns:p188="http://schemas.microsoft.com/office/powerpoint/2018/8/main">
  <p188:cm id="{F26107EB-C5DF-48A1-9753-91A26B8A9C9B}" authorId="{4AC3711F-6361-1535-B797-8FA8FC1F7689}" created="2024-09-13T16:13:25.411">
    <ac:txMkLst xmlns:ac="http://schemas.microsoft.com/office/drawing/2013/main/command">
      <pc:docMk xmlns:pc="http://schemas.microsoft.com/office/powerpoint/2013/main/command"/>
      <pc:sldMk xmlns:pc="http://schemas.microsoft.com/office/powerpoint/2013/main/command" cId="3244527871" sldId="259"/>
      <ac:spMk id="24" creationId="{DB00A9CE-E407-F2EB-E0A3-CCD3D354EC60}"/>
      <ac:txMk cp="0" len="7">
        <ac:context len="8" hash="2577871276"/>
      </ac:txMk>
    </ac:txMkLst>
    <p188:pos x="742600" y="326694"/>
    <p188:txBody>
      <a:bodyPr/>
      <a:lstStyle/>
      <a:p>
        <a:r>
          <a:rPr lang="fr-FR"/>
          <a:t>for boxes to tick, maybe we can add this option :
- Public policy (or national scheme)</a:t>
        </a:r>
      </a:p>
    </p188:txBody>
    <p188:extLst>
      <p:ext xmlns:p="http://schemas.openxmlformats.org/presentationml/2006/main" uri="{57CB4572-C831-44C2-8A1C-0ADB6CCDFE69}">
        <p223:reactions xmlns:p223="http://schemas.microsoft.com/office/powerpoint/2022/03/main" xmlns="">
          <p223:rxn type="👍">
            <p223:instance time="2024-09-30T14:40:41.844" authorId="{0BE5C4F4-CF07-3801-67B1-83EB4C499B7B}"/>
          </p223:rxn>
        </p223:reactions>
      </p:ext>
    </p188:extLst>
  </p188:cm>
  <p188:cm id="{9E075A10-7055-426F-BA25-D99A51D35EA2}" authorId="{4AC3711F-6361-1535-B797-8FA8FC1F7689}" created="2024-09-13T16:16:58.403">
    <ac:txMkLst xmlns:ac="http://schemas.microsoft.com/office/drawing/2013/main/command">
      <pc:docMk xmlns:pc="http://schemas.microsoft.com/office/powerpoint/2013/main/command"/>
      <pc:sldMk xmlns:pc="http://schemas.microsoft.com/office/powerpoint/2013/main/command" cId="3244527871" sldId="259"/>
      <ac:spMk id="30" creationId="{214CE4FB-E42C-3186-E5D0-3DC0FE087A37}"/>
      <ac:txMk cp="0">
        <ac:context len="39" hash="3000934280"/>
      </ac:txMk>
    </ac:txMkLst>
    <p188:pos x="816860" y="341544"/>
    <p188:replyLst>
      <p188:reply id="{D2F325D4-53EF-4BE5-B407-53A1E06EFDE4}" authorId="{0BE5C4F4-CF07-3801-67B1-83EB4C499B7B}" created="2024-09-30T14:40:32.203">
        <p188:txBody>
          <a:bodyPr/>
          <a:lstStyle/>
          <a:p>
            <a:r>
              <a:rPr lang="en-GB"/>
              <a:t>We can ask Joanna. You don't have to do an in person interview but can find one online that's in your country. </a:t>
            </a:r>
          </a:p>
        </p188:txBody>
      </p188:reply>
    </p188:replyLst>
    <p188:txBody>
      <a:bodyPr/>
      <a:lstStyle/>
      <a:p>
        <a:r>
          <a:rPr lang="fr-FR"/>
          <a:t>could we also imagine to propose case studies without interviews ? in the case we would describe good example of public policies that cannot really be documented with such questions. In this case, the questions would be replaced with subtitles. What do you think ?</a:t>
        </a:r>
      </a:p>
    </p188:txBody>
    <p188:extLst>
      <p:ext xmlns:p="http://schemas.openxmlformats.org/presentationml/2006/main" uri="{57CB4572-C831-44C2-8A1C-0ADB6CCDFE69}">
        <p223:reactions xmlns:p223="http://schemas.microsoft.com/office/powerpoint/2022/03/main" xmlns="">
          <p223:rxn type="👍">
            <p223:instance time="2024-09-30T14:40:44.313" authorId="{0BE5C4F4-CF07-3801-67B1-83EB4C499B7B}"/>
          </p223:rxn>
        </p223:reactions>
      </p:ext>
    </p188:extLst>
  </p188:cm>
</p188: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id="{C0FA9E14-759D-C653-BDD9-9E36C574CD02}"/>
              </a:ext>
            </a:extLst>
          </p:cNvPr>
          <p:cNvSpPr/>
          <p:nvPr userDrawn="1"/>
        </p:nvSpPr>
        <p:spPr>
          <a:xfrm>
            <a:off x="753036" y="4698145"/>
            <a:ext cx="3112909" cy="5651804"/>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5DC7D0"/>
          </a:solidFill>
        </p:spPr>
        <p:txBody>
          <a:bodyPr wrap="square" lIns="0" tIns="0" rIns="0" bIns="0" rtlCol="0"/>
          <a:lstStyle/>
          <a:p>
            <a:endParaRPr dirty="0">
              <a:solidFill>
                <a:srgbClr val="F05A28"/>
              </a:solidFill>
            </a:endParaRPr>
          </a:p>
        </p:txBody>
      </p:sp>
      <p:sp>
        <p:nvSpPr>
          <p:cNvPr id="116" name="object 13">
            <a:extLst>
              <a:ext uri="{FF2B5EF4-FFF2-40B4-BE49-F238E27FC236}">
                <a16:creationId xmlns:a16="http://schemas.microsoft.com/office/drawing/2014/main" id="{88D6A57A-FAAB-0686-C88C-A2C63D412F59}"/>
              </a:ext>
            </a:extLst>
          </p:cNvPr>
          <p:cNvSpPr/>
          <p:nvPr userDrawn="1"/>
        </p:nvSpPr>
        <p:spPr>
          <a:xfrm>
            <a:off x="1" y="3974760"/>
            <a:ext cx="3685101" cy="2295411"/>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EF3E23"/>
          </a:solidFill>
        </p:spPr>
        <p:txBody>
          <a:bodyPr wrap="square" lIns="0" tIns="0" rIns="0" bIns="0" rtlCol="0"/>
          <a:lstStyle/>
          <a:p>
            <a:endParaRPr dirty="0">
              <a:solidFill>
                <a:srgbClr val="F05A28"/>
              </a:solidFill>
            </a:endParaRPr>
          </a:p>
        </p:txBody>
      </p:sp>
      <p:sp>
        <p:nvSpPr>
          <p:cNvPr id="117" name="Freeform 116">
            <a:extLst>
              <a:ext uri="{FF2B5EF4-FFF2-40B4-BE49-F238E27FC236}">
                <a16:creationId xmlns:a16="http://schemas.microsoft.com/office/drawing/2014/main" id="{3BC9D52A-FF55-0BE6-B723-52F686322A96}"/>
              </a:ext>
            </a:extLst>
          </p:cNvPr>
          <p:cNvSpPr/>
          <p:nvPr userDrawn="1"/>
        </p:nvSpPr>
        <p:spPr>
          <a:xfrm rot="16200000" flipH="1">
            <a:off x="4819675" y="1012118"/>
            <a:ext cx="2703754" cy="2307023"/>
          </a:xfrm>
          <a:custGeom>
            <a:avLst/>
            <a:gdLst>
              <a:gd name="connsiteX0" fmla="*/ 0 w 2947400"/>
              <a:gd name="connsiteY0" fmla="*/ 0 h 2307023"/>
              <a:gd name="connsiteX1" fmla="*/ 0 w 2947400"/>
              <a:gd name="connsiteY1" fmla="*/ 2307023 h 2307023"/>
              <a:gd name="connsiteX2" fmla="*/ 506505 w 2947400"/>
              <a:gd name="connsiteY2" fmla="*/ 2307023 h 2307023"/>
              <a:gd name="connsiteX3" fmla="*/ 1880000 w 2947400"/>
              <a:gd name="connsiteY3" fmla="*/ 2307023 h 2307023"/>
              <a:gd name="connsiteX4" fmla="*/ 1907632 w 2947400"/>
              <a:gd name="connsiteY4" fmla="*/ 2307023 h 2307023"/>
              <a:gd name="connsiteX5" fmla="*/ 2386505 w 2947400"/>
              <a:gd name="connsiteY5" fmla="*/ 2307023 h 2307023"/>
              <a:gd name="connsiteX6" fmla="*/ 2414137 w 2947400"/>
              <a:gd name="connsiteY6" fmla="*/ 2307023 h 2307023"/>
              <a:gd name="connsiteX7" fmla="*/ 2440895 w 2947400"/>
              <a:gd name="connsiteY7" fmla="*/ 2307023 h 2307023"/>
              <a:gd name="connsiteX8" fmla="*/ 2947400 w 2947400"/>
              <a:gd name="connsiteY8" fmla="*/ 2307023 h 2307023"/>
              <a:gd name="connsiteX9" fmla="*/ 2414137 w 2947400"/>
              <a:gd name="connsiteY9" fmla="*/ 1818572 h 2307023"/>
              <a:gd name="connsiteX10" fmla="*/ 2414137 w 2947400"/>
              <a:gd name="connsiteY10" fmla="*/ 0 h 2307023"/>
              <a:gd name="connsiteX11" fmla="*/ 1907632 w 2947400"/>
              <a:gd name="connsiteY11" fmla="*/ 0 h 2307023"/>
              <a:gd name="connsiteX12" fmla="*/ 506505 w 2947400"/>
              <a:gd name="connsiteY12" fmla="*/ 0 h 230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47400" h="2307023">
                <a:moveTo>
                  <a:pt x="0" y="0"/>
                </a:moveTo>
                <a:lnTo>
                  <a:pt x="0" y="2307023"/>
                </a:lnTo>
                <a:lnTo>
                  <a:pt x="506505" y="2307023"/>
                </a:lnTo>
                <a:lnTo>
                  <a:pt x="1880000" y="2307023"/>
                </a:lnTo>
                <a:lnTo>
                  <a:pt x="1907632" y="2307023"/>
                </a:lnTo>
                <a:lnTo>
                  <a:pt x="2386505" y="2307023"/>
                </a:lnTo>
                <a:lnTo>
                  <a:pt x="2414137" y="2307023"/>
                </a:lnTo>
                <a:lnTo>
                  <a:pt x="2440895" y="2307023"/>
                </a:lnTo>
                <a:lnTo>
                  <a:pt x="2947400" y="2307023"/>
                </a:lnTo>
                <a:lnTo>
                  <a:pt x="2414137" y="1818572"/>
                </a:lnTo>
                <a:lnTo>
                  <a:pt x="2414137" y="0"/>
                </a:lnTo>
                <a:lnTo>
                  <a:pt x="1907632" y="0"/>
                </a:lnTo>
                <a:lnTo>
                  <a:pt x="506505" y="0"/>
                </a:lnTo>
                <a:close/>
              </a:path>
            </a:pathLst>
          </a:custGeom>
          <a:solidFill>
            <a:srgbClr val="EF3E2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5" name="Freeform 114">
            <a:extLst>
              <a:ext uri="{FF2B5EF4-FFF2-40B4-BE49-F238E27FC236}">
                <a16:creationId xmlns:a16="http://schemas.microsoft.com/office/drawing/2014/main" id="{52A847AF-DDBA-B792-A420-19B334D3FA5C}"/>
              </a:ext>
            </a:extLst>
          </p:cNvPr>
          <p:cNvSpPr>
            <a:spLocks noGrp="1"/>
          </p:cNvSpPr>
          <p:nvPr>
            <p:ph type="pic" sz="quarter" idx="10"/>
          </p:nvPr>
        </p:nvSpPr>
        <p:spPr>
          <a:xfrm>
            <a:off x="0" y="1634120"/>
            <a:ext cx="7558847" cy="3056812"/>
          </a:xfrm>
          <a:custGeom>
            <a:avLst/>
            <a:gdLst>
              <a:gd name="connsiteX0" fmla="*/ 0 w 7558847"/>
              <a:gd name="connsiteY0" fmla="*/ 0 h 3056812"/>
              <a:gd name="connsiteX1" fmla="*/ 5018041 w 7558847"/>
              <a:gd name="connsiteY1" fmla="*/ 0 h 3056812"/>
              <a:gd name="connsiteX2" fmla="*/ 5018041 w 7558847"/>
              <a:gd name="connsiteY2" fmla="*/ 929570 h 3056812"/>
              <a:gd name="connsiteX3" fmla="*/ 5018041 w 7558847"/>
              <a:gd name="connsiteY3" fmla="*/ 1394205 h 3056812"/>
              <a:gd name="connsiteX4" fmla="*/ 6836613 w 7558847"/>
              <a:gd name="connsiteY4" fmla="*/ 1394205 h 3056812"/>
              <a:gd name="connsiteX5" fmla="*/ 7325064 w 7558847"/>
              <a:gd name="connsiteY5" fmla="*/ 1883386 h 3056812"/>
              <a:gd name="connsiteX6" fmla="*/ 7325064 w 7558847"/>
              <a:gd name="connsiteY6" fmla="*/ 1418751 h 3056812"/>
              <a:gd name="connsiteX7" fmla="*/ 7325064 w 7558847"/>
              <a:gd name="connsiteY7" fmla="*/ 1394205 h 3056812"/>
              <a:gd name="connsiteX8" fmla="*/ 7325064 w 7558847"/>
              <a:gd name="connsiteY8" fmla="*/ 1368858 h 3056812"/>
              <a:gd name="connsiteX9" fmla="*/ 7325064 w 7558847"/>
              <a:gd name="connsiteY9" fmla="*/ 929570 h 3056812"/>
              <a:gd name="connsiteX10" fmla="*/ 7325064 w 7558847"/>
              <a:gd name="connsiteY10" fmla="*/ 904223 h 3056812"/>
              <a:gd name="connsiteX11" fmla="*/ 7325064 w 7558847"/>
              <a:gd name="connsiteY11" fmla="*/ 0 h 3056812"/>
              <a:gd name="connsiteX12" fmla="*/ 7558847 w 7558847"/>
              <a:gd name="connsiteY12" fmla="*/ 0 h 3056812"/>
              <a:gd name="connsiteX13" fmla="*/ 7558847 w 7558847"/>
              <a:gd name="connsiteY13" fmla="*/ 3056812 h 3056812"/>
              <a:gd name="connsiteX14" fmla="*/ 3684698 w 7558847"/>
              <a:gd name="connsiteY14" fmla="*/ 3056812 h 3056812"/>
              <a:gd name="connsiteX15" fmla="*/ 3684698 w 7558847"/>
              <a:gd name="connsiteY15" fmla="*/ 2340641 h 3056812"/>
              <a:gd name="connsiteX16" fmla="*/ 1 w 7558847"/>
              <a:gd name="connsiteY16" fmla="*/ 2340641 h 3056812"/>
              <a:gd name="connsiteX17" fmla="*/ 1 w 7558847"/>
              <a:gd name="connsiteY17" fmla="*/ 3056812 h 3056812"/>
              <a:gd name="connsiteX18" fmla="*/ 0 w 7558847"/>
              <a:gd name="connsiteY18" fmla="*/ 3056812 h 3056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58847" h="3056812">
                <a:moveTo>
                  <a:pt x="0" y="0"/>
                </a:moveTo>
                <a:lnTo>
                  <a:pt x="5018041" y="0"/>
                </a:lnTo>
                <a:lnTo>
                  <a:pt x="5018041" y="929570"/>
                </a:lnTo>
                <a:lnTo>
                  <a:pt x="5018041" y="1394205"/>
                </a:lnTo>
                <a:lnTo>
                  <a:pt x="6836613" y="1394205"/>
                </a:lnTo>
                <a:lnTo>
                  <a:pt x="7325064" y="1883386"/>
                </a:lnTo>
                <a:lnTo>
                  <a:pt x="7325064" y="1418751"/>
                </a:lnTo>
                <a:lnTo>
                  <a:pt x="7325064" y="1394205"/>
                </a:lnTo>
                <a:lnTo>
                  <a:pt x="7325064" y="1368858"/>
                </a:lnTo>
                <a:lnTo>
                  <a:pt x="7325064" y="929570"/>
                </a:lnTo>
                <a:lnTo>
                  <a:pt x="7325064" y="904223"/>
                </a:lnTo>
                <a:lnTo>
                  <a:pt x="7325064" y="0"/>
                </a:lnTo>
                <a:lnTo>
                  <a:pt x="7558847" y="0"/>
                </a:lnTo>
                <a:lnTo>
                  <a:pt x="7558847" y="3056812"/>
                </a:lnTo>
                <a:lnTo>
                  <a:pt x="3684698" y="3056812"/>
                </a:lnTo>
                <a:lnTo>
                  <a:pt x="3684698" y="2340641"/>
                </a:lnTo>
                <a:lnTo>
                  <a:pt x="1" y="2340641"/>
                </a:lnTo>
                <a:lnTo>
                  <a:pt x="1" y="3056812"/>
                </a:lnTo>
                <a:lnTo>
                  <a:pt x="0" y="3056812"/>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cxnSp>
        <p:nvCxnSpPr>
          <p:cNvPr id="24" name="Straight Connector 23">
            <a:extLst>
              <a:ext uri="{FF2B5EF4-FFF2-40B4-BE49-F238E27FC236}">
                <a16:creationId xmlns:a16="http://schemas.microsoft.com/office/drawing/2014/main" id="{469F9E71-8C92-BB50-4431-BE3F7CC5FA0E}"/>
              </a:ext>
            </a:extLst>
          </p:cNvPr>
          <p:cNvCxnSpPr>
            <a:cxnSpLocks/>
          </p:cNvCxnSpPr>
          <p:nvPr userDrawn="1"/>
        </p:nvCxnSpPr>
        <p:spPr>
          <a:xfrm>
            <a:off x="165931" y="4592527"/>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grpSp>
        <p:nvGrpSpPr>
          <p:cNvPr id="51" name="Graphic 2">
            <a:extLst>
              <a:ext uri="{FF2B5EF4-FFF2-40B4-BE49-F238E27FC236}">
                <a16:creationId xmlns:a16="http://schemas.microsoft.com/office/drawing/2014/main" id="{3A864A53-10D5-E545-F140-98840ED3AFC4}"/>
              </a:ext>
            </a:extLst>
          </p:cNvPr>
          <p:cNvGrpSpPr/>
          <p:nvPr userDrawn="1"/>
        </p:nvGrpSpPr>
        <p:grpSpPr>
          <a:xfrm>
            <a:off x="330777" y="648030"/>
            <a:ext cx="414291" cy="413839"/>
            <a:chOff x="7257599" y="768348"/>
            <a:chExt cx="868457" cy="867509"/>
          </a:xfrm>
          <a:solidFill>
            <a:schemeClr val="bg1"/>
          </a:solidFill>
        </p:grpSpPr>
        <p:sp>
          <p:nvSpPr>
            <p:cNvPr id="52" name="Freeform 51">
              <a:extLst>
                <a:ext uri="{FF2B5EF4-FFF2-40B4-BE49-F238E27FC236}">
                  <a16:creationId xmlns:a16="http://schemas.microsoft.com/office/drawing/2014/main" id="{7C4EDA79-C7C6-5CC5-ECF3-99CC4724C3A3}"/>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3" name="Freeform 52">
              <a:extLst>
                <a:ext uri="{FF2B5EF4-FFF2-40B4-BE49-F238E27FC236}">
                  <a16:creationId xmlns:a16="http://schemas.microsoft.com/office/drawing/2014/main" id="{6519A7D7-190F-E06E-9968-395D206E2593}"/>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4" name="Freeform 53">
              <a:extLst>
                <a:ext uri="{FF2B5EF4-FFF2-40B4-BE49-F238E27FC236}">
                  <a16:creationId xmlns:a16="http://schemas.microsoft.com/office/drawing/2014/main" id="{FA3E3BF9-0BAC-AA69-9AEA-54A8A82E1D7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5" name="Freeform 54">
              <a:extLst>
                <a:ext uri="{FF2B5EF4-FFF2-40B4-BE49-F238E27FC236}">
                  <a16:creationId xmlns:a16="http://schemas.microsoft.com/office/drawing/2014/main" id="{C301F933-889F-42BC-88A1-4619317C1E11}"/>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6" name="Freeform 55">
              <a:extLst>
                <a:ext uri="{FF2B5EF4-FFF2-40B4-BE49-F238E27FC236}">
                  <a16:creationId xmlns:a16="http://schemas.microsoft.com/office/drawing/2014/main" id="{D1F6BA09-6260-AE3F-3645-1BE4EBAB0DCB}"/>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pic>
        <p:nvPicPr>
          <p:cNvPr id="79" name="Picture 78">
            <a:extLst>
              <a:ext uri="{FF2B5EF4-FFF2-40B4-BE49-F238E27FC236}">
                <a16:creationId xmlns:a16="http://schemas.microsoft.com/office/drawing/2014/main" id="{1F0735EB-C593-2D0A-F420-A4049CC485D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731" y="363019"/>
            <a:ext cx="2912270" cy="1106662"/>
          </a:xfrm>
          <a:prstGeom prst="rect">
            <a:avLst/>
          </a:prstGeom>
        </p:spPr>
      </p:pic>
      <p:sp>
        <p:nvSpPr>
          <p:cNvPr id="95" name="Text Placeholder 32">
            <a:extLst>
              <a:ext uri="{FF2B5EF4-FFF2-40B4-BE49-F238E27FC236}">
                <a16:creationId xmlns:a16="http://schemas.microsoft.com/office/drawing/2014/main" id="{BBA68F5D-B2AF-3BB8-9C7D-5ACEFC5E44BF}"/>
              </a:ext>
            </a:extLst>
          </p:cNvPr>
          <p:cNvSpPr>
            <a:spLocks noGrp="1"/>
          </p:cNvSpPr>
          <p:nvPr>
            <p:ph type="body" sz="quarter" idx="58" hasCustomPrompt="1"/>
          </p:nvPr>
        </p:nvSpPr>
        <p:spPr>
          <a:xfrm>
            <a:off x="713666" y="4038989"/>
            <a:ext cx="2757211" cy="254850"/>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a:t>
            </a:r>
            <a:endParaRPr lang="en-US" dirty="0"/>
          </a:p>
        </p:txBody>
      </p:sp>
      <p:sp>
        <p:nvSpPr>
          <p:cNvPr id="96" name="Text Placeholder 32">
            <a:extLst>
              <a:ext uri="{FF2B5EF4-FFF2-40B4-BE49-F238E27FC236}">
                <a16:creationId xmlns:a16="http://schemas.microsoft.com/office/drawing/2014/main" id="{4FD28941-B2D0-1058-AFA0-8A6E3830E750}"/>
              </a:ext>
            </a:extLst>
          </p:cNvPr>
          <p:cNvSpPr>
            <a:spLocks noGrp="1"/>
          </p:cNvSpPr>
          <p:nvPr>
            <p:ph type="body" sz="quarter" idx="59" hasCustomPrompt="1"/>
          </p:nvPr>
        </p:nvSpPr>
        <p:spPr>
          <a:xfrm>
            <a:off x="713666" y="4280696"/>
            <a:ext cx="2757210" cy="235564"/>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 Name</a:t>
            </a:r>
            <a:endParaRPr lang="en-US" dirty="0"/>
          </a:p>
        </p:txBody>
      </p:sp>
      <p:sp>
        <p:nvSpPr>
          <p:cNvPr id="100" name="Text Placeholder 32">
            <a:extLst>
              <a:ext uri="{FF2B5EF4-FFF2-40B4-BE49-F238E27FC236}">
                <a16:creationId xmlns:a16="http://schemas.microsoft.com/office/drawing/2014/main" id="{B4A4AE39-6089-5B3D-E274-70D4F8992976}"/>
              </a:ext>
            </a:extLst>
          </p:cNvPr>
          <p:cNvSpPr>
            <a:spLocks noGrp="1"/>
          </p:cNvSpPr>
          <p:nvPr>
            <p:ph type="body" sz="quarter" idx="60" hasCustomPrompt="1"/>
          </p:nvPr>
        </p:nvSpPr>
        <p:spPr>
          <a:xfrm>
            <a:off x="821771" y="6898543"/>
            <a:ext cx="3003430" cy="868680"/>
          </a:xfrm>
          <a:prstGeom prst="rect">
            <a:avLst/>
          </a:prstGeom>
        </p:spPr>
        <p:txBody>
          <a:bodyPr anchor="t">
            <a:noAutofit/>
          </a:bodyPr>
          <a:lstStyle>
            <a:lvl1pPr marL="0" indent="0" algn="l">
              <a:lnSpc>
                <a:spcPts val="2220"/>
              </a:lnSpc>
              <a:spcBef>
                <a:spcPts val="0"/>
              </a:spcBef>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03" name="Text Placeholder 32">
            <a:extLst>
              <a:ext uri="{FF2B5EF4-FFF2-40B4-BE49-F238E27FC236}">
                <a16:creationId xmlns:a16="http://schemas.microsoft.com/office/drawing/2014/main" id="{7AC45B11-58AA-8329-24B2-E126EC0014BA}"/>
              </a:ext>
            </a:extLst>
          </p:cNvPr>
          <p:cNvSpPr>
            <a:spLocks noGrp="1"/>
          </p:cNvSpPr>
          <p:nvPr>
            <p:ph type="body" sz="quarter" idx="61" hasCustomPrompt="1"/>
          </p:nvPr>
        </p:nvSpPr>
        <p:spPr>
          <a:xfrm>
            <a:off x="713666" y="4658002"/>
            <a:ext cx="2757211" cy="236237"/>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Website</a:t>
            </a:r>
            <a:endParaRPr lang="en-US" dirty="0"/>
          </a:p>
        </p:txBody>
      </p:sp>
      <p:sp>
        <p:nvSpPr>
          <p:cNvPr id="104" name="Text Placeholder 32">
            <a:extLst>
              <a:ext uri="{FF2B5EF4-FFF2-40B4-BE49-F238E27FC236}">
                <a16:creationId xmlns:a16="http://schemas.microsoft.com/office/drawing/2014/main" id="{60675631-84B8-D1BA-4BF4-C19346CE83A3}"/>
              </a:ext>
            </a:extLst>
          </p:cNvPr>
          <p:cNvSpPr>
            <a:spLocks noGrp="1"/>
          </p:cNvSpPr>
          <p:nvPr>
            <p:ph type="body" sz="quarter" idx="62" hasCustomPrompt="1"/>
          </p:nvPr>
        </p:nvSpPr>
        <p:spPr>
          <a:xfrm>
            <a:off x="713666" y="4899709"/>
            <a:ext cx="2757210" cy="230432"/>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www.website.ie</a:t>
            </a:r>
            <a:endParaRPr lang="en-US" dirty="0"/>
          </a:p>
        </p:txBody>
      </p:sp>
      <p:sp>
        <p:nvSpPr>
          <p:cNvPr id="105" name="Text Placeholder 32">
            <a:extLst>
              <a:ext uri="{FF2B5EF4-FFF2-40B4-BE49-F238E27FC236}">
                <a16:creationId xmlns:a16="http://schemas.microsoft.com/office/drawing/2014/main" id="{5997A3C5-DD7C-2B04-2688-2A453FCE81BE}"/>
              </a:ext>
            </a:extLst>
          </p:cNvPr>
          <p:cNvSpPr>
            <a:spLocks noGrp="1"/>
          </p:cNvSpPr>
          <p:nvPr>
            <p:ph type="body" sz="quarter" idx="63" hasCustomPrompt="1"/>
          </p:nvPr>
        </p:nvSpPr>
        <p:spPr>
          <a:xfrm>
            <a:off x="1074426" y="2740549"/>
            <a:ext cx="2086352" cy="868680"/>
          </a:xfrm>
          <a:prstGeom prst="rect">
            <a:avLst/>
          </a:prstGeom>
        </p:spPr>
        <p:txBody>
          <a:bodyPr anchor="t">
            <a:noAutofit/>
          </a:bodyPr>
          <a:lstStyle>
            <a:lvl1pPr marL="0" indent="0" algn="l">
              <a:lnSpc>
                <a:spcPts val="232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Case Study Name here</a:t>
            </a:r>
            <a:endParaRPr lang="en-US" dirty="0"/>
          </a:p>
        </p:txBody>
      </p:sp>
      <p:sp>
        <p:nvSpPr>
          <p:cNvPr id="106" name="Text Placeholder 32">
            <a:extLst>
              <a:ext uri="{FF2B5EF4-FFF2-40B4-BE49-F238E27FC236}">
                <a16:creationId xmlns:a16="http://schemas.microsoft.com/office/drawing/2014/main" id="{ABC9518B-9C3C-8036-C861-DC535AC01FC7}"/>
              </a:ext>
            </a:extLst>
          </p:cNvPr>
          <p:cNvSpPr>
            <a:spLocks noGrp="1"/>
          </p:cNvSpPr>
          <p:nvPr>
            <p:ph type="body" sz="quarter" idx="64" hasCustomPrompt="1"/>
          </p:nvPr>
        </p:nvSpPr>
        <p:spPr>
          <a:xfrm>
            <a:off x="829791" y="7764129"/>
            <a:ext cx="3043812" cy="3346225"/>
          </a:xfrm>
          <a:prstGeom prst="rect">
            <a:avLst/>
          </a:prstGeom>
        </p:spPr>
        <p:txBody>
          <a:bodyPr anchor="t">
            <a:noAutofit/>
          </a:bodyPr>
          <a:lstStyle>
            <a:lvl1pPr marL="0" indent="0" algn="l">
              <a:lnSpc>
                <a:spcPts val="122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7" name="Text Placeholder 32">
            <a:extLst>
              <a:ext uri="{FF2B5EF4-FFF2-40B4-BE49-F238E27FC236}">
                <a16:creationId xmlns:a16="http://schemas.microsoft.com/office/drawing/2014/main" id="{3AB208D9-D367-C9BE-C03B-401D45B0B6B2}"/>
              </a:ext>
            </a:extLst>
          </p:cNvPr>
          <p:cNvSpPr>
            <a:spLocks noGrp="1"/>
          </p:cNvSpPr>
          <p:nvPr>
            <p:ph type="body" sz="quarter" idx="65" hasCustomPrompt="1"/>
          </p:nvPr>
        </p:nvSpPr>
        <p:spPr>
          <a:xfrm>
            <a:off x="4611758" y="6347740"/>
            <a:ext cx="2510390" cy="4041964"/>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8" name="Text Placeholder 32">
            <a:extLst>
              <a:ext uri="{FF2B5EF4-FFF2-40B4-BE49-F238E27FC236}">
                <a16:creationId xmlns:a16="http://schemas.microsoft.com/office/drawing/2014/main" id="{F90E713D-3987-4777-55F0-AAED35E2EB3B}"/>
              </a:ext>
            </a:extLst>
          </p:cNvPr>
          <p:cNvSpPr>
            <a:spLocks noGrp="1"/>
          </p:cNvSpPr>
          <p:nvPr>
            <p:ph type="body" sz="quarter" idx="66" hasCustomPrompt="1"/>
          </p:nvPr>
        </p:nvSpPr>
        <p:spPr>
          <a:xfrm>
            <a:off x="4587151" y="5274366"/>
            <a:ext cx="252926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20" name="Text Placeholder 118">
            <a:extLst>
              <a:ext uri="{FF2B5EF4-FFF2-40B4-BE49-F238E27FC236}">
                <a16:creationId xmlns:a16="http://schemas.microsoft.com/office/drawing/2014/main" id="{8054DCDF-5ABA-1976-AA89-AB1E2F93994A}"/>
              </a:ext>
            </a:extLst>
          </p:cNvPr>
          <p:cNvSpPr>
            <a:spLocks noGrp="1"/>
          </p:cNvSpPr>
          <p:nvPr>
            <p:ph type="body" sz="quarter" idx="67" hasCustomPrompt="1"/>
          </p:nvPr>
        </p:nvSpPr>
        <p:spPr>
          <a:xfrm>
            <a:off x="5035825" y="1166124"/>
            <a:ext cx="2252869" cy="1643338"/>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pic>
        <p:nvPicPr>
          <p:cNvPr id="122" name="Picture 121">
            <a:extLst>
              <a:ext uri="{FF2B5EF4-FFF2-40B4-BE49-F238E27FC236}">
                <a16:creationId xmlns:a16="http://schemas.microsoft.com/office/drawing/2014/main" id="{B74D5771-9F8C-0A4D-0F84-F515BA1C740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cxnSp>
        <p:nvCxnSpPr>
          <p:cNvPr id="127" name="Straight Connector 126">
            <a:extLst>
              <a:ext uri="{FF2B5EF4-FFF2-40B4-BE49-F238E27FC236}">
                <a16:creationId xmlns:a16="http://schemas.microsoft.com/office/drawing/2014/main" id="{2DB800B5-FE11-BF1E-5BCA-8DE8539BFBF9}"/>
              </a:ext>
            </a:extLst>
          </p:cNvPr>
          <p:cNvCxnSpPr>
            <a:cxnSpLocks/>
          </p:cNvCxnSpPr>
          <p:nvPr userDrawn="1"/>
        </p:nvCxnSpPr>
        <p:spPr>
          <a:xfrm>
            <a:off x="165931" y="5519979"/>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28" name="Text Placeholder 32">
            <a:extLst>
              <a:ext uri="{FF2B5EF4-FFF2-40B4-BE49-F238E27FC236}">
                <a16:creationId xmlns:a16="http://schemas.microsoft.com/office/drawing/2014/main" id="{8E1A8FAF-181E-3B5F-2A8A-6087342B8AC1}"/>
              </a:ext>
            </a:extLst>
          </p:cNvPr>
          <p:cNvSpPr>
            <a:spLocks noGrp="1"/>
          </p:cNvSpPr>
          <p:nvPr>
            <p:ph type="body" sz="quarter" idx="69" hasCustomPrompt="1"/>
          </p:nvPr>
        </p:nvSpPr>
        <p:spPr>
          <a:xfrm>
            <a:off x="713666" y="5226654"/>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Community Initiative</a:t>
            </a:r>
          </a:p>
        </p:txBody>
      </p:sp>
      <p:sp>
        <p:nvSpPr>
          <p:cNvPr id="129" name="Rectangle 128">
            <a:extLst>
              <a:ext uri="{FF2B5EF4-FFF2-40B4-BE49-F238E27FC236}">
                <a16:creationId xmlns:a16="http://schemas.microsoft.com/office/drawing/2014/main" id="{FA584526-4D0B-97CD-4688-E44368BE9ADB}"/>
              </a:ext>
            </a:extLst>
          </p:cNvPr>
          <p:cNvSpPr/>
          <p:nvPr userDrawn="1"/>
        </p:nvSpPr>
        <p:spPr>
          <a:xfrm>
            <a:off x="3028207" y="5234878"/>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a:extLst>
              <a:ext uri="{FF2B5EF4-FFF2-40B4-BE49-F238E27FC236}">
                <a16:creationId xmlns:a16="http://schemas.microsoft.com/office/drawing/2014/main" id="{22FC5EE8-1137-BCD4-7AEF-592C3852B0EF}"/>
              </a:ext>
            </a:extLst>
          </p:cNvPr>
          <p:cNvCxnSpPr>
            <a:cxnSpLocks/>
          </p:cNvCxnSpPr>
          <p:nvPr userDrawn="1"/>
        </p:nvCxnSpPr>
        <p:spPr>
          <a:xfrm>
            <a:off x="165931" y="515462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770B1D03-54F3-436E-D8AA-680B020EED56}"/>
              </a:ext>
            </a:extLst>
          </p:cNvPr>
          <p:cNvCxnSpPr>
            <a:cxnSpLocks/>
          </p:cNvCxnSpPr>
          <p:nvPr userDrawn="1"/>
        </p:nvCxnSpPr>
        <p:spPr>
          <a:xfrm>
            <a:off x="165931" y="5880198"/>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5" name="Text Placeholder 32">
            <a:extLst>
              <a:ext uri="{FF2B5EF4-FFF2-40B4-BE49-F238E27FC236}">
                <a16:creationId xmlns:a16="http://schemas.microsoft.com/office/drawing/2014/main" id="{0B06834A-39EA-D6FF-7E48-89584D6B893D}"/>
              </a:ext>
            </a:extLst>
          </p:cNvPr>
          <p:cNvSpPr>
            <a:spLocks noGrp="1"/>
          </p:cNvSpPr>
          <p:nvPr>
            <p:ph type="body" sz="quarter" idx="70" hasCustomPrompt="1"/>
          </p:nvPr>
        </p:nvSpPr>
        <p:spPr>
          <a:xfrm>
            <a:off x="713666" y="5586873"/>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Empolyer</a:t>
            </a:r>
            <a:endParaRPr lang="en-GB" dirty="0"/>
          </a:p>
        </p:txBody>
      </p:sp>
      <p:sp>
        <p:nvSpPr>
          <p:cNvPr id="136" name="Rectangle 135">
            <a:extLst>
              <a:ext uri="{FF2B5EF4-FFF2-40B4-BE49-F238E27FC236}">
                <a16:creationId xmlns:a16="http://schemas.microsoft.com/office/drawing/2014/main" id="{0B6C9542-8952-89AC-622A-7B0BE45066F2}"/>
              </a:ext>
            </a:extLst>
          </p:cNvPr>
          <p:cNvSpPr/>
          <p:nvPr userDrawn="1"/>
        </p:nvSpPr>
        <p:spPr>
          <a:xfrm>
            <a:off x="3028207" y="5599055"/>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 Placeholder 32">
            <a:extLst>
              <a:ext uri="{FF2B5EF4-FFF2-40B4-BE49-F238E27FC236}">
                <a16:creationId xmlns:a16="http://schemas.microsoft.com/office/drawing/2014/main" id="{0FE71126-4F5A-94B1-8BF9-E0058E3B97E5}"/>
              </a:ext>
            </a:extLst>
          </p:cNvPr>
          <p:cNvSpPr>
            <a:spLocks noGrp="1"/>
          </p:cNvSpPr>
          <p:nvPr>
            <p:ph type="body" sz="quarter" idx="71" hasCustomPrompt="1"/>
          </p:nvPr>
        </p:nvSpPr>
        <p:spPr>
          <a:xfrm>
            <a:off x="713666" y="5955007"/>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Refugee</a:t>
            </a:r>
          </a:p>
        </p:txBody>
      </p:sp>
      <p:sp>
        <p:nvSpPr>
          <p:cNvPr id="140" name="Rectangle 139">
            <a:extLst>
              <a:ext uri="{FF2B5EF4-FFF2-40B4-BE49-F238E27FC236}">
                <a16:creationId xmlns:a16="http://schemas.microsoft.com/office/drawing/2014/main" id="{778848D7-FA6E-A29A-04B5-36ED0954B4F6}"/>
              </a:ext>
            </a:extLst>
          </p:cNvPr>
          <p:cNvSpPr/>
          <p:nvPr userDrawn="1"/>
        </p:nvSpPr>
        <p:spPr>
          <a:xfrm>
            <a:off x="3028207" y="5963231"/>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95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22667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3866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227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76158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 name="Text Placeholder 32">
            <a:extLst>
              <a:ext uri="{FF2B5EF4-FFF2-40B4-BE49-F238E27FC236}">
                <a16:creationId xmlns:a16="http://schemas.microsoft.com/office/drawing/2014/main" id="{E00AA8B2-3951-1460-F255-B72CC543C7CF}"/>
              </a:ext>
            </a:extLst>
          </p:cNvPr>
          <p:cNvSpPr>
            <a:spLocks noGrp="1"/>
          </p:cNvSpPr>
          <p:nvPr>
            <p:ph type="body" sz="quarter" idx="65" hasCustomPrompt="1"/>
          </p:nvPr>
        </p:nvSpPr>
        <p:spPr>
          <a:xfrm>
            <a:off x="743846" y="1775740"/>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3" name="Text Placeholder 32">
            <a:extLst>
              <a:ext uri="{FF2B5EF4-FFF2-40B4-BE49-F238E27FC236}">
                <a16:creationId xmlns:a16="http://schemas.microsoft.com/office/drawing/2014/main" id="{325E3CA1-7E12-4056-FFFA-30D913379993}"/>
              </a:ext>
            </a:extLst>
          </p:cNvPr>
          <p:cNvSpPr>
            <a:spLocks noGrp="1"/>
          </p:cNvSpPr>
          <p:nvPr>
            <p:ph type="body" sz="quarter" idx="66" hasCustomPrompt="1"/>
          </p:nvPr>
        </p:nvSpPr>
        <p:spPr>
          <a:xfrm>
            <a:off x="719239" y="702366"/>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4" name="Text Placeholder 32">
            <a:extLst>
              <a:ext uri="{FF2B5EF4-FFF2-40B4-BE49-F238E27FC236}">
                <a16:creationId xmlns:a16="http://schemas.microsoft.com/office/drawing/2014/main" id="{98BF2B72-8439-0C87-4A25-3F15574426EA}"/>
              </a:ext>
            </a:extLst>
          </p:cNvPr>
          <p:cNvSpPr>
            <a:spLocks noGrp="1"/>
          </p:cNvSpPr>
          <p:nvPr>
            <p:ph type="body" sz="quarter" idx="67" hasCustomPrompt="1"/>
          </p:nvPr>
        </p:nvSpPr>
        <p:spPr>
          <a:xfrm>
            <a:off x="4133222" y="1754404"/>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5" name="Text Placeholder 32">
            <a:extLst>
              <a:ext uri="{FF2B5EF4-FFF2-40B4-BE49-F238E27FC236}">
                <a16:creationId xmlns:a16="http://schemas.microsoft.com/office/drawing/2014/main" id="{06A8ECCA-A6B0-5B8A-9E57-0C4AD10F9FE1}"/>
              </a:ext>
            </a:extLst>
          </p:cNvPr>
          <p:cNvSpPr>
            <a:spLocks noGrp="1"/>
          </p:cNvSpPr>
          <p:nvPr>
            <p:ph type="body" sz="quarter" idx="68" hasCustomPrompt="1"/>
          </p:nvPr>
        </p:nvSpPr>
        <p:spPr>
          <a:xfrm>
            <a:off x="4108615" y="681030"/>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6" name="Text Placeholder 32">
            <a:extLst>
              <a:ext uri="{FF2B5EF4-FFF2-40B4-BE49-F238E27FC236}">
                <a16:creationId xmlns:a16="http://schemas.microsoft.com/office/drawing/2014/main" id="{7AC45021-342F-6DDE-E13E-99B556D06E5B}"/>
              </a:ext>
            </a:extLst>
          </p:cNvPr>
          <p:cNvSpPr>
            <a:spLocks noGrp="1"/>
          </p:cNvSpPr>
          <p:nvPr>
            <p:ph type="body" sz="quarter" idx="69" hasCustomPrompt="1"/>
          </p:nvPr>
        </p:nvSpPr>
        <p:spPr>
          <a:xfrm>
            <a:off x="749942" y="6198388"/>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7" name="Text Placeholder 32">
            <a:extLst>
              <a:ext uri="{FF2B5EF4-FFF2-40B4-BE49-F238E27FC236}">
                <a16:creationId xmlns:a16="http://schemas.microsoft.com/office/drawing/2014/main" id="{DCB176EF-8E2E-15FB-F98A-DE50DAA70D10}"/>
              </a:ext>
            </a:extLst>
          </p:cNvPr>
          <p:cNvSpPr>
            <a:spLocks noGrp="1"/>
          </p:cNvSpPr>
          <p:nvPr>
            <p:ph type="body" sz="quarter" idx="70" hasCustomPrompt="1"/>
          </p:nvPr>
        </p:nvSpPr>
        <p:spPr>
          <a:xfrm>
            <a:off x="725335" y="5125014"/>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9" name="Text Placeholder 32">
            <a:extLst>
              <a:ext uri="{FF2B5EF4-FFF2-40B4-BE49-F238E27FC236}">
                <a16:creationId xmlns:a16="http://schemas.microsoft.com/office/drawing/2014/main" id="{B9E98F09-E372-AC87-5547-8776C20679A3}"/>
              </a:ext>
            </a:extLst>
          </p:cNvPr>
          <p:cNvSpPr>
            <a:spLocks noGrp="1"/>
          </p:cNvSpPr>
          <p:nvPr>
            <p:ph type="body" sz="quarter" idx="71" hasCustomPrompt="1"/>
          </p:nvPr>
        </p:nvSpPr>
        <p:spPr>
          <a:xfrm>
            <a:off x="4139318" y="6177052"/>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 name="Text Placeholder 32">
            <a:extLst>
              <a:ext uri="{FF2B5EF4-FFF2-40B4-BE49-F238E27FC236}">
                <a16:creationId xmlns:a16="http://schemas.microsoft.com/office/drawing/2014/main" id="{B194C10D-E0C3-F0C8-AD12-D33E212B3C3B}"/>
              </a:ext>
            </a:extLst>
          </p:cNvPr>
          <p:cNvSpPr>
            <a:spLocks noGrp="1"/>
          </p:cNvSpPr>
          <p:nvPr>
            <p:ph type="body" sz="quarter" idx="72" hasCustomPrompt="1"/>
          </p:nvPr>
        </p:nvSpPr>
        <p:spPr>
          <a:xfrm>
            <a:off x="4114711" y="5103678"/>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pic>
        <p:nvPicPr>
          <p:cNvPr id="12" name="Picture 11">
            <a:extLst>
              <a:ext uri="{FF2B5EF4-FFF2-40B4-BE49-F238E27FC236}">
                <a16:creationId xmlns:a16="http://schemas.microsoft.com/office/drawing/2014/main" id="{91330F2A-2B81-2226-C0CD-FE0716CC034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spTree>
    <p:extLst>
      <p:ext uri="{BB962C8B-B14F-4D97-AF65-F5344CB8AC3E}">
        <p14:creationId xmlns:p14="http://schemas.microsoft.com/office/powerpoint/2010/main" val="266331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8" name="Graphic 4">
            <a:extLst>
              <a:ext uri="{FF2B5EF4-FFF2-40B4-BE49-F238E27FC236}">
                <a16:creationId xmlns:a16="http://schemas.microsoft.com/office/drawing/2014/main" id="{DD5794D4-56FD-22FE-01EF-4C9C5B9E9778}"/>
              </a:ext>
            </a:extLst>
          </p:cNvPr>
          <p:cNvSpPr/>
          <p:nvPr userDrawn="1"/>
        </p:nvSpPr>
        <p:spPr>
          <a:xfrm rot="10800000">
            <a:off x="-136" y="665246"/>
            <a:ext cx="2696400" cy="3914008"/>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EF3E23"/>
          </a:solidFill>
          <a:ln w="237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35D693B9-AD48-5938-8E27-74E4C7FCC940}"/>
              </a:ext>
            </a:extLst>
          </p:cNvPr>
          <p:cNvSpPr>
            <a:spLocks noGrp="1"/>
          </p:cNvSpPr>
          <p:nvPr>
            <p:ph type="pic" sz="quarter" idx="10"/>
          </p:nvPr>
        </p:nvSpPr>
        <p:spPr>
          <a:xfrm>
            <a:off x="0" y="4584966"/>
            <a:ext cx="2696400" cy="3914016"/>
          </a:xfrm>
          <a:custGeom>
            <a:avLst/>
            <a:gdLst>
              <a:gd name="connsiteX0" fmla="*/ 0 w 2696400"/>
              <a:gd name="connsiteY0" fmla="*/ 0 h 3914016"/>
              <a:gd name="connsiteX1" fmla="*/ 2696400 w 2696400"/>
              <a:gd name="connsiteY1" fmla="*/ 0 h 3914016"/>
              <a:gd name="connsiteX2" fmla="*/ 2696400 w 2696400"/>
              <a:gd name="connsiteY2" fmla="*/ 3914016 h 3914016"/>
              <a:gd name="connsiteX3" fmla="*/ 0 w 2696400"/>
              <a:gd name="connsiteY3" fmla="*/ 3914016 h 3914016"/>
            </a:gdLst>
            <a:ahLst/>
            <a:cxnLst>
              <a:cxn ang="0">
                <a:pos x="connsiteX0" y="connsiteY0"/>
              </a:cxn>
              <a:cxn ang="0">
                <a:pos x="connsiteX1" y="connsiteY1"/>
              </a:cxn>
              <a:cxn ang="0">
                <a:pos x="connsiteX2" y="connsiteY2"/>
              </a:cxn>
              <a:cxn ang="0">
                <a:pos x="connsiteX3" y="connsiteY3"/>
              </a:cxn>
            </a:cxnLst>
            <a:rect l="l" t="t" r="r" b="b"/>
            <a:pathLst>
              <a:path w="2696400" h="3914016">
                <a:moveTo>
                  <a:pt x="0" y="0"/>
                </a:moveTo>
                <a:lnTo>
                  <a:pt x="2696400" y="0"/>
                </a:lnTo>
                <a:lnTo>
                  <a:pt x="2696400" y="3914016"/>
                </a:lnTo>
                <a:lnTo>
                  <a:pt x="0" y="3914016"/>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pic>
        <p:nvPicPr>
          <p:cNvPr id="16" name="Picture 15">
            <a:extLst>
              <a:ext uri="{FF2B5EF4-FFF2-40B4-BE49-F238E27FC236}">
                <a16:creationId xmlns:a16="http://schemas.microsoft.com/office/drawing/2014/main" id="{9392DA88-F9D3-6AE1-4FEA-ECE9475CCFB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7293" y="9969036"/>
            <a:ext cx="1604815" cy="357347"/>
          </a:xfrm>
          <a:prstGeom prst="rect">
            <a:avLst/>
          </a:prstGeom>
        </p:spPr>
      </p:pic>
      <p:sp>
        <p:nvSpPr>
          <p:cNvPr id="17" name="Text Placeholder 32">
            <a:extLst>
              <a:ext uri="{FF2B5EF4-FFF2-40B4-BE49-F238E27FC236}">
                <a16:creationId xmlns:a16="http://schemas.microsoft.com/office/drawing/2014/main" id="{29C486ED-4E62-C1C1-C68B-AC75FB208081}"/>
              </a:ext>
            </a:extLst>
          </p:cNvPr>
          <p:cNvSpPr>
            <a:spLocks noGrp="1"/>
          </p:cNvSpPr>
          <p:nvPr>
            <p:ph type="body" sz="quarter" idx="65" hasCustomPrompt="1"/>
          </p:nvPr>
        </p:nvSpPr>
        <p:spPr>
          <a:xfrm>
            <a:off x="3547872" y="1912900"/>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8" name="Text Placeholder 32">
            <a:extLst>
              <a:ext uri="{FF2B5EF4-FFF2-40B4-BE49-F238E27FC236}">
                <a16:creationId xmlns:a16="http://schemas.microsoft.com/office/drawing/2014/main" id="{B435C6C0-A022-0DE0-D07D-4FF13D7D2034}"/>
              </a:ext>
            </a:extLst>
          </p:cNvPr>
          <p:cNvSpPr>
            <a:spLocks noGrp="1"/>
          </p:cNvSpPr>
          <p:nvPr>
            <p:ph type="body" sz="quarter" idx="66" hasCustomPrompt="1"/>
          </p:nvPr>
        </p:nvSpPr>
        <p:spPr>
          <a:xfrm>
            <a:off x="3516021" y="839526"/>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9" name="Text Placeholder 118">
            <a:extLst>
              <a:ext uri="{FF2B5EF4-FFF2-40B4-BE49-F238E27FC236}">
                <a16:creationId xmlns:a16="http://schemas.microsoft.com/office/drawing/2014/main" id="{381DFB01-0F5E-23A8-13A3-A871EBEA6724}"/>
              </a:ext>
            </a:extLst>
          </p:cNvPr>
          <p:cNvSpPr>
            <a:spLocks noGrp="1"/>
          </p:cNvSpPr>
          <p:nvPr>
            <p:ph type="body" sz="quarter" idx="67" hasCustomPrompt="1"/>
          </p:nvPr>
        </p:nvSpPr>
        <p:spPr>
          <a:xfrm>
            <a:off x="171217" y="1586748"/>
            <a:ext cx="2252869" cy="2710932"/>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sp>
        <p:nvSpPr>
          <p:cNvPr id="20" name="Text Placeholder 32">
            <a:extLst>
              <a:ext uri="{FF2B5EF4-FFF2-40B4-BE49-F238E27FC236}">
                <a16:creationId xmlns:a16="http://schemas.microsoft.com/office/drawing/2014/main" id="{B5780C27-4DD3-1E6D-540E-45B216E8F26C}"/>
              </a:ext>
            </a:extLst>
          </p:cNvPr>
          <p:cNvSpPr>
            <a:spLocks noGrp="1"/>
          </p:cNvSpPr>
          <p:nvPr>
            <p:ph type="body" sz="quarter" idx="68" hasCustomPrompt="1"/>
          </p:nvPr>
        </p:nvSpPr>
        <p:spPr>
          <a:xfrm>
            <a:off x="3590544" y="5192548"/>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1" name="Text Placeholder 32">
            <a:extLst>
              <a:ext uri="{FF2B5EF4-FFF2-40B4-BE49-F238E27FC236}">
                <a16:creationId xmlns:a16="http://schemas.microsoft.com/office/drawing/2014/main" id="{FD838FB9-1F62-2D1E-B26E-08FFE5CBB83C}"/>
              </a:ext>
            </a:extLst>
          </p:cNvPr>
          <p:cNvSpPr>
            <a:spLocks noGrp="1"/>
          </p:cNvSpPr>
          <p:nvPr>
            <p:ph type="body" sz="quarter" idx="69" hasCustomPrompt="1"/>
          </p:nvPr>
        </p:nvSpPr>
        <p:spPr>
          <a:xfrm>
            <a:off x="3558693" y="4119174"/>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22" name="Text Placeholder 32">
            <a:extLst>
              <a:ext uri="{FF2B5EF4-FFF2-40B4-BE49-F238E27FC236}">
                <a16:creationId xmlns:a16="http://schemas.microsoft.com/office/drawing/2014/main" id="{59E89841-A314-FF32-9962-9FB623123237}"/>
              </a:ext>
            </a:extLst>
          </p:cNvPr>
          <p:cNvSpPr>
            <a:spLocks noGrp="1"/>
          </p:cNvSpPr>
          <p:nvPr>
            <p:ph type="body" sz="quarter" idx="70" hasCustomPrompt="1"/>
          </p:nvPr>
        </p:nvSpPr>
        <p:spPr>
          <a:xfrm>
            <a:off x="3578352" y="8463052"/>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3" name="Text Placeholder 32">
            <a:extLst>
              <a:ext uri="{FF2B5EF4-FFF2-40B4-BE49-F238E27FC236}">
                <a16:creationId xmlns:a16="http://schemas.microsoft.com/office/drawing/2014/main" id="{383082D2-15A2-2C0D-5641-48FD5B13556A}"/>
              </a:ext>
            </a:extLst>
          </p:cNvPr>
          <p:cNvSpPr>
            <a:spLocks noGrp="1"/>
          </p:cNvSpPr>
          <p:nvPr>
            <p:ph type="body" sz="quarter" idx="71" hasCustomPrompt="1"/>
          </p:nvPr>
        </p:nvSpPr>
        <p:spPr>
          <a:xfrm>
            <a:off x="3546501" y="7389678"/>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Tree>
    <p:extLst>
      <p:ext uri="{BB962C8B-B14F-4D97-AF65-F5344CB8AC3E}">
        <p14:creationId xmlns:p14="http://schemas.microsoft.com/office/powerpoint/2010/main" val="70714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4138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16506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5AA8B83-364A-4746-BC9C-056B6662ECC1}"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5672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5AA8B83-364A-4746-BC9C-056B6662ECC1}"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338342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5AA8B83-364A-4746-BC9C-056B6662ECC1}"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4732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A8B83-364A-4746-BC9C-056B6662ECC1}"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164938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65AA8B83-364A-4746-BC9C-056B6662ECC1}" type="datetimeFigureOut">
              <a:rPr lang="en-US" smtClean="0"/>
              <a:t>12/2/2024</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518EDCDD-12AB-0446-A91C-A7146B3B4D4A}" type="slidenum">
              <a:rPr lang="en-US" smtClean="0"/>
              <a:t>‹#›</a:t>
            </a:fld>
            <a:endParaRPr lang="en-US"/>
          </a:p>
        </p:txBody>
      </p:sp>
    </p:spTree>
    <p:extLst>
      <p:ext uri="{BB962C8B-B14F-4D97-AF65-F5344CB8AC3E}">
        <p14:creationId xmlns:p14="http://schemas.microsoft.com/office/powerpoint/2010/main" val="303378663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svg"/><Relationship Id="rId2" Type="http://schemas.microsoft.com/office/2018/10/relationships/comments" Target="../comments/modernComment_103_C16390FF.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455A15F9-30BE-4E05-AA65-9EA81E027FBC}"/>
              </a:ext>
            </a:extLst>
          </p:cNvPr>
          <p:cNvPicPr>
            <a:picLocks noGrp="1" noChangeAspect="1"/>
          </p:cNvPicPr>
          <p:nvPr>
            <p:ph type="pic" sz="quarter" idx="10"/>
          </p:nvPr>
        </p:nvPicPr>
        <p:blipFill>
          <a:blip r:embed="rId3"/>
          <a:srcRect t="12369" b="12369"/>
          <a:stretch>
            <a:fillRect/>
          </a:stretch>
        </p:blipFill>
        <p:spPr/>
      </p:pic>
      <p:sp>
        <p:nvSpPr>
          <p:cNvPr id="47" name="Freeform 46">
            <a:extLst>
              <a:ext uri="{FF2B5EF4-FFF2-40B4-BE49-F238E27FC236}">
                <a16:creationId xmlns:a16="http://schemas.microsoft.com/office/drawing/2014/main" id="{614AC9CB-495B-78AC-61A6-136340B2CF0A}"/>
              </a:ext>
            </a:extLst>
          </p:cNvPr>
          <p:cNvSpPr/>
          <p:nvPr/>
        </p:nvSpPr>
        <p:spPr>
          <a:xfrm>
            <a:off x="740302" y="2089463"/>
            <a:ext cx="3116441" cy="2575305"/>
          </a:xfrm>
          <a:custGeom>
            <a:avLst/>
            <a:gdLst>
              <a:gd name="connsiteX0" fmla="*/ 0 w 3116441"/>
              <a:gd name="connsiteY0" fmla="*/ 0 h 2575305"/>
              <a:gd name="connsiteX1" fmla="*/ 3116441 w 3116441"/>
              <a:gd name="connsiteY1" fmla="*/ 0 h 2575305"/>
              <a:gd name="connsiteX2" fmla="*/ 3116441 w 3116441"/>
              <a:gd name="connsiteY2" fmla="*/ 2575305 h 2575305"/>
              <a:gd name="connsiteX3" fmla="*/ 2943855 w 3116441"/>
              <a:gd name="connsiteY3" fmla="*/ 2575305 h 2575305"/>
              <a:gd name="connsiteX4" fmla="*/ 2943855 w 3116441"/>
              <a:gd name="connsiteY4" fmla="*/ 1845827 h 2575305"/>
              <a:gd name="connsiteX5" fmla="*/ 0 w 3116441"/>
              <a:gd name="connsiteY5" fmla="*/ 1845827 h 2575305"/>
              <a:gd name="connsiteX6" fmla="*/ 0 w 3116441"/>
              <a:gd name="connsiteY6" fmla="*/ 0 h 2575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6441" h="2575305">
                <a:moveTo>
                  <a:pt x="0" y="0"/>
                </a:moveTo>
                <a:lnTo>
                  <a:pt x="3116441" y="0"/>
                </a:lnTo>
                <a:lnTo>
                  <a:pt x="3116441" y="2575305"/>
                </a:lnTo>
                <a:lnTo>
                  <a:pt x="2943855" y="2575305"/>
                </a:lnTo>
                <a:lnTo>
                  <a:pt x="2943855" y="1845827"/>
                </a:lnTo>
                <a:lnTo>
                  <a:pt x="0" y="1845827"/>
                </a:lnTo>
                <a:lnTo>
                  <a:pt x="0" y="0"/>
                </a:lnTo>
                <a:close/>
              </a:path>
            </a:pathLst>
          </a:custGeom>
          <a:solidFill>
            <a:srgbClr val="5DC7D0">
              <a:alpha val="76000"/>
            </a:srgbClr>
          </a:solidFill>
        </p:spPr>
        <p:txBody>
          <a:bodyPr wrap="square" lIns="0" tIns="0" rIns="0" bIns="0" rtlCol="0">
            <a:noAutofit/>
          </a:bodyPr>
          <a:lstStyle/>
          <a:p>
            <a:endParaRPr dirty="0">
              <a:solidFill>
                <a:srgbClr val="F05A28"/>
              </a:solidFill>
            </a:endParaRPr>
          </a:p>
        </p:txBody>
      </p:sp>
      <p:sp>
        <p:nvSpPr>
          <p:cNvPr id="10" name="Text Placeholder 9">
            <a:extLst>
              <a:ext uri="{FF2B5EF4-FFF2-40B4-BE49-F238E27FC236}">
                <a16:creationId xmlns:a16="http://schemas.microsoft.com/office/drawing/2014/main" id="{9ECEC649-5D22-07F6-D60F-9AE5118F6360}"/>
              </a:ext>
            </a:extLst>
          </p:cNvPr>
          <p:cNvSpPr>
            <a:spLocks noGrp="1"/>
          </p:cNvSpPr>
          <p:nvPr>
            <p:ph type="body" sz="quarter" idx="58"/>
          </p:nvPr>
        </p:nvSpPr>
        <p:spPr>
          <a:xfrm>
            <a:off x="713666" y="4068679"/>
            <a:ext cx="2757211" cy="254850"/>
          </a:xfrm>
        </p:spPr>
        <p:txBody>
          <a:bodyPr/>
          <a:lstStyle/>
          <a:p>
            <a:r>
              <a:rPr lang="en-US" dirty="0"/>
              <a:t>Country</a:t>
            </a:r>
          </a:p>
        </p:txBody>
      </p:sp>
      <p:sp>
        <p:nvSpPr>
          <p:cNvPr id="24" name="Text Placeholder 23">
            <a:extLst>
              <a:ext uri="{FF2B5EF4-FFF2-40B4-BE49-F238E27FC236}">
                <a16:creationId xmlns:a16="http://schemas.microsoft.com/office/drawing/2014/main" id="{DB00A9CE-E407-F2EB-E0A3-CCD3D354EC60}"/>
              </a:ext>
            </a:extLst>
          </p:cNvPr>
          <p:cNvSpPr>
            <a:spLocks noGrp="1"/>
          </p:cNvSpPr>
          <p:nvPr>
            <p:ph type="body" sz="quarter" idx="59"/>
          </p:nvPr>
        </p:nvSpPr>
        <p:spPr>
          <a:xfrm>
            <a:off x="713666" y="4310386"/>
            <a:ext cx="2757210" cy="235564"/>
          </a:xfrm>
        </p:spPr>
        <p:txBody>
          <a:bodyPr/>
          <a:lstStyle/>
          <a:p>
            <a:r>
              <a:rPr lang="en-US" dirty="0"/>
              <a:t>Ireland</a:t>
            </a:r>
          </a:p>
        </p:txBody>
      </p:sp>
      <p:sp>
        <p:nvSpPr>
          <p:cNvPr id="27" name="Text Placeholder 26">
            <a:extLst>
              <a:ext uri="{FF2B5EF4-FFF2-40B4-BE49-F238E27FC236}">
                <a16:creationId xmlns:a16="http://schemas.microsoft.com/office/drawing/2014/main" id="{F9C96C5A-1CF8-7E6B-C639-F2414147AD6C}"/>
              </a:ext>
            </a:extLst>
          </p:cNvPr>
          <p:cNvSpPr>
            <a:spLocks noGrp="1"/>
          </p:cNvSpPr>
          <p:nvPr>
            <p:ph type="body" sz="quarter" idx="60"/>
          </p:nvPr>
        </p:nvSpPr>
        <p:spPr>
          <a:xfrm>
            <a:off x="815833" y="6690725"/>
            <a:ext cx="3003430" cy="868680"/>
          </a:xfrm>
        </p:spPr>
        <p:txBody>
          <a:bodyPr/>
          <a:lstStyle/>
          <a:p>
            <a:r>
              <a:rPr lang="en-US" dirty="0"/>
              <a:t>Did you integrate on your own into the community?</a:t>
            </a:r>
          </a:p>
          <a:p>
            <a:endParaRPr lang="en-US" dirty="0"/>
          </a:p>
        </p:txBody>
      </p:sp>
      <p:sp>
        <p:nvSpPr>
          <p:cNvPr id="28" name="Text Placeholder 27">
            <a:extLst>
              <a:ext uri="{FF2B5EF4-FFF2-40B4-BE49-F238E27FC236}">
                <a16:creationId xmlns:a16="http://schemas.microsoft.com/office/drawing/2014/main" id="{240F904D-3A3B-A0C7-3D3C-8C8F7B8F020B}"/>
              </a:ext>
            </a:extLst>
          </p:cNvPr>
          <p:cNvSpPr>
            <a:spLocks noGrp="1"/>
          </p:cNvSpPr>
          <p:nvPr>
            <p:ph type="body" sz="quarter" idx="61"/>
          </p:nvPr>
        </p:nvSpPr>
        <p:spPr>
          <a:xfrm>
            <a:off x="713666" y="4640188"/>
            <a:ext cx="2757211" cy="236237"/>
          </a:xfrm>
        </p:spPr>
        <p:txBody>
          <a:bodyPr/>
          <a:lstStyle/>
          <a:p>
            <a:r>
              <a:rPr lang="en-US" dirty="0"/>
              <a:t>Website</a:t>
            </a:r>
          </a:p>
        </p:txBody>
      </p:sp>
      <p:sp>
        <p:nvSpPr>
          <p:cNvPr id="29" name="Text Placeholder 28">
            <a:extLst>
              <a:ext uri="{FF2B5EF4-FFF2-40B4-BE49-F238E27FC236}">
                <a16:creationId xmlns:a16="http://schemas.microsoft.com/office/drawing/2014/main" id="{5C936FEB-5C2A-A371-C092-E2A535D708CC}"/>
              </a:ext>
            </a:extLst>
          </p:cNvPr>
          <p:cNvSpPr>
            <a:spLocks noGrp="1"/>
          </p:cNvSpPr>
          <p:nvPr>
            <p:ph type="body" sz="quarter" idx="62"/>
          </p:nvPr>
        </p:nvSpPr>
        <p:spPr>
          <a:xfrm>
            <a:off x="707678" y="4831698"/>
            <a:ext cx="2930209" cy="230432"/>
          </a:xfrm>
        </p:spPr>
        <p:txBody>
          <a:bodyPr/>
          <a:lstStyle/>
          <a:p>
            <a:r>
              <a:rPr lang="en-US" sz="700" dirty="0"/>
              <a:t>https://vitahouse.org/the-south-roscommon-family-resource-centre-frc/</a:t>
            </a:r>
          </a:p>
        </p:txBody>
      </p:sp>
      <p:sp>
        <p:nvSpPr>
          <p:cNvPr id="30" name="Text Placeholder 29">
            <a:extLst>
              <a:ext uri="{FF2B5EF4-FFF2-40B4-BE49-F238E27FC236}">
                <a16:creationId xmlns:a16="http://schemas.microsoft.com/office/drawing/2014/main" id="{214CE4FB-E42C-3186-E5D0-3DC0FE087A37}"/>
              </a:ext>
            </a:extLst>
          </p:cNvPr>
          <p:cNvSpPr>
            <a:spLocks noGrp="1"/>
          </p:cNvSpPr>
          <p:nvPr>
            <p:ph type="body" sz="quarter" idx="63"/>
          </p:nvPr>
        </p:nvSpPr>
        <p:spPr>
          <a:xfrm>
            <a:off x="893051" y="2531660"/>
            <a:ext cx="2744837" cy="868680"/>
          </a:xfrm>
        </p:spPr>
        <p:txBody>
          <a:bodyPr/>
          <a:lstStyle/>
          <a:p>
            <a:r>
              <a:rPr lang="en-US" dirty="0"/>
              <a:t>South Roscommon Family Resource Centre</a:t>
            </a:r>
          </a:p>
        </p:txBody>
      </p:sp>
      <p:sp>
        <p:nvSpPr>
          <p:cNvPr id="31" name="Text Placeholder 30">
            <a:extLst>
              <a:ext uri="{FF2B5EF4-FFF2-40B4-BE49-F238E27FC236}">
                <a16:creationId xmlns:a16="http://schemas.microsoft.com/office/drawing/2014/main" id="{BB6605F1-013F-1A59-EFC5-232BDA93037F}"/>
              </a:ext>
            </a:extLst>
          </p:cNvPr>
          <p:cNvSpPr>
            <a:spLocks noGrp="1"/>
          </p:cNvSpPr>
          <p:nvPr>
            <p:ph type="body" sz="quarter" idx="64"/>
          </p:nvPr>
        </p:nvSpPr>
        <p:spPr>
          <a:xfrm>
            <a:off x="823853" y="7903029"/>
            <a:ext cx="3043812" cy="2999507"/>
          </a:xfrm>
        </p:spPr>
        <p:txBody>
          <a:bodyPr/>
          <a:lstStyle/>
          <a:p>
            <a:r>
              <a:rPr lang="en-US" dirty="0"/>
              <a:t>Click here to answer…</a:t>
            </a:r>
          </a:p>
        </p:txBody>
      </p:sp>
      <p:sp>
        <p:nvSpPr>
          <p:cNvPr id="32" name="Text Placeholder 31">
            <a:extLst>
              <a:ext uri="{FF2B5EF4-FFF2-40B4-BE49-F238E27FC236}">
                <a16:creationId xmlns:a16="http://schemas.microsoft.com/office/drawing/2014/main" id="{B42CA04B-AE72-C531-8D58-AFDD5A6C4B8B}"/>
              </a:ext>
            </a:extLst>
          </p:cNvPr>
          <p:cNvSpPr>
            <a:spLocks noGrp="1"/>
          </p:cNvSpPr>
          <p:nvPr>
            <p:ph type="body" sz="quarter" idx="65"/>
          </p:nvPr>
        </p:nvSpPr>
        <p:spPr>
          <a:xfrm>
            <a:off x="4611757" y="6483926"/>
            <a:ext cx="2584689" cy="3835731"/>
          </a:xfrm>
        </p:spPr>
        <p:txBody>
          <a:bodyPr/>
          <a:lstStyle/>
          <a:p>
            <a:pPr algn="just"/>
            <a:r>
              <a:rPr lang="en-US" b="0" i="0" dirty="0">
                <a:solidFill>
                  <a:schemeClr val="tx1"/>
                </a:solidFill>
                <a:effectLst/>
                <a:latin typeface="ui-sans-serif"/>
              </a:rPr>
              <a:t>Integration at the Family Resource Centre (FRC) is achieved through various community-based programs and services. The center operates on a community development approach, where the needs of the community guide the services provided. These services include </a:t>
            </a:r>
            <a:r>
              <a:rPr lang="en-US" b="1" i="0" dirty="0">
                <a:solidFill>
                  <a:schemeClr val="tx1"/>
                </a:solidFill>
                <a:effectLst/>
                <a:latin typeface="ui-sans-serif"/>
              </a:rPr>
              <a:t>Conversational English classes</a:t>
            </a:r>
            <a:r>
              <a:rPr lang="en-US" b="0" i="0" dirty="0">
                <a:solidFill>
                  <a:schemeClr val="tx1"/>
                </a:solidFill>
                <a:effectLst/>
                <a:latin typeface="ui-sans-serif"/>
              </a:rPr>
              <a:t>, </a:t>
            </a:r>
            <a:r>
              <a:rPr lang="en-US" b="1" i="0" dirty="0">
                <a:solidFill>
                  <a:schemeClr val="tx1"/>
                </a:solidFill>
                <a:effectLst/>
                <a:latin typeface="ui-sans-serif"/>
              </a:rPr>
              <a:t>parenting courses</a:t>
            </a:r>
            <a:r>
              <a:rPr lang="en-US" b="0" i="0" dirty="0">
                <a:solidFill>
                  <a:schemeClr val="tx1"/>
                </a:solidFill>
                <a:effectLst/>
                <a:latin typeface="ui-sans-serif"/>
              </a:rPr>
              <a:t>, and </a:t>
            </a:r>
            <a:r>
              <a:rPr lang="en-US" b="1" i="0" dirty="0">
                <a:solidFill>
                  <a:schemeClr val="tx1"/>
                </a:solidFill>
                <a:effectLst/>
                <a:latin typeface="ui-sans-serif"/>
              </a:rPr>
              <a:t>support for individuals facing isolation</a:t>
            </a:r>
            <a:r>
              <a:rPr lang="en-US" b="0" i="0" dirty="0">
                <a:solidFill>
                  <a:schemeClr val="tx1"/>
                </a:solidFill>
                <a:effectLst/>
                <a:latin typeface="ui-sans-serif"/>
              </a:rPr>
              <a:t>. Additionally, the FRC engages with marginalized groups, providing tailored resources and signposting to external services, ensuring effective integration of refugees and other vulnerable populations</a:t>
            </a:r>
            <a:endParaRPr lang="en-US" dirty="0">
              <a:solidFill>
                <a:schemeClr val="tx1"/>
              </a:solidFill>
            </a:endParaRPr>
          </a:p>
        </p:txBody>
      </p:sp>
      <p:sp>
        <p:nvSpPr>
          <p:cNvPr id="33" name="Text Placeholder 32">
            <a:extLst>
              <a:ext uri="{FF2B5EF4-FFF2-40B4-BE49-F238E27FC236}">
                <a16:creationId xmlns:a16="http://schemas.microsoft.com/office/drawing/2014/main" id="{4DDAD41C-10EA-D278-DC39-35D65254106A}"/>
              </a:ext>
            </a:extLst>
          </p:cNvPr>
          <p:cNvSpPr>
            <a:spLocks noGrp="1"/>
          </p:cNvSpPr>
          <p:nvPr>
            <p:ph type="body" sz="quarter" idx="66"/>
          </p:nvPr>
        </p:nvSpPr>
        <p:spPr>
          <a:xfrm>
            <a:off x="4593089" y="4912169"/>
            <a:ext cx="2894304" cy="1460782"/>
          </a:xfrm>
        </p:spPr>
        <p:txBody>
          <a:bodyPr/>
          <a:lstStyle/>
          <a:p>
            <a:r>
              <a:rPr lang="en-US" dirty="0"/>
              <a:t>If a community organization or employer, how was integration achieved?</a:t>
            </a:r>
          </a:p>
          <a:p>
            <a:endParaRPr lang="en-US" dirty="0"/>
          </a:p>
        </p:txBody>
      </p:sp>
      <p:sp>
        <p:nvSpPr>
          <p:cNvPr id="34" name="Text Placeholder 33">
            <a:extLst>
              <a:ext uri="{FF2B5EF4-FFF2-40B4-BE49-F238E27FC236}">
                <a16:creationId xmlns:a16="http://schemas.microsoft.com/office/drawing/2014/main" id="{0B6C7BD9-A1A4-1295-DF0A-65E4387C7A84}"/>
              </a:ext>
            </a:extLst>
          </p:cNvPr>
          <p:cNvSpPr>
            <a:spLocks noGrp="1"/>
          </p:cNvSpPr>
          <p:nvPr>
            <p:ph type="body" sz="quarter" idx="67"/>
          </p:nvPr>
        </p:nvSpPr>
        <p:spPr/>
        <p:txBody>
          <a:bodyPr/>
          <a:lstStyle/>
          <a:p>
            <a:r>
              <a:rPr lang="en-US" dirty="0"/>
              <a:t>Quote Here</a:t>
            </a:r>
          </a:p>
        </p:txBody>
      </p:sp>
      <p:sp>
        <p:nvSpPr>
          <p:cNvPr id="73" name="Text Placeholder 72">
            <a:extLst>
              <a:ext uri="{FF2B5EF4-FFF2-40B4-BE49-F238E27FC236}">
                <a16:creationId xmlns:a16="http://schemas.microsoft.com/office/drawing/2014/main" id="{527AF446-9232-521F-ABE6-926D6A7989FC}"/>
              </a:ext>
            </a:extLst>
          </p:cNvPr>
          <p:cNvSpPr>
            <a:spLocks noGrp="1"/>
          </p:cNvSpPr>
          <p:nvPr>
            <p:ph type="body" sz="quarter" idx="69"/>
          </p:nvPr>
        </p:nvSpPr>
        <p:spPr/>
        <p:txBody>
          <a:bodyPr/>
          <a:lstStyle/>
          <a:p>
            <a:r>
              <a:rPr lang="en-US" dirty="0"/>
              <a:t>Community Initiative</a:t>
            </a:r>
          </a:p>
          <a:p>
            <a:endParaRPr lang="en-US" dirty="0"/>
          </a:p>
        </p:txBody>
      </p:sp>
      <p:sp>
        <p:nvSpPr>
          <p:cNvPr id="74" name="Text Placeholder 73">
            <a:extLst>
              <a:ext uri="{FF2B5EF4-FFF2-40B4-BE49-F238E27FC236}">
                <a16:creationId xmlns:a16="http://schemas.microsoft.com/office/drawing/2014/main" id="{BB16BB6F-11D1-7F9C-6E54-8E68D5AAC3D4}"/>
              </a:ext>
            </a:extLst>
          </p:cNvPr>
          <p:cNvSpPr>
            <a:spLocks noGrp="1"/>
          </p:cNvSpPr>
          <p:nvPr>
            <p:ph type="body" sz="quarter" idx="70"/>
          </p:nvPr>
        </p:nvSpPr>
        <p:spPr/>
        <p:txBody>
          <a:bodyPr/>
          <a:lstStyle/>
          <a:p>
            <a:r>
              <a:rPr lang="en-US" dirty="0"/>
              <a:t>Employer</a:t>
            </a:r>
          </a:p>
          <a:p>
            <a:endParaRPr lang="en-US" dirty="0"/>
          </a:p>
        </p:txBody>
      </p:sp>
      <p:sp>
        <p:nvSpPr>
          <p:cNvPr id="75" name="Text Placeholder 74">
            <a:extLst>
              <a:ext uri="{FF2B5EF4-FFF2-40B4-BE49-F238E27FC236}">
                <a16:creationId xmlns:a16="http://schemas.microsoft.com/office/drawing/2014/main" id="{3325F32A-4D56-053C-710D-AE6CEB1D5D29}"/>
              </a:ext>
            </a:extLst>
          </p:cNvPr>
          <p:cNvSpPr>
            <a:spLocks noGrp="1"/>
          </p:cNvSpPr>
          <p:nvPr>
            <p:ph type="body" sz="quarter" idx="71"/>
          </p:nvPr>
        </p:nvSpPr>
        <p:spPr/>
        <p:txBody>
          <a:bodyPr/>
          <a:lstStyle/>
          <a:p>
            <a:r>
              <a:rPr lang="en-US" dirty="0"/>
              <a:t>Refugee</a:t>
            </a:r>
          </a:p>
          <a:p>
            <a:endParaRPr lang="en-US" dirty="0"/>
          </a:p>
        </p:txBody>
      </p:sp>
      <p:cxnSp>
        <p:nvCxnSpPr>
          <p:cNvPr id="36" name="Straight Connector 35">
            <a:extLst>
              <a:ext uri="{FF2B5EF4-FFF2-40B4-BE49-F238E27FC236}">
                <a16:creationId xmlns:a16="http://schemas.microsoft.com/office/drawing/2014/main" id="{FFF32921-E322-8506-F120-0EE63512262D}"/>
              </a:ext>
            </a:extLst>
          </p:cNvPr>
          <p:cNvCxnSpPr/>
          <p:nvPr/>
        </p:nvCxnSpPr>
        <p:spPr>
          <a:xfrm>
            <a:off x="239168" y="3724060"/>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7" name="Group 36">
            <a:extLst>
              <a:ext uri="{FF2B5EF4-FFF2-40B4-BE49-F238E27FC236}">
                <a16:creationId xmlns:a16="http://schemas.microsoft.com/office/drawing/2014/main" id="{D2784059-9AAD-5B92-0238-794E5AA76B7A}"/>
              </a:ext>
            </a:extLst>
          </p:cNvPr>
          <p:cNvGrpSpPr/>
          <p:nvPr/>
        </p:nvGrpSpPr>
        <p:grpSpPr>
          <a:xfrm>
            <a:off x="5807687" y="2673426"/>
            <a:ext cx="858937" cy="625320"/>
            <a:chOff x="3400450" y="986392"/>
            <a:chExt cx="1487826" cy="1083162"/>
          </a:xfrm>
        </p:grpSpPr>
        <p:sp>
          <p:nvSpPr>
            <p:cNvPr id="39" name="Freeform 38">
              <a:extLst>
                <a:ext uri="{FF2B5EF4-FFF2-40B4-BE49-F238E27FC236}">
                  <a16:creationId xmlns:a16="http://schemas.microsoft.com/office/drawing/2014/main" id="{864DD9AB-23EE-A8AD-77B1-6CF637687D89}"/>
                </a:ext>
              </a:extLst>
            </p:cNvPr>
            <p:cNvSpPr/>
            <p:nvPr/>
          </p:nvSpPr>
          <p:spPr>
            <a:xfrm>
              <a:off x="3400450" y="986392"/>
              <a:ext cx="1367826" cy="997498"/>
            </a:xfrm>
            <a:custGeom>
              <a:avLst/>
              <a:gdLst>
                <a:gd name="connsiteX0" fmla="*/ 719999 w 921110"/>
                <a:gd name="connsiteY0" fmla="*/ 669034 h 671727"/>
                <a:gd name="connsiteX1" fmla="*/ 705633 w 921110"/>
                <a:gd name="connsiteY1" fmla="*/ 668136 h 671727"/>
                <a:gd name="connsiteX2" fmla="*/ 546719 w 921110"/>
                <a:gd name="connsiteY2" fmla="*/ 590007 h 671727"/>
                <a:gd name="connsiteX3" fmla="*/ 544025 w 921110"/>
                <a:gd name="connsiteY3" fmla="*/ 250551 h 671727"/>
                <a:gd name="connsiteX4" fmla="*/ 774766 w 921110"/>
                <a:gd name="connsiteY4" fmla="*/ 3592 h 671727"/>
                <a:gd name="connsiteX5" fmla="*/ 781948 w 921110"/>
                <a:gd name="connsiteY5" fmla="*/ 0 h 671727"/>
                <a:gd name="connsiteX6" fmla="*/ 856468 w 921110"/>
                <a:gd name="connsiteY6" fmla="*/ 133807 h 671727"/>
                <a:gd name="connsiteX7" fmla="*/ 848387 w 921110"/>
                <a:gd name="connsiteY7" fmla="*/ 137399 h 671727"/>
                <a:gd name="connsiteX8" fmla="*/ 711918 w 921110"/>
                <a:gd name="connsiteY8" fmla="*/ 281982 h 671727"/>
                <a:gd name="connsiteX9" fmla="*/ 715509 w 921110"/>
                <a:gd name="connsiteY9" fmla="*/ 281982 h 671727"/>
                <a:gd name="connsiteX10" fmla="*/ 864548 w 921110"/>
                <a:gd name="connsiteY10" fmla="*/ 336762 h 671727"/>
                <a:gd name="connsiteX11" fmla="*/ 921111 w 921110"/>
                <a:gd name="connsiteY11" fmla="*/ 474161 h 671727"/>
                <a:gd name="connsiteX12" fmla="*/ 866344 w 921110"/>
                <a:gd name="connsiteY12" fmla="*/ 611559 h 671727"/>
                <a:gd name="connsiteX13" fmla="*/ 719999 w 921110"/>
                <a:gd name="connsiteY13" fmla="*/ 669034 h 671727"/>
                <a:gd name="connsiteX14" fmla="*/ 215422 w 921110"/>
                <a:gd name="connsiteY14" fmla="*/ 671728 h 671727"/>
                <a:gd name="connsiteX15" fmla="*/ 201057 w 921110"/>
                <a:gd name="connsiteY15" fmla="*/ 670830 h 671727"/>
                <a:gd name="connsiteX16" fmla="*/ 41244 w 921110"/>
                <a:gd name="connsiteY16" fmla="*/ 592701 h 671727"/>
                <a:gd name="connsiteX17" fmla="*/ 842 w 921110"/>
                <a:gd name="connsiteY17" fmla="*/ 425667 h 671727"/>
                <a:gd name="connsiteX18" fmla="*/ 41244 w 921110"/>
                <a:gd name="connsiteY18" fmla="*/ 253245 h 671727"/>
                <a:gd name="connsiteX19" fmla="*/ 270189 w 921110"/>
                <a:gd name="connsiteY19" fmla="*/ 6286 h 671727"/>
                <a:gd name="connsiteX20" fmla="*/ 277372 w 921110"/>
                <a:gd name="connsiteY20" fmla="*/ 2694 h 671727"/>
                <a:gd name="connsiteX21" fmla="*/ 351891 w 921110"/>
                <a:gd name="connsiteY21" fmla="*/ 136501 h 671727"/>
                <a:gd name="connsiteX22" fmla="*/ 343810 w 921110"/>
                <a:gd name="connsiteY22" fmla="*/ 140093 h 671727"/>
                <a:gd name="connsiteX23" fmla="*/ 207341 w 921110"/>
                <a:gd name="connsiteY23" fmla="*/ 284676 h 671727"/>
                <a:gd name="connsiteX24" fmla="*/ 210933 w 921110"/>
                <a:gd name="connsiteY24" fmla="*/ 284676 h 671727"/>
                <a:gd name="connsiteX25" fmla="*/ 362665 w 921110"/>
                <a:gd name="connsiteY25" fmla="*/ 339456 h 671727"/>
                <a:gd name="connsiteX26" fmla="*/ 416534 w 921110"/>
                <a:gd name="connsiteY26" fmla="*/ 476855 h 671727"/>
                <a:gd name="connsiteX27" fmla="*/ 364460 w 921110"/>
                <a:gd name="connsiteY27" fmla="*/ 614254 h 671727"/>
                <a:gd name="connsiteX28" fmla="*/ 215422 w 921110"/>
                <a:gd name="connsiteY28" fmla="*/ 671728 h 67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21110" h="671727">
                  <a:moveTo>
                    <a:pt x="719999" y="669034"/>
                  </a:moveTo>
                  <a:cubicBezTo>
                    <a:pt x="715509" y="669034"/>
                    <a:pt x="710122" y="669034"/>
                    <a:pt x="705633" y="668136"/>
                  </a:cubicBezTo>
                  <a:cubicBezTo>
                    <a:pt x="641888" y="664544"/>
                    <a:pt x="582632" y="634908"/>
                    <a:pt x="546719" y="590007"/>
                  </a:cubicBezTo>
                  <a:cubicBezTo>
                    <a:pt x="468608" y="490325"/>
                    <a:pt x="518886" y="318801"/>
                    <a:pt x="544025" y="250551"/>
                  </a:cubicBezTo>
                  <a:cubicBezTo>
                    <a:pt x="585325" y="147277"/>
                    <a:pt x="665231" y="61964"/>
                    <a:pt x="774766" y="3592"/>
                  </a:cubicBezTo>
                  <a:lnTo>
                    <a:pt x="781948" y="0"/>
                  </a:lnTo>
                  <a:lnTo>
                    <a:pt x="856468" y="133807"/>
                  </a:lnTo>
                  <a:lnTo>
                    <a:pt x="848387" y="137399"/>
                  </a:lnTo>
                  <a:cubicBezTo>
                    <a:pt x="783744" y="162544"/>
                    <a:pt x="737955" y="211037"/>
                    <a:pt x="711918" y="281982"/>
                  </a:cubicBezTo>
                  <a:lnTo>
                    <a:pt x="715509" y="281982"/>
                  </a:lnTo>
                  <a:cubicBezTo>
                    <a:pt x="780153" y="281982"/>
                    <a:pt x="829533" y="299943"/>
                    <a:pt x="864548" y="336762"/>
                  </a:cubicBezTo>
                  <a:cubicBezTo>
                    <a:pt x="902257" y="371785"/>
                    <a:pt x="920213" y="416687"/>
                    <a:pt x="921111" y="474161"/>
                  </a:cubicBezTo>
                  <a:cubicBezTo>
                    <a:pt x="921111" y="528043"/>
                    <a:pt x="903154" y="574740"/>
                    <a:pt x="866344" y="611559"/>
                  </a:cubicBezTo>
                  <a:cubicBezTo>
                    <a:pt x="827737" y="648379"/>
                    <a:pt x="775664" y="669034"/>
                    <a:pt x="719999" y="669034"/>
                  </a:cubicBezTo>
                  <a:close/>
                  <a:moveTo>
                    <a:pt x="215422" y="671728"/>
                  </a:moveTo>
                  <a:cubicBezTo>
                    <a:pt x="210933" y="671728"/>
                    <a:pt x="205546" y="671728"/>
                    <a:pt x="201057" y="670830"/>
                  </a:cubicBezTo>
                  <a:cubicBezTo>
                    <a:pt x="136413" y="667238"/>
                    <a:pt x="77157" y="637603"/>
                    <a:pt x="41244" y="592701"/>
                  </a:cubicBezTo>
                  <a:cubicBezTo>
                    <a:pt x="9820" y="551391"/>
                    <a:pt x="-3647" y="495713"/>
                    <a:pt x="842" y="425667"/>
                  </a:cubicBezTo>
                  <a:cubicBezTo>
                    <a:pt x="4433" y="372683"/>
                    <a:pt x="18798" y="310719"/>
                    <a:pt x="41244" y="253245"/>
                  </a:cubicBezTo>
                  <a:cubicBezTo>
                    <a:pt x="79850" y="150869"/>
                    <a:pt x="158859" y="65556"/>
                    <a:pt x="270189" y="6286"/>
                  </a:cubicBezTo>
                  <a:lnTo>
                    <a:pt x="277372" y="2694"/>
                  </a:lnTo>
                  <a:lnTo>
                    <a:pt x="351891" y="136501"/>
                  </a:lnTo>
                  <a:lnTo>
                    <a:pt x="343810" y="140093"/>
                  </a:lnTo>
                  <a:cubicBezTo>
                    <a:pt x="279167" y="165238"/>
                    <a:pt x="233378" y="213731"/>
                    <a:pt x="207341" y="284676"/>
                  </a:cubicBezTo>
                  <a:lnTo>
                    <a:pt x="210933" y="284676"/>
                  </a:lnTo>
                  <a:cubicBezTo>
                    <a:pt x="275576" y="284676"/>
                    <a:pt x="324956" y="302637"/>
                    <a:pt x="362665" y="339456"/>
                  </a:cubicBezTo>
                  <a:cubicBezTo>
                    <a:pt x="397680" y="374479"/>
                    <a:pt x="416534" y="421177"/>
                    <a:pt x="416534" y="476855"/>
                  </a:cubicBezTo>
                  <a:cubicBezTo>
                    <a:pt x="416534" y="529839"/>
                    <a:pt x="399476" y="576536"/>
                    <a:pt x="364460" y="614254"/>
                  </a:cubicBezTo>
                  <a:cubicBezTo>
                    <a:pt x="324956" y="651073"/>
                    <a:pt x="271985" y="671728"/>
                    <a:pt x="215422" y="671728"/>
                  </a:cubicBezTo>
                  <a:close/>
                </a:path>
              </a:pathLst>
            </a:custGeom>
            <a:solidFill>
              <a:srgbClr val="FBAE1C"/>
            </a:solidFill>
            <a:ln w="8971" cap="flat">
              <a:noFill/>
              <a:prstDash val="solid"/>
              <a:miter/>
            </a:ln>
          </p:spPr>
          <p:txBody>
            <a:bodyPr rtlCol="0" anchor="ctr"/>
            <a:lstStyle/>
            <a:p>
              <a:endParaRPr lang="en-US" sz="1440" dirty="0"/>
            </a:p>
          </p:txBody>
        </p:sp>
        <p:sp>
          <p:nvSpPr>
            <p:cNvPr id="40" name="Freeform 39">
              <a:extLst>
                <a:ext uri="{FF2B5EF4-FFF2-40B4-BE49-F238E27FC236}">
                  <a16:creationId xmlns:a16="http://schemas.microsoft.com/office/drawing/2014/main" id="{14E4AC92-A866-CC77-6BB8-49B71775187B}"/>
                </a:ext>
              </a:extLst>
            </p:cNvPr>
            <p:cNvSpPr/>
            <p:nvPr/>
          </p:nvSpPr>
          <p:spPr>
            <a:xfrm>
              <a:off x="3400450" y="986392"/>
              <a:ext cx="1487826" cy="1083162"/>
            </a:xfrm>
            <a:custGeom>
              <a:avLst/>
              <a:gdLst>
                <a:gd name="connsiteX0" fmla="*/ 557494 w 920214"/>
                <a:gd name="connsiteY0" fmla="*/ 581027 h 669931"/>
                <a:gd name="connsiteX1" fmla="*/ 704737 w 920214"/>
                <a:gd name="connsiteY1" fmla="*/ 654665 h 669931"/>
                <a:gd name="connsiteX2" fmla="*/ 851980 w 920214"/>
                <a:gd name="connsiteY2" fmla="*/ 602579 h 669931"/>
                <a:gd name="connsiteX3" fmla="*/ 903156 w 920214"/>
                <a:gd name="connsiteY3" fmla="*/ 475957 h 669931"/>
                <a:gd name="connsiteX4" fmla="*/ 851980 w 920214"/>
                <a:gd name="connsiteY4" fmla="*/ 350232 h 669931"/>
                <a:gd name="connsiteX5" fmla="*/ 851980 w 920214"/>
                <a:gd name="connsiteY5" fmla="*/ 350232 h 669931"/>
                <a:gd name="connsiteX6" fmla="*/ 713715 w 920214"/>
                <a:gd name="connsiteY6" fmla="*/ 299045 h 669931"/>
                <a:gd name="connsiteX7" fmla="*/ 688576 w 920214"/>
                <a:gd name="connsiteY7" fmla="*/ 299045 h 669931"/>
                <a:gd name="connsiteX8" fmla="*/ 692168 w 920214"/>
                <a:gd name="connsiteY8" fmla="*/ 288268 h 669931"/>
                <a:gd name="connsiteX9" fmla="*/ 834024 w 920214"/>
                <a:gd name="connsiteY9" fmla="*/ 128419 h 669931"/>
                <a:gd name="connsiteX10" fmla="*/ 776563 w 920214"/>
                <a:gd name="connsiteY10" fmla="*/ 23349 h 669931"/>
                <a:gd name="connsiteX11" fmla="*/ 558392 w 920214"/>
                <a:gd name="connsiteY11" fmla="*/ 257735 h 669931"/>
                <a:gd name="connsiteX12" fmla="*/ 557494 w 920214"/>
                <a:gd name="connsiteY12" fmla="*/ 581027 h 669931"/>
                <a:gd name="connsiteX13" fmla="*/ 718205 w 920214"/>
                <a:gd name="connsiteY13" fmla="*/ 669932 h 669931"/>
                <a:gd name="connsiteX14" fmla="*/ 703839 w 920214"/>
                <a:gd name="connsiteY14" fmla="*/ 669034 h 669931"/>
                <a:gd name="connsiteX15" fmla="*/ 544924 w 920214"/>
                <a:gd name="connsiteY15" fmla="*/ 590007 h 669931"/>
                <a:gd name="connsiteX16" fmla="*/ 544027 w 920214"/>
                <a:gd name="connsiteY16" fmla="*/ 250551 h 669931"/>
                <a:gd name="connsiteX17" fmla="*/ 776563 w 920214"/>
                <a:gd name="connsiteY17" fmla="*/ 4490 h 669931"/>
                <a:gd name="connsiteX18" fmla="*/ 783746 w 920214"/>
                <a:gd name="connsiteY18" fmla="*/ 898 h 669931"/>
                <a:gd name="connsiteX19" fmla="*/ 857367 w 920214"/>
                <a:gd name="connsiteY19" fmla="*/ 134705 h 669931"/>
                <a:gd name="connsiteX20" fmla="*/ 849287 w 920214"/>
                <a:gd name="connsiteY20" fmla="*/ 138297 h 669931"/>
                <a:gd name="connsiteX21" fmla="*/ 711920 w 920214"/>
                <a:gd name="connsiteY21" fmla="*/ 281982 h 669931"/>
                <a:gd name="connsiteX22" fmla="*/ 715511 w 920214"/>
                <a:gd name="connsiteY22" fmla="*/ 281982 h 669931"/>
                <a:gd name="connsiteX23" fmla="*/ 864550 w 920214"/>
                <a:gd name="connsiteY23" fmla="*/ 337660 h 669931"/>
                <a:gd name="connsiteX24" fmla="*/ 920215 w 920214"/>
                <a:gd name="connsiteY24" fmla="*/ 475059 h 669931"/>
                <a:gd name="connsiteX25" fmla="*/ 864550 w 920214"/>
                <a:gd name="connsiteY25" fmla="*/ 612458 h 669931"/>
                <a:gd name="connsiteX26" fmla="*/ 718205 w 920214"/>
                <a:gd name="connsiteY26" fmla="*/ 669932 h 669931"/>
                <a:gd name="connsiteX27" fmla="*/ 52019 w 920214"/>
                <a:gd name="connsiteY27" fmla="*/ 581027 h 669931"/>
                <a:gd name="connsiteX28" fmla="*/ 200160 w 920214"/>
                <a:gd name="connsiteY28" fmla="*/ 654665 h 669931"/>
                <a:gd name="connsiteX29" fmla="*/ 349199 w 920214"/>
                <a:gd name="connsiteY29" fmla="*/ 602579 h 669931"/>
                <a:gd name="connsiteX30" fmla="*/ 397681 w 920214"/>
                <a:gd name="connsiteY30" fmla="*/ 475957 h 669931"/>
                <a:gd name="connsiteX31" fmla="*/ 349199 w 920214"/>
                <a:gd name="connsiteY31" fmla="*/ 349334 h 669931"/>
                <a:gd name="connsiteX32" fmla="*/ 208241 w 920214"/>
                <a:gd name="connsiteY32" fmla="*/ 298147 h 669931"/>
                <a:gd name="connsiteX33" fmla="*/ 183102 w 920214"/>
                <a:gd name="connsiteY33" fmla="*/ 298147 h 669931"/>
                <a:gd name="connsiteX34" fmla="*/ 186693 w 920214"/>
                <a:gd name="connsiteY34" fmla="*/ 287370 h 669931"/>
                <a:gd name="connsiteX35" fmla="*/ 328549 w 920214"/>
                <a:gd name="connsiteY35" fmla="*/ 127521 h 669931"/>
                <a:gd name="connsiteX36" fmla="*/ 271088 w 920214"/>
                <a:gd name="connsiteY36" fmla="*/ 22451 h 669931"/>
                <a:gd name="connsiteX37" fmla="*/ 54713 w 920214"/>
                <a:gd name="connsiteY37" fmla="*/ 256837 h 669931"/>
                <a:gd name="connsiteX38" fmla="*/ 52019 w 920214"/>
                <a:gd name="connsiteY38" fmla="*/ 581027 h 669931"/>
                <a:gd name="connsiteX39" fmla="*/ 214525 w 920214"/>
                <a:gd name="connsiteY39" fmla="*/ 669932 h 669931"/>
                <a:gd name="connsiteX40" fmla="*/ 200160 w 920214"/>
                <a:gd name="connsiteY40" fmla="*/ 669034 h 669931"/>
                <a:gd name="connsiteX41" fmla="*/ 40348 w 920214"/>
                <a:gd name="connsiteY41" fmla="*/ 590007 h 669931"/>
                <a:gd name="connsiteX42" fmla="*/ 843 w 920214"/>
                <a:gd name="connsiteY42" fmla="*/ 422075 h 669931"/>
                <a:gd name="connsiteX43" fmla="*/ 42143 w 920214"/>
                <a:gd name="connsiteY43" fmla="*/ 249653 h 669931"/>
                <a:gd name="connsiteX44" fmla="*/ 271986 w 920214"/>
                <a:gd name="connsiteY44" fmla="*/ 3592 h 669931"/>
                <a:gd name="connsiteX45" fmla="*/ 279169 w 920214"/>
                <a:gd name="connsiteY45" fmla="*/ 0 h 669931"/>
                <a:gd name="connsiteX46" fmla="*/ 352790 w 920214"/>
                <a:gd name="connsiteY46" fmla="*/ 133807 h 669931"/>
                <a:gd name="connsiteX47" fmla="*/ 344710 w 920214"/>
                <a:gd name="connsiteY47" fmla="*/ 137399 h 669931"/>
                <a:gd name="connsiteX48" fmla="*/ 207343 w 920214"/>
                <a:gd name="connsiteY48" fmla="*/ 281084 h 669931"/>
                <a:gd name="connsiteX49" fmla="*/ 210934 w 920214"/>
                <a:gd name="connsiteY49" fmla="*/ 281084 h 669931"/>
                <a:gd name="connsiteX50" fmla="*/ 362666 w 920214"/>
                <a:gd name="connsiteY50" fmla="*/ 336762 h 669931"/>
                <a:gd name="connsiteX51" fmla="*/ 416536 w 920214"/>
                <a:gd name="connsiteY51" fmla="*/ 474161 h 669931"/>
                <a:gd name="connsiteX52" fmla="*/ 363564 w 920214"/>
                <a:gd name="connsiteY52" fmla="*/ 611560 h 669931"/>
                <a:gd name="connsiteX53" fmla="*/ 214525 w 920214"/>
                <a:gd name="connsiteY53" fmla="*/ 669932 h 66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20214" h="669931">
                  <a:moveTo>
                    <a:pt x="557494" y="581027"/>
                  </a:moveTo>
                  <a:cubicBezTo>
                    <a:pt x="590713" y="623234"/>
                    <a:pt x="645481" y="651073"/>
                    <a:pt x="704737" y="654665"/>
                  </a:cubicBezTo>
                  <a:cubicBezTo>
                    <a:pt x="762198" y="658257"/>
                    <a:pt x="816067" y="639399"/>
                    <a:pt x="851980" y="602579"/>
                  </a:cubicBezTo>
                  <a:cubicBezTo>
                    <a:pt x="886097" y="567556"/>
                    <a:pt x="903156" y="526247"/>
                    <a:pt x="903156" y="475957"/>
                  </a:cubicBezTo>
                  <a:cubicBezTo>
                    <a:pt x="903156" y="422973"/>
                    <a:pt x="886097" y="381664"/>
                    <a:pt x="851980" y="350232"/>
                  </a:cubicBezTo>
                  <a:lnTo>
                    <a:pt x="851980" y="350232"/>
                  </a:lnTo>
                  <a:cubicBezTo>
                    <a:pt x="820556" y="316107"/>
                    <a:pt x="773869" y="299045"/>
                    <a:pt x="713715" y="299045"/>
                  </a:cubicBezTo>
                  <a:lnTo>
                    <a:pt x="688576" y="299045"/>
                  </a:lnTo>
                  <a:lnTo>
                    <a:pt x="692168" y="288268"/>
                  </a:lnTo>
                  <a:cubicBezTo>
                    <a:pt x="719102" y="210139"/>
                    <a:pt x="766687" y="156257"/>
                    <a:pt x="834024" y="128419"/>
                  </a:cubicBezTo>
                  <a:lnTo>
                    <a:pt x="776563" y="23349"/>
                  </a:lnTo>
                  <a:cubicBezTo>
                    <a:pt x="673313" y="79027"/>
                    <a:pt x="597896" y="159850"/>
                    <a:pt x="558392" y="257735"/>
                  </a:cubicBezTo>
                  <a:cubicBezTo>
                    <a:pt x="534151" y="322393"/>
                    <a:pt x="484770" y="485835"/>
                    <a:pt x="557494" y="581027"/>
                  </a:cubicBezTo>
                  <a:close/>
                  <a:moveTo>
                    <a:pt x="718205" y="669932"/>
                  </a:moveTo>
                  <a:cubicBezTo>
                    <a:pt x="713715" y="669932"/>
                    <a:pt x="708328" y="669932"/>
                    <a:pt x="703839" y="669034"/>
                  </a:cubicBezTo>
                  <a:cubicBezTo>
                    <a:pt x="640094" y="665442"/>
                    <a:pt x="580837" y="635807"/>
                    <a:pt x="544924" y="590007"/>
                  </a:cubicBezTo>
                  <a:cubicBezTo>
                    <a:pt x="466814" y="489427"/>
                    <a:pt x="517990" y="318801"/>
                    <a:pt x="544027" y="250551"/>
                  </a:cubicBezTo>
                  <a:cubicBezTo>
                    <a:pt x="586224" y="147277"/>
                    <a:pt x="666131" y="62862"/>
                    <a:pt x="776563" y="4490"/>
                  </a:cubicBezTo>
                  <a:lnTo>
                    <a:pt x="783746" y="898"/>
                  </a:lnTo>
                  <a:lnTo>
                    <a:pt x="857367" y="134705"/>
                  </a:lnTo>
                  <a:lnTo>
                    <a:pt x="849287" y="138297"/>
                  </a:lnTo>
                  <a:cubicBezTo>
                    <a:pt x="784643" y="162544"/>
                    <a:pt x="737956" y="211037"/>
                    <a:pt x="711920" y="281982"/>
                  </a:cubicBezTo>
                  <a:lnTo>
                    <a:pt x="715511" y="281982"/>
                  </a:lnTo>
                  <a:cubicBezTo>
                    <a:pt x="780154" y="281982"/>
                    <a:pt x="829535" y="300841"/>
                    <a:pt x="864550" y="337660"/>
                  </a:cubicBezTo>
                  <a:cubicBezTo>
                    <a:pt x="902258" y="372683"/>
                    <a:pt x="920215" y="417585"/>
                    <a:pt x="920215" y="475059"/>
                  </a:cubicBezTo>
                  <a:cubicBezTo>
                    <a:pt x="920215" y="528941"/>
                    <a:pt x="901360" y="575638"/>
                    <a:pt x="864550" y="612458"/>
                  </a:cubicBezTo>
                  <a:cubicBezTo>
                    <a:pt x="826841" y="649277"/>
                    <a:pt x="774767" y="669932"/>
                    <a:pt x="718205" y="669932"/>
                  </a:cubicBezTo>
                  <a:close/>
                  <a:moveTo>
                    <a:pt x="52019" y="581027"/>
                  </a:moveTo>
                  <a:cubicBezTo>
                    <a:pt x="85239" y="623234"/>
                    <a:pt x="140904" y="651073"/>
                    <a:pt x="200160" y="654665"/>
                  </a:cubicBezTo>
                  <a:cubicBezTo>
                    <a:pt x="258519" y="658257"/>
                    <a:pt x="312388" y="639399"/>
                    <a:pt x="349199" y="602579"/>
                  </a:cubicBezTo>
                  <a:cubicBezTo>
                    <a:pt x="381521" y="567556"/>
                    <a:pt x="397681" y="525349"/>
                    <a:pt x="397681" y="475957"/>
                  </a:cubicBezTo>
                  <a:cubicBezTo>
                    <a:pt x="397681" y="424769"/>
                    <a:pt x="381521" y="381664"/>
                    <a:pt x="349199" y="349334"/>
                  </a:cubicBezTo>
                  <a:cubicBezTo>
                    <a:pt x="315082" y="314311"/>
                    <a:pt x="269293" y="298147"/>
                    <a:pt x="208241" y="298147"/>
                  </a:cubicBezTo>
                  <a:lnTo>
                    <a:pt x="183102" y="298147"/>
                  </a:lnTo>
                  <a:lnTo>
                    <a:pt x="186693" y="287370"/>
                  </a:lnTo>
                  <a:cubicBezTo>
                    <a:pt x="213628" y="209242"/>
                    <a:pt x="261212" y="155360"/>
                    <a:pt x="328549" y="127521"/>
                  </a:cubicBezTo>
                  <a:lnTo>
                    <a:pt x="271088" y="22451"/>
                  </a:lnTo>
                  <a:cubicBezTo>
                    <a:pt x="166941" y="79027"/>
                    <a:pt x="92421" y="159850"/>
                    <a:pt x="54713" y="256837"/>
                  </a:cubicBezTo>
                  <a:cubicBezTo>
                    <a:pt x="14311" y="360111"/>
                    <a:pt x="-9033" y="499306"/>
                    <a:pt x="52019" y="581027"/>
                  </a:cubicBezTo>
                  <a:close/>
                  <a:moveTo>
                    <a:pt x="214525" y="669932"/>
                  </a:moveTo>
                  <a:cubicBezTo>
                    <a:pt x="210036" y="669932"/>
                    <a:pt x="204649" y="669932"/>
                    <a:pt x="200160" y="669034"/>
                  </a:cubicBezTo>
                  <a:cubicBezTo>
                    <a:pt x="135517" y="665442"/>
                    <a:pt x="76261" y="635807"/>
                    <a:pt x="40348" y="590007"/>
                  </a:cubicBezTo>
                  <a:cubicBezTo>
                    <a:pt x="9822" y="548697"/>
                    <a:pt x="-3646" y="492122"/>
                    <a:pt x="843" y="422075"/>
                  </a:cubicBezTo>
                  <a:cubicBezTo>
                    <a:pt x="4435" y="369091"/>
                    <a:pt x="18800" y="307127"/>
                    <a:pt x="42143" y="249653"/>
                  </a:cubicBezTo>
                  <a:cubicBezTo>
                    <a:pt x="81648" y="147277"/>
                    <a:pt x="160656" y="61964"/>
                    <a:pt x="271986" y="3592"/>
                  </a:cubicBezTo>
                  <a:lnTo>
                    <a:pt x="279169" y="0"/>
                  </a:lnTo>
                  <a:lnTo>
                    <a:pt x="352790" y="133807"/>
                  </a:lnTo>
                  <a:lnTo>
                    <a:pt x="344710" y="137399"/>
                  </a:lnTo>
                  <a:cubicBezTo>
                    <a:pt x="280066" y="161646"/>
                    <a:pt x="233380" y="210139"/>
                    <a:pt x="207343" y="281084"/>
                  </a:cubicBezTo>
                  <a:lnTo>
                    <a:pt x="210934" y="281084"/>
                  </a:lnTo>
                  <a:cubicBezTo>
                    <a:pt x="275577" y="281084"/>
                    <a:pt x="324958" y="299045"/>
                    <a:pt x="362666" y="336762"/>
                  </a:cubicBezTo>
                  <a:cubicBezTo>
                    <a:pt x="397681" y="371785"/>
                    <a:pt x="416536" y="418483"/>
                    <a:pt x="416536" y="474161"/>
                  </a:cubicBezTo>
                  <a:cubicBezTo>
                    <a:pt x="416536" y="527145"/>
                    <a:pt x="398579" y="572944"/>
                    <a:pt x="363564" y="611560"/>
                  </a:cubicBezTo>
                  <a:cubicBezTo>
                    <a:pt x="324060" y="649277"/>
                    <a:pt x="271088" y="669932"/>
                    <a:pt x="214525" y="669932"/>
                  </a:cubicBezTo>
                  <a:close/>
                </a:path>
              </a:pathLst>
            </a:custGeom>
            <a:solidFill>
              <a:srgbClr val="595959"/>
            </a:solidFill>
            <a:ln w="8971" cap="flat">
              <a:noFill/>
              <a:prstDash val="solid"/>
              <a:miter/>
            </a:ln>
          </p:spPr>
          <p:txBody>
            <a:bodyPr rtlCol="0" anchor="ctr"/>
            <a:lstStyle/>
            <a:p>
              <a:endParaRPr lang="en-US" sz="1440" dirty="0"/>
            </a:p>
          </p:txBody>
        </p:sp>
      </p:grpSp>
      <p:cxnSp>
        <p:nvCxnSpPr>
          <p:cNvPr id="41" name="Straight Connector 40">
            <a:extLst>
              <a:ext uri="{FF2B5EF4-FFF2-40B4-BE49-F238E27FC236}">
                <a16:creationId xmlns:a16="http://schemas.microsoft.com/office/drawing/2014/main" id="{3989EA3F-0810-77B8-86C5-21299AE2572C}"/>
              </a:ext>
            </a:extLst>
          </p:cNvPr>
          <p:cNvCxnSpPr>
            <a:cxnSpLocks/>
          </p:cNvCxnSpPr>
          <p:nvPr/>
        </p:nvCxnSpPr>
        <p:spPr>
          <a:xfrm>
            <a:off x="4474747" y="6220418"/>
            <a:ext cx="288675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7E6B3F28-18E7-5704-4917-B89D322387F1}"/>
              </a:ext>
            </a:extLst>
          </p:cNvPr>
          <p:cNvCxnSpPr/>
          <p:nvPr/>
        </p:nvCxnSpPr>
        <p:spPr>
          <a:xfrm>
            <a:off x="678245" y="7730175"/>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pic>
        <p:nvPicPr>
          <p:cNvPr id="60" name="Graphic 59">
            <a:extLst>
              <a:ext uri="{FF2B5EF4-FFF2-40B4-BE49-F238E27FC236}">
                <a16:creationId xmlns:a16="http://schemas.microsoft.com/office/drawing/2014/main" id="{511EA06A-4802-8303-9B23-35BF78C7737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67031" y="5913514"/>
            <a:ext cx="487799" cy="487799"/>
          </a:xfrm>
          <a:prstGeom prst="rect">
            <a:avLst/>
          </a:prstGeom>
        </p:spPr>
      </p:pic>
      <p:grpSp>
        <p:nvGrpSpPr>
          <p:cNvPr id="61" name="Graphic 2">
            <a:extLst>
              <a:ext uri="{FF2B5EF4-FFF2-40B4-BE49-F238E27FC236}">
                <a16:creationId xmlns:a16="http://schemas.microsoft.com/office/drawing/2014/main" id="{5B020ACD-DBFE-878F-0BF7-B41F154B2951}"/>
              </a:ext>
            </a:extLst>
          </p:cNvPr>
          <p:cNvGrpSpPr/>
          <p:nvPr/>
        </p:nvGrpSpPr>
        <p:grpSpPr>
          <a:xfrm>
            <a:off x="145250" y="7274537"/>
            <a:ext cx="486563" cy="492275"/>
            <a:chOff x="7190753" y="5365577"/>
            <a:chExt cx="745522" cy="754273"/>
          </a:xfrm>
          <a:solidFill>
            <a:srgbClr val="EF3E23"/>
          </a:solidFill>
        </p:grpSpPr>
        <p:sp>
          <p:nvSpPr>
            <p:cNvPr id="62" name="Freeform 61">
              <a:extLst>
                <a:ext uri="{FF2B5EF4-FFF2-40B4-BE49-F238E27FC236}">
                  <a16:creationId xmlns:a16="http://schemas.microsoft.com/office/drawing/2014/main" id="{59F45156-E28C-B8F5-6310-936DEC45267B}"/>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2FE5BCE-4F1B-0C90-C73D-0A6002C25A9E}"/>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B6C49D4-B2AD-1C02-3124-7B214E60A3DF}"/>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186F3DA-492E-B05D-CC5C-30B58B87B6B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E938EE6-7172-4958-FFD8-39B542D28AF0}"/>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413A4646-1C8E-FB77-45F7-8F6ADF8DE611}"/>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D334E81-B206-7984-74A3-27DFA51D9FC4}"/>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ED24735-3370-541B-718F-D73497FFA22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C65E931-7034-547A-9E64-EC91028E3506}"/>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pic>
        <p:nvPicPr>
          <p:cNvPr id="83" name="Graphic 82" descr="Tick with solid fill">
            <a:extLst>
              <a:ext uri="{FF2B5EF4-FFF2-40B4-BE49-F238E27FC236}">
                <a16:creationId xmlns:a16="http://schemas.microsoft.com/office/drawing/2014/main" id="{CCC21FEA-A733-F695-3C6E-41D7AEB4E13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054206" y="5170500"/>
            <a:ext cx="275142" cy="275142"/>
          </a:xfrm>
          <a:prstGeom prst="rect">
            <a:avLst/>
          </a:prstGeom>
        </p:spPr>
      </p:pic>
    </p:spTree>
    <p:extLst>
      <p:ext uri="{BB962C8B-B14F-4D97-AF65-F5344CB8AC3E}">
        <p14:creationId xmlns:p14="http://schemas.microsoft.com/office/powerpoint/2010/main" val="324452787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B41631-6811-5E8F-B0C3-BCA4368A17D2}"/>
              </a:ext>
            </a:extLst>
          </p:cNvPr>
          <p:cNvSpPr>
            <a:spLocks noGrp="1"/>
          </p:cNvSpPr>
          <p:nvPr>
            <p:ph type="body" sz="quarter" idx="65"/>
          </p:nvPr>
        </p:nvSpPr>
        <p:spPr>
          <a:xfrm>
            <a:off x="954621" y="1845882"/>
            <a:ext cx="2725840" cy="2320772"/>
          </a:xfrm>
        </p:spPr>
        <p:txBody>
          <a:bodyPr/>
          <a:lstStyle/>
          <a:p>
            <a:pPr algn="just"/>
            <a:r>
              <a:rPr lang="en-US" b="0" i="0" dirty="0">
                <a:solidFill>
                  <a:schemeClr val="tx1"/>
                </a:solidFill>
                <a:effectLst/>
                <a:latin typeface="ui-sans-serif"/>
              </a:rPr>
              <a:t>The FRC provides language support through initiatives like </a:t>
            </a:r>
            <a:r>
              <a:rPr lang="en-US" b="1" i="0" dirty="0">
                <a:solidFill>
                  <a:schemeClr val="tx1"/>
                </a:solidFill>
                <a:effectLst/>
                <a:latin typeface="ui-sans-serif"/>
              </a:rPr>
              <a:t>Conversational English Classes</a:t>
            </a:r>
            <a:r>
              <a:rPr lang="en-US" b="0" i="0" dirty="0">
                <a:solidFill>
                  <a:schemeClr val="tx1"/>
                </a:solidFill>
                <a:effectLst/>
                <a:latin typeface="ui-sans-serif"/>
              </a:rPr>
              <a:t> for those who may struggle with English proficiency. These classes cater to individuals who may need help with language skills to fully integrate into local society, find employment, and engage in community activities</a:t>
            </a:r>
            <a:endParaRPr lang="en-US" dirty="0">
              <a:solidFill>
                <a:schemeClr val="tx1"/>
              </a:solidFill>
            </a:endParaRPr>
          </a:p>
        </p:txBody>
      </p:sp>
      <p:sp>
        <p:nvSpPr>
          <p:cNvPr id="3" name="Text Placeholder 2">
            <a:extLst>
              <a:ext uri="{FF2B5EF4-FFF2-40B4-BE49-F238E27FC236}">
                <a16:creationId xmlns:a16="http://schemas.microsoft.com/office/drawing/2014/main" id="{B5234826-E034-ABA6-D6A8-AFF94647DB15}"/>
              </a:ext>
            </a:extLst>
          </p:cNvPr>
          <p:cNvSpPr>
            <a:spLocks noGrp="1"/>
          </p:cNvSpPr>
          <p:nvPr>
            <p:ph type="body" sz="quarter" idx="66"/>
          </p:nvPr>
        </p:nvSpPr>
        <p:spPr>
          <a:xfrm>
            <a:off x="939158" y="644492"/>
            <a:ext cx="2590889" cy="946598"/>
          </a:xfrm>
        </p:spPr>
        <p:txBody>
          <a:bodyPr/>
          <a:lstStyle/>
          <a:p>
            <a:r>
              <a:rPr lang="en-US" dirty="0"/>
              <a:t>What level of the local language do you have?</a:t>
            </a:r>
          </a:p>
          <a:p>
            <a:endParaRPr lang="en-US" dirty="0"/>
          </a:p>
        </p:txBody>
      </p:sp>
      <p:sp>
        <p:nvSpPr>
          <p:cNvPr id="4" name="Text Placeholder 3">
            <a:extLst>
              <a:ext uri="{FF2B5EF4-FFF2-40B4-BE49-F238E27FC236}">
                <a16:creationId xmlns:a16="http://schemas.microsoft.com/office/drawing/2014/main" id="{1F3CDAC1-FB0F-2851-BA74-BFBA7F0223E7}"/>
              </a:ext>
            </a:extLst>
          </p:cNvPr>
          <p:cNvSpPr>
            <a:spLocks noGrp="1"/>
          </p:cNvSpPr>
          <p:nvPr>
            <p:ph type="body" sz="quarter" idx="67"/>
          </p:nvPr>
        </p:nvSpPr>
        <p:spPr>
          <a:xfrm>
            <a:off x="4545165" y="1696530"/>
            <a:ext cx="2725840" cy="2320772"/>
          </a:xfrm>
        </p:spPr>
        <p:txBody>
          <a:bodyPr/>
          <a:lstStyle/>
          <a:p>
            <a:pPr algn="just"/>
            <a:r>
              <a:rPr lang="en-US" b="0" i="0" dirty="0">
                <a:solidFill>
                  <a:schemeClr val="tx1"/>
                </a:solidFill>
                <a:effectLst/>
                <a:latin typeface="ui-sans-serif"/>
              </a:rPr>
              <a:t>The FRC offers a wide range of supports to individuals and families, including:</a:t>
            </a:r>
          </a:p>
          <a:p>
            <a:pPr algn="just">
              <a:buFont typeface="Arial" panose="020B0604020202020204" pitchFamily="34" charset="0"/>
              <a:buChar char="•"/>
            </a:pPr>
            <a:r>
              <a:rPr lang="en-US" b="1" i="0" dirty="0">
                <a:solidFill>
                  <a:schemeClr val="tx1"/>
                </a:solidFill>
                <a:effectLst/>
                <a:latin typeface="ui-sans-serif"/>
              </a:rPr>
              <a:t>Parenting Courses and Support</a:t>
            </a:r>
            <a:endParaRPr lang="en-US" b="0" i="0" dirty="0">
              <a:solidFill>
                <a:schemeClr val="tx1"/>
              </a:solidFill>
              <a:effectLst/>
              <a:latin typeface="ui-sans-serif"/>
            </a:endParaRPr>
          </a:p>
          <a:p>
            <a:pPr algn="just">
              <a:buFont typeface="Arial" panose="020B0604020202020204" pitchFamily="34" charset="0"/>
              <a:buChar char="•"/>
            </a:pPr>
            <a:r>
              <a:rPr lang="en-US" b="1" i="0" dirty="0">
                <a:solidFill>
                  <a:schemeClr val="tx1"/>
                </a:solidFill>
                <a:effectLst/>
                <a:latin typeface="ui-sans-serif"/>
              </a:rPr>
              <a:t>Supports for people feeling isolated or lonely</a:t>
            </a:r>
            <a:endParaRPr lang="en-US" b="0" i="0" dirty="0">
              <a:solidFill>
                <a:schemeClr val="tx1"/>
              </a:solidFill>
              <a:effectLst/>
              <a:latin typeface="ui-sans-serif"/>
            </a:endParaRPr>
          </a:p>
          <a:p>
            <a:pPr algn="just">
              <a:buFont typeface="Arial" panose="020B0604020202020204" pitchFamily="34" charset="0"/>
              <a:buChar char="•"/>
            </a:pPr>
            <a:r>
              <a:rPr lang="en-US" b="1" i="0" dirty="0">
                <a:solidFill>
                  <a:schemeClr val="tx1"/>
                </a:solidFill>
                <a:effectLst/>
                <a:latin typeface="ui-sans-serif"/>
              </a:rPr>
              <a:t>Mental health services</a:t>
            </a:r>
            <a:r>
              <a:rPr lang="en-US" b="0" i="0" dirty="0">
                <a:solidFill>
                  <a:schemeClr val="tx1"/>
                </a:solidFill>
                <a:effectLst/>
                <a:latin typeface="ui-sans-serif"/>
              </a:rPr>
              <a:t> and </a:t>
            </a:r>
            <a:r>
              <a:rPr lang="en-US" b="1" i="0" dirty="0">
                <a:solidFill>
                  <a:schemeClr val="tx1"/>
                </a:solidFill>
                <a:effectLst/>
                <a:latin typeface="ui-sans-serif"/>
              </a:rPr>
              <a:t>personal development</a:t>
            </a:r>
            <a:endParaRPr lang="en-US" b="0" i="0" dirty="0">
              <a:solidFill>
                <a:schemeClr val="tx1"/>
              </a:solidFill>
              <a:effectLst/>
              <a:latin typeface="ui-sans-serif"/>
            </a:endParaRPr>
          </a:p>
          <a:p>
            <a:pPr algn="just">
              <a:buFont typeface="Arial" panose="020B0604020202020204" pitchFamily="34" charset="0"/>
              <a:buChar char="•"/>
            </a:pPr>
            <a:r>
              <a:rPr lang="en-US" b="1" i="0" dirty="0">
                <a:solidFill>
                  <a:schemeClr val="tx1"/>
                </a:solidFill>
                <a:effectLst/>
                <a:latin typeface="ui-sans-serif"/>
              </a:rPr>
              <a:t>Form-filling support</a:t>
            </a:r>
            <a:r>
              <a:rPr lang="en-US" b="0" i="0" dirty="0">
                <a:solidFill>
                  <a:schemeClr val="tx1"/>
                </a:solidFill>
                <a:effectLst/>
                <a:latin typeface="ui-sans-serif"/>
              </a:rPr>
              <a:t> for those with literacy or language challenges</a:t>
            </a:r>
          </a:p>
          <a:p>
            <a:pPr algn="just">
              <a:buFont typeface="Arial" panose="020B0604020202020204" pitchFamily="34" charset="0"/>
              <a:buChar char="•"/>
            </a:pPr>
            <a:r>
              <a:rPr lang="en-US" b="1" i="0" dirty="0">
                <a:solidFill>
                  <a:schemeClr val="tx1"/>
                </a:solidFill>
                <a:effectLst/>
                <a:latin typeface="ui-sans-serif"/>
              </a:rPr>
              <a:t>Referrals to external agencies</a:t>
            </a:r>
            <a:r>
              <a:rPr lang="en-US" b="0" i="0" dirty="0">
                <a:solidFill>
                  <a:schemeClr val="tx1"/>
                </a:solidFill>
                <a:effectLst/>
                <a:latin typeface="ui-sans-serif"/>
              </a:rPr>
              <a:t> for additional services</a:t>
            </a:r>
          </a:p>
        </p:txBody>
      </p:sp>
      <p:sp>
        <p:nvSpPr>
          <p:cNvPr id="5" name="Text Placeholder 4">
            <a:extLst>
              <a:ext uri="{FF2B5EF4-FFF2-40B4-BE49-F238E27FC236}">
                <a16:creationId xmlns:a16="http://schemas.microsoft.com/office/drawing/2014/main" id="{DA887F0E-D59B-CBB2-7292-755805F556AC}"/>
              </a:ext>
            </a:extLst>
          </p:cNvPr>
          <p:cNvSpPr>
            <a:spLocks noGrp="1"/>
          </p:cNvSpPr>
          <p:nvPr>
            <p:ph type="body" sz="quarter" idx="68"/>
          </p:nvPr>
        </p:nvSpPr>
        <p:spPr>
          <a:xfrm>
            <a:off x="4520558" y="623156"/>
            <a:ext cx="2746337" cy="691913"/>
          </a:xfrm>
        </p:spPr>
        <p:txBody>
          <a:bodyPr/>
          <a:lstStyle/>
          <a:p>
            <a:r>
              <a:rPr lang="en-US" dirty="0"/>
              <a:t>What supports</a:t>
            </a:r>
          </a:p>
          <a:p>
            <a:r>
              <a:rPr lang="en-US" dirty="0"/>
              <a:t>were provided? </a:t>
            </a:r>
          </a:p>
          <a:p>
            <a:endParaRPr lang="en-US" dirty="0"/>
          </a:p>
        </p:txBody>
      </p:sp>
      <p:sp>
        <p:nvSpPr>
          <p:cNvPr id="6" name="Text Placeholder 5">
            <a:extLst>
              <a:ext uri="{FF2B5EF4-FFF2-40B4-BE49-F238E27FC236}">
                <a16:creationId xmlns:a16="http://schemas.microsoft.com/office/drawing/2014/main" id="{78FEE5BF-A967-FC62-38E4-EC08326452CB}"/>
              </a:ext>
            </a:extLst>
          </p:cNvPr>
          <p:cNvSpPr>
            <a:spLocks noGrp="1"/>
          </p:cNvSpPr>
          <p:nvPr>
            <p:ph type="body" sz="quarter" idx="69"/>
          </p:nvPr>
        </p:nvSpPr>
        <p:spPr>
          <a:xfrm>
            <a:off x="969861" y="5191390"/>
            <a:ext cx="2725840" cy="2320772"/>
          </a:xfrm>
        </p:spPr>
        <p:txBody>
          <a:bodyPr/>
          <a:lstStyle/>
          <a:p>
            <a:pPr algn="just"/>
            <a:r>
              <a:rPr lang="en-US" b="0" i="0" dirty="0">
                <a:solidFill>
                  <a:schemeClr val="tx1"/>
                </a:solidFill>
                <a:effectLst/>
                <a:latin typeface="ui-sans-serif"/>
              </a:rPr>
              <a:t>Yes, the FRC offers </a:t>
            </a:r>
            <a:r>
              <a:rPr lang="en-US" b="1" i="0" dirty="0">
                <a:solidFill>
                  <a:schemeClr val="tx1"/>
                </a:solidFill>
                <a:effectLst/>
                <a:latin typeface="ui-sans-serif"/>
              </a:rPr>
              <a:t>upskilling workshops</a:t>
            </a:r>
            <a:r>
              <a:rPr lang="en-US" b="0" i="0" dirty="0">
                <a:solidFill>
                  <a:schemeClr val="tx1"/>
                </a:solidFill>
                <a:effectLst/>
                <a:latin typeface="ui-sans-serif"/>
              </a:rPr>
              <a:t> aimed at </a:t>
            </a:r>
            <a:r>
              <a:rPr lang="en-US" b="1" i="0" dirty="0">
                <a:solidFill>
                  <a:schemeClr val="tx1"/>
                </a:solidFill>
                <a:effectLst/>
                <a:latin typeface="ui-sans-serif"/>
              </a:rPr>
              <a:t>personal development</a:t>
            </a:r>
            <a:r>
              <a:rPr lang="en-US" b="0" i="0" dirty="0">
                <a:solidFill>
                  <a:schemeClr val="tx1"/>
                </a:solidFill>
                <a:effectLst/>
                <a:latin typeface="ui-sans-serif"/>
              </a:rPr>
              <a:t> and </a:t>
            </a:r>
            <a:r>
              <a:rPr lang="en-US" b="1" i="0" dirty="0">
                <a:solidFill>
                  <a:schemeClr val="tx1"/>
                </a:solidFill>
                <a:effectLst/>
                <a:latin typeface="ui-sans-serif"/>
              </a:rPr>
              <a:t>growth</a:t>
            </a:r>
            <a:r>
              <a:rPr lang="en-US" b="0" i="0" dirty="0">
                <a:solidFill>
                  <a:schemeClr val="tx1"/>
                </a:solidFill>
                <a:effectLst/>
                <a:latin typeface="ui-sans-serif"/>
              </a:rPr>
              <a:t>. These workshops focus on improving skills such as communication, self-esteem, and life skills. The center also develops and delivers </a:t>
            </a:r>
            <a:r>
              <a:rPr lang="en-US" b="1" i="0" dirty="0">
                <a:solidFill>
                  <a:schemeClr val="tx1"/>
                </a:solidFill>
                <a:effectLst/>
                <a:latin typeface="ui-sans-serif"/>
              </a:rPr>
              <a:t>training programs</a:t>
            </a:r>
            <a:r>
              <a:rPr lang="en-US" b="0" i="0" dirty="0">
                <a:solidFill>
                  <a:schemeClr val="tx1"/>
                </a:solidFill>
                <a:effectLst/>
                <a:latin typeface="ui-sans-serif"/>
              </a:rPr>
              <a:t> based on community needs, enhancing the employability and personal capabilities of the individuals living in the area.</a:t>
            </a:r>
            <a:endParaRPr lang="en-US" dirty="0">
              <a:solidFill>
                <a:schemeClr val="tx1"/>
              </a:solidFill>
            </a:endParaRPr>
          </a:p>
        </p:txBody>
      </p:sp>
      <p:sp>
        <p:nvSpPr>
          <p:cNvPr id="7" name="Text Placeholder 6">
            <a:extLst>
              <a:ext uri="{FF2B5EF4-FFF2-40B4-BE49-F238E27FC236}">
                <a16:creationId xmlns:a16="http://schemas.microsoft.com/office/drawing/2014/main" id="{B4E5DB45-2F4B-A658-3576-BC5C960DA8A9}"/>
              </a:ext>
            </a:extLst>
          </p:cNvPr>
          <p:cNvSpPr>
            <a:spLocks noGrp="1"/>
          </p:cNvSpPr>
          <p:nvPr>
            <p:ph type="body" sz="quarter" idx="70"/>
          </p:nvPr>
        </p:nvSpPr>
        <p:spPr>
          <a:xfrm>
            <a:off x="945254" y="3633384"/>
            <a:ext cx="2746337" cy="1460782"/>
          </a:xfrm>
        </p:spPr>
        <p:txBody>
          <a:bodyPr/>
          <a:lstStyle/>
          <a:p>
            <a:r>
              <a:rPr lang="en-US" dirty="0"/>
              <a:t>Do you provide upskilling workshops in your organization or company?</a:t>
            </a:r>
          </a:p>
          <a:p>
            <a:endParaRPr lang="en-US" dirty="0"/>
          </a:p>
        </p:txBody>
      </p:sp>
      <p:sp>
        <p:nvSpPr>
          <p:cNvPr id="8" name="Text Placeholder 7">
            <a:extLst>
              <a:ext uri="{FF2B5EF4-FFF2-40B4-BE49-F238E27FC236}">
                <a16:creationId xmlns:a16="http://schemas.microsoft.com/office/drawing/2014/main" id="{652ED978-5C97-FD5A-EE33-A31B0C97D4DE}"/>
              </a:ext>
            </a:extLst>
          </p:cNvPr>
          <p:cNvSpPr>
            <a:spLocks noGrp="1"/>
          </p:cNvSpPr>
          <p:nvPr>
            <p:ph type="body" sz="quarter" idx="71"/>
          </p:nvPr>
        </p:nvSpPr>
        <p:spPr>
          <a:xfrm>
            <a:off x="4370811" y="6327522"/>
            <a:ext cx="2725840" cy="2320772"/>
          </a:xfrm>
        </p:spPr>
        <p:txBody>
          <a:bodyPr/>
          <a:lstStyle/>
          <a:p>
            <a:r>
              <a:rPr lang="en-US" b="0" i="0" dirty="0">
                <a:solidFill>
                  <a:schemeClr val="tx1"/>
                </a:solidFill>
                <a:effectLst/>
                <a:latin typeface="ui-sans-serif"/>
              </a:rPr>
              <a:t>The center applying for funding to address gaps in services. For example, the center has responded to requests from </a:t>
            </a:r>
            <a:r>
              <a:rPr lang="en-US" b="1" i="0" dirty="0">
                <a:solidFill>
                  <a:schemeClr val="tx1"/>
                </a:solidFill>
                <a:effectLst/>
                <a:latin typeface="ui-sans-serif"/>
              </a:rPr>
              <a:t>lone parents</a:t>
            </a:r>
            <a:r>
              <a:rPr lang="en-US" b="0" i="0" dirty="0">
                <a:solidFill>
                  <a:schemeClr val="tx1"/>
                </a:solidFill>
                <a:effectLst/>
                <a:latin typeface="ui-sans-serif"/>
              </a:rPr>
              <a:t> by planning a program for </a:t>
            </a:r>
            <a:r>
              <a:rPr lang="en-US" b="1" i="0" dirty="0">
                <a:solidFill>
                  <a:schemeClr val="tx1"/>
                </a:solidFill>
                <a:effectLst/>
                <a:latin typeface="ui-sans-serif"/>
              </a:rPr>
              <a:t>combating isolation</a:t>
            </a:r>
            <a:r>
              <a:rPr lang="en-US" b="0" i="0" dirty="0">
                <a:solidFill>
                  <a:schemeClr val="tx1"/>
                </a:solidFill>
                <a:effectLst/>
                <a:latin typeface="ui-sans-serif"/>
              </a:rPr>
              <a:t>. </a:t>
            </a:r>
            <a:r>
              <a:rPr lang="en-US" dirty="0">
                <a:solidFill>
                  <a:schemeClr val="tx1"/>
                </a:solidFill>
                <a:latin typeface="ui-sans-serif"/>
              </a:rPr>
              <a:t>F</a:t>
            </a:r>
            <a:r>
              <a:rPr lang="en-US" b="0" i="0" dirty="0">
                <a:solidFill>
                  <a:schemeClr val="tx1"/>
                </a:solidFill>
                <a:effectLst/>
                <a:latin typeface="ui-sans-serif"/>
              </a:rPr>
              <a:t>unding is actively sought and used to develop necessary services that meet the evolving needs of the community.</a:t>
            </a:r>
            <a:endParaRPr lang="en-US" dirty="0">
              <a:solidFill>
                <a:schemeClr val="tx1"/>
              </a:solidFill>
            </a:endParaRPr>
          </a:p>
        </p:txBody>
      </p:sp>
      <p:sp>
        <p:nvSpPr>
          <p:cNvPr id="9" name="Text Placeholder 8">
            <a:extLst>
              <a:ext uri="{FF2B5EF4-FFF2-40B4-BE49-F238E27FC236}">
                <a16:creationId xmlns:a16="http://schemas.microsoft.com/office/drawing/2014/main" id="{D66DAE6D-F667-C09E-1365-0D4FB9684D28}"/>
              </a:ext>
            </a:extLst>
          </p:cNvPr>
          <p:cNvSpPr>
            <a:spLocks noGrp="1"/>
          </p:cNvSpPr>
          <p:nvPr>
            <p:ph type="body" sz="quarter" idx="72"/>
          </p:nvPr>
        </p:nvSpPr>
        <p:spPr>
          <a:xfrm>
            <a:off x="4346204" y="4888388"/>
            <a:ext cx="2746337" cy="1460782"/>
          </a:xfrm>
        </p:spPr>
        <p:txBody>
          <a:bodyPr/>
          <a:lstStyle/>
          <a:p>
            <a:r>
              <a:rPr lang="en-US" dirty="0"/>
              <a:t>Was any funding used to put into place supports lacking?</a:t>
            </a:r>
          </a:p>
          <a:p>
            <a:endParaRPr lang="en-US" dirty="0"/>
          </a:p>
        </p:txBody>
      </p:sp>
      <p:cxnSp>
        <p:nvCxnSpPr>
          <p:cNvPr id="10" name="Straight Connector 9">
            <a:extLst>
              <a:ext uri="{FF2B5EF4-FFF2-40B4-BE49-F238E27FC236}">
                <a16:creationId xmlns:a16="http://schemas.microsoft.com/office/drawing/2014/main" id="{5D72447F-6CB4-42D4-3F5C-3852A0F86C8F}"/>
              </a:ext>
            </a:extLst>
          </p:cNvPr>
          <p:cNvCxnSpPr/>
          <p:nvPr/>
        </p:nvCxnSpPr>
        <p:spPr>
          <a:xfrm>
            <a:off x="830545" y="1647482"/>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CA7C6D8-C0B0-354D-4267-221AE45F8366}"/>
              </a:ext>
            </a:extLst>
          </p:cNvPr>
          <p:cNvCxnSpPr/>
          <p:nvPr/>
        </p:nvCxnSpPr>
        <p:spPr>
          <a:xfrm>
            <a:off x="4521557" y="1443266"/>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7BE1023-18C4-1D4D-AF32-D0BFE796D34B}"/>
              </a:ext>
            </a:extLst>
          </p:cNvPr>
          <p:cNvCxnSpPr/>
          <p:nvPr/>
        </p:nvCxnSpPr>
        <p:spPr>
          <a:xfrm>
            <a:off x="832474" y="495977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B5F3E2D-2725-F870-EF62-013FA9F7DB58}"/>
              </a:ext>
            </a:extLst>
          </p:cNvPr>
          <p:cNvCxnSpPr/>
          <p:nvPr/>
        </p:nvCxnSpPr>
        <p:spPr>
          <a:xfrm>
            <a:off x="4361440" y="5913023"/>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28" name="Group 27">
            <a:extLst>
              <a:ext uri="{FF2B5EF4-FFF2-40B4-BE49-F238E27FC236}">
                <a16:creationId xmlns:a16="http://schemas.microsoft.com/office/drawing/2014/main" id="{EA4BDFC9-40F9-E193-25C6-FA782FA43E53}"/>
              </a:ext>
            </a:extLst>
          </p:cNvPr>
          <p:cNvGrpSpPr/>
          <p:nvPr/>
        </p:nvGrpSpPr>
        <p:grpSpPr>
          <a:xfrm>
            <a:off x="3842795" y="1058656"/>
            <a:ext cx="597292" cy="532434"/>
            <a:chOff x="4422991" y="1951890"/>
            <a:chExt cx="1086135" cy="968195"/>
          </a:xfrm>
          <a:solidFill>
            <a:srgbClr val="EF3E23"/>
          </a:solidFill>
        </p:grpSpPr>
        <p:sp>
          <p:nvSpPr>
            <p:cNvPr id="29" name="Freeform 28">
              <a:extLst>
                <a:ext uri="{FF2B5EF4-FFF2-40B4-BE49-F238E27FC236}">
                  <a16:creationId xmlns:a16="http://schemas.microsoft.com/office/drawing/2014/main" id="{F8D31109-DE46-D799-C6EF-584DA0D2FC3B}"/>
                </a:ext>
              </a:extLst>
            </p:cNvPr>
            <p:cNvSpPr/>
            <p:nvPr/>
          </p:nvSpPr>
          <p:spPr>
            <a:xfrm>
              <a:off x="4422991" y="1951890"/>
              <a:ext cx="1086135" cy="968195"/>
            </a:xfrm>
            <a:custGeom>
              <a:avLst/>
              <a:gdLst>
                <a:gd name="connsiteX0" fmla="*/ 704891 w 1086135"/>
                <a:gd name="connsiteY0" fmla="*/ 315418 h 968195"/>
                <a:gd name="connsiteX1" fmla="*/ 682949 w 1086135"/>
                <a:gd name="connsiteY1" fmla="*/ 293475 h 968195"/>
                <a:gd name="connsiteX2" fmla="*/ 614380 w 1086135"/>
                <a:gd name="connsiteY2" fmla="*/ 296218 h 968195"/>
                <a:gd name="connsiteX3" fmla="*/ 600666 w 1086135"/>
                <a:gd name="connsiteY3" fmla="*/ 329131 h 968195"/>
                <a:gd name="connsiteX4" fmla="*/ 614380 w 1086135"/>
                <a:gd name="connsiteY4" fmla="*/ 362045 h 968195"/>
                <a:gd name="connsiteX5" fmla="*/ 633579 w 1086135"/>
                <a:gd name="connsiteY5" fmla="*/ 381244 h 968195"/>
                <a:gd name="connsiteX6" fmla="*/ 658265 w 1086135"/>
                <a:gd name="connsiteY6" fmla="*/ 403186 h 968195"/>
                <a:gd name="connsiteX7" fmla="*/ 715862 w 1086135"/>
                <a:gd name="connsiteY7" fmla="*/ 458041 h 968195"/>
                <a:gd name="connsiteX8" fmla="*/ 748776 w 1086135"/>
                <a:gd name="connsiteY8" fmla="*/ 471755 h 968195"/>
                <a:gd name="connsiteX9" fmla="*/ 751519 w 1086135"/>
                <a:gd name="connsiteY9" fmla="*/ 471755 h 968195"/>
                <a:gd name="connsiteX10" fmla="*/ 784431 w 1086135"/>
                <a:gd name="connsiteY10" fmla="*/ 455299 h 968195"/>
                <a:gd name="connsiteX11" fmla="*/ 795403 w 1086135"/>
                <a:gd name="connsiteY11" fmla="*/ 441585 h 968195"/>
                <a:gd name="connsiteX12" fmla="*/ 795403 w 1086135"/>
                <a:gd name="connsiteY12" fmla="*/ 490955 h 968195"/>
                <a:gd name="connsiteX13" fmla="*/ 795403 w 1086135"/>
                <a:gd name="connsiteY13" fmla="*/ 493697 h 968195"/>
                <a:gd name="connsiteX14" fmla="*/ 809117 w 1086135"/>
                <a:gd name="connsiteY14" fmla="*/ 562266 h 968195"/>
                <a:gd name="connsiteX15" fmla="*/ 817345 w 1086135"/>
                <a:gd name="connsiteY15" fmla="*/ 650035 h 968195"/>
                <a:gd name="connsiteX16" fmla="*/ 817345 w 1086135"/>
                <a:gd name="connsiteY16" fmla="*/ 806372 h 968195"/>
                <a:gd name="connsiteX17" fmla="*/ 767975 w 1086135"/>
                <a:gd name="connsiteY17" fmla="*/ 863970 h 968195"/>
                <a:gd name="connsiteX18" fmla="*/ 767975 w 1086135"/>
                <a:gd name="connsiteY18" fmla="*/ 872198 h 968195"/>
                <a:gd name="connsiteX19" fmla="*/ 304447 w 1086135"/>
                <a:gd name="connsiteY19" fmla="*/ 872198 h 968195"/>
                <a:gd name="connsiteX20" fmla="*/ 304447 w 1086135"/>
                <a:gd name="connsiteY20" fmla="*/ 863970 h 968195"/>
                <a:gd name="connsiteX21" fmla="*/ 255077 w 1086135"/>
                <a:gd name="connsiteY21" fmla="*/ 806372 h 968195"/>
                <a:gd name="connsiteX22" fmla="*/ 255077 w 1086135"/>
                <a:gd name="connsiteY22" fmla="*/ 650035 h 968195"/>
                <a:gd name="connsiteX23" fmla="*/ 263306 w 1086135"/>
                <a:gd name="connsiteY23" fmla="*/ 562266 h 968195"/>
                <a:gd name="connsiteX24" fmla="*/ 277020 w 1086135"/>
                <a:gd name="connsiteY24" fmla="*/ 493697 h 968195"/>
                <a:gd name="connsiteX25" fmla="*/ 277020 w 1086135"/>
                <a:gd name="connsiteY25" fmla="*/ 490955 h 968195"/>
                <a:gd name="connsiteX26" fmla="*/ 277020 w 1086135"/>
                <a:gd name="connsiteY26" fmla="*/ 441585 h 968195"/>
                <a:gd name="connsiteX27" fmla="*/ 287991 w 1086135"/>
                <a:gd name="connsiteY27" fmla="*/ 455299 h 968195"/>
                <a:gd name="connsiteX28" fmla="*/ 320904 w 1086135"/>
                <a:gd name="connsiteY28" fmla="*/ 471755 h 968195"/>
                <a:gd name="connsiteX29" fmla="*/ 323647 w 1086135"/>
                <a:gd name="connsiteY29" fmla="*/ 471755 h 968195"/>
                <a:gd name="connsiteX30" fmla="*/ 356560 w 1086135"/>
                <a:gd name="connsiteY30" fmla="*/ 458041 h 968195"/>
                <a:gd name="connsiteX31" fmla="*/ 414158 w 1086135"/>
                <a:gd name="connsiteY31" fmla="*/ 403186 h 968195"/>
                <a:gd name="connsiteX32" fmla="*/ 438843 w 1086135"/>
                <a:gd name="connsiteY32" fmla="*/ 381244 h 968195"/>
                <a:gd name="connsiteX33" fmla="*/ 458042 w 1086135"/>
                <a:gd name="connsiteY33" fmla="*/ 362045 h 968195"/>
                <a:gd name="connsiteX34" fmla="*/ 471756 w 1086135"/>
                <a:gd name="connsiteY34" fmla="*/ 329131 h 968195"/>
                <a:gd name="connsiteX35" fmla="*/ 458042 w 1086135"/>
                <a:gd name="connsiteY35" fmla="*/ 296218 h 968195"/>
                <a:gd name="connsiteX36" fmla="*/ 389473 w 1086135"/>
                <a:gd name="connsiteY36" fmla="*/ 293475 h 968195"/>
                <a:gd name="connsiteX37" fmla="*/ 367531 w 1086135"/>
                <a:gd name="connsiteY37" fmla="*/ 315418 h 968195"/>
                <a:gd name="connsiteX38" fmla="*/ 345589 w 1086135"/>
                <a:gd name="connsiteY38" fmla="*/ 337360 h 968195"/>
                <a:gd name="connsiteX39" fmla="*/ 326390 w 1086135"/>
                <a:gd name="connsiteY39" fmla="*/ 356559 h 968195"/>
                <a:gd name="connsiteX40" fmla="*/ 274277 w 1086135"/>
                <a:gd name="connsiteY40" fmla="*/ 293475 h 968195"/>
                <a:gd name="connsiteX41" fmla="*/ 252335 w 1086135"/>
                <a:gd name="connsiteY41" fmla="*/ 252334 h 968195"/>
                <a:gd name="connsiteX42" fmla="*/ 244107 w 1086135"/>
                <a:gd name="connsiteY42" fmla="*/ 244106 h 968195"/>
                <a:gd name="connsiteX43" fmla="*/ 244107 w 1086135"/>
                <a:gd name="connsiteY43" fmla="*/ 200222 h 968195"/>
                <a:gd name="connsiteX44" fmla="*/ 277020 w 1086135"/>
                <a:gd name="connsiteY44" fmla="*/ 137138 h 968195"/>
                <a:gd name="connsiteX45" fmla="*/ 277020 w 1086135"/>
                <a:gd name="connsiteY45" fmla="*/ 117939 h 968195"/>
                <a:gd name="connsiteX46" fmla="*/ 312676 w 1086135"/>
                <a:gd name="connsiteY46" fmla="*/ 76797 h 968195"/>
                <a:gd name="connsiteX47" fmla="*/ 235878 w 1086135"/>
                <a:gd name="connsiteY47" fmla="*/ 0 h 968195"/>
                <a:gd name="connsiteX48" fmla="*/ 183765 w 1086135"/>
                <a:gd name="connsiteY48" fmla="*/ 0 h 968195"/>
                <a:gd name="connsiteX49" fmla="*/ 123425 w 1086135"/>
                <a:gd name="connsiteY49" fmla="*/ 24685 h 968195"/>
                <a:gd name="connsiteX50" fmla="*/ 98740 w 1086135"/>
                <a:gd name="connsiteY50" fmla="*/ 85026 h 968195"/>
                <a:gd name="connsiteX51" fmla="*/ 98740 w 1086135"/>
                <a:gd name="connsiteY51" fmla="*/ 145366 h 968195"/>
                <a:gd name="connsiteX52" fmla="*/ 150852 w 1086135"/>
                <a:gd name="connsiteY52" fmla="*/ 211193 h 968195"/>
                <a:gd name="connsiteX53" fmla="*/ 150852 w 1086135"/>
                <a:gd name="connsiteY53" fmla="*/ 244106 h 968195"/>
                <a:gd name="connsiteX54" fmla="*/ 120682 w 1086135"/>
                <a:gd name="connsiteY54" fmla="*/ 307189 h 968195"/>
                <a:gd name="connsiteX55" fmla="*/ 120682 w 1086135"/>
                <a:gd name="connsiteY55" fmla="*/ 496440 h 968195"/>
                <a:gd name="connsiteX56" fmla="*/ 145367 w 1086135"/>
                <a:gd name="connsiteY56" fmla="*/ 559524 h 968195"/>
                <a:gd name="connsiteX57" fmla="*/ 156338 w 1086135"/>
                <a:gd name="connsiteY57" fmla="*/ 581466 h 968195"/>
                <a:gd name="connsiteX58" fmla="*/ 159081 w 1086135"/>
                <a:gd name="connsiteY58" fmla="*/ 606151 h 968195"/>
                <a:gd name="connsiteX59" fmla="*/ 159081 w 1086135"/>
                <a:gd name="connsiteY59" fmla="*/ 685691 h 968195"/>
                <a:gd name="connsiteX60" fmla="*/ 175537 w 1086135"/>
                <a:gd name="connsiteY60" fmla="*/ 702147 h 968195"/>
                <a:gd name="connsiteX61" fmla="*/ 191994 w 1086135"/>
                <a:gd name="connsiteY61" fmla="*/ 685691 h 968195"/>
                <a:gd name="connsiteX62" fmla="*/ 191994 w 1086135"/>
                <a:gd name="connsiteY62" fmla="*/ 606151 h 968195"/>
                <a:gd name="connsiteX63" fmla="*/ 186508 w 1086135"/>
                <a:gd name="connsiteY63" fmla="*/ 573238 h 968195"/>
                <a:gd name="connsiteX64" fmla="*/ 170051 w 1086135"/>
                <a:gd name="connsiteY64" fmla="*/ 543067 h 968195"/>
                <a:gd name="connsiteX65" fmla="*/ 153595 w 1086135"/>
                <a:gd name="connsiteY65" fmla="*/ 507411 h 968195"/>
                <a:gd name="connsiteX66" fmla="*/ 244107 w 1086135"/>
                <a:gd name="connsiteY66" fmla="*/ 507411 h 968195"/>
                <a:gd name="connsiteX67" fmla="*/ 233135 w 1086135"/>
                <a:gd name="connsiteY67" fmla="*/ 556781 h 968195"/>
                <a:gd name="connsiteX68" fmla="*/ 222164 w 1086135"/>
                <a:gd name="connsiteY68" fmla="*/ 652778 h 968195"/>
                <a:gd name="connsiteX69" fmla="*/ 222164 w 1086135"/>
                <a:gd name="connsiteY69" fmla="*/ 809115 h 968195"/>
                <a:gd name="connsiteX70" fmla="*/ 200222 w 1086135"/>
                <a:gd name="connsiteY70" fmla="*/ 809115 h 968195"/>
                <a:gd name="connsiteX71" fmla="*/ 200222 w 1086135"/>
                <a:gd name="connsiteY71" fmla="*/ 757003 h 968195"/>
                <a:gd name="connsiteX72" fmla="*/ 183765 w 1086135"/>
                <a:gd name="connsiteY72" fmla="*/ 740546 h 968195"/>
                <a:gd name="connsiteX73" fmla="*/ 167309 w 1086135"/>
                <a:gd name="connsiteY73" fmla="*/ 757003 h 968195"/>
                <a:gd name="connsiteX74" fmla="*/ 167309 w 1086135"/>
                <a:gd name="connsiteY74" fmla="*/ 874941 h 968195"/>
                <a:gd name="connsiteX75" fmla="*/ 46627 w 1086135"/>
                <a:gd name="connsiteY75" fmla="*/ 874941 h 968195"/>
                <a:gd name="connsiteX76" fmla="*/ 0 w 1086135"/>
                <a:gd name="connsiteY76" fmla="*/ 921568 h 968195"/>
                <a:gd name="connsiteX77" fmla="*/ 46627 w 1086135"/>
                <a:gd name="connsiteY77" fmla="*/ 968195 h 968195"/>
                <a:gd name="connsiteX78" fmla="*/ 1039509 w 1086135"/>
                <a:gd name="connsiteY78" fmla="*/ 968195 h 968195"/>
                <a:gd name="connsiteX79" fmla="*/ 1086136 w 1086135"/>
                <a:gd name="connsiteY79" fmla="*/ 921568 h 968195"/>
                <a:gd name="connsiteX80" fmla="*/ 1039509 w 1086135"/>
                <a:gd name="connsiteY80" fmla="*/ 874941 h 968195"/>
                <a:gd name="connsiteX81" fmla="*/ 918828 w 1086135"/>
                <a:gd name="connsiteY81" fmla="*/ 874941 h 968195"/>
                <a:gd name="connsiteX82" fmla="*/ 918828 w 1086135"/>
                <a:gd name="connsiteY82" fmla="*/ 606151 h 968195"/>
                <a:gd name="connsiteX83" fmla="*/ 921570 w 1086135"/>
                <a:gd name="connsiteY83" fmla="*/ 581466 h 968195"/>
                <a:gd name="connsiteX84" fmla="*/ 932541 w 1086135"/>
                <a:gd name="connsiteY84" fmla="*/ 559524 h 968195"/>
                <a:gd name="connsiteX85" fmla="*/ 957226 w 1086135"/>
                <a:gd name="connsiteY85" fmla="*/ 496440 h 968195"/>
                <a:gd name="connsiteX86" fmla="*/ 957226 w 1086135"/>
                <a:gd name="connsiteY86" fmla="*/ 414157 h 968195"/>
                <a:gd name="connsiteX87" fmla="*/ 940769 w 1086135"/>
                <a:gd name="connsiteY87" fmla="*/ 397701 h 968195"/>
                <a:gd name="connsiteX88" fmla="*/ 924313 w 1086135"/>
                <a:gd name="connsiteY88" fmla="*/ 414157 h 968195"/>
                <a:gd name="connsiteX89" fmla="*/ 924313 w 1086135"/>
                <a:gd name="connsiteY89" fmla="*/ 474498 h 968195"/>
                <a:gd name="connsiteX90" fmla="*/ 831059 w 1086135"/>
                <a:gd name="connsiteY90" fmla="*/ 474498 h 968195"/>
                <a:gd name="connsiteX91" fmla="*/ 831059 w 1086135"/>
                <a:gd name="connsiteY91" fmla="*/ 403186 h 968195"/>
                <a:gd name="connsiteX92" fmla="*/ 880428 w 1086135"/>
                <a:gd name="connsiteY92" fmla="*/ 345588 h 968195"/>
                <a:gd name="connsiteX93" fmla="*/ 885914 w 1086135"/>
                <a:gd name="connsiteY93" fmla="*/ 340103 h 968195"/>
                <a:gd name="connsiteX94" fmla="*/ 885914 w 1086135"/>
                <a:gd name="connsiteY94" fmla="*/ 340103 h 968195"/>
                <a:gd name="connsiteX95" fmla="*/ 880428 w 1086135"/>
                <a:gd name="connsiteY95" fmla="*/ 274276 h 968195"/>
                <a:gd name="connsiteX96" fmla="*/ 861229 w 1086135"/>
                <a:gd name="connsiteY96" fmla="*/ 263305 h 968195"/>
                <a:gd name="connsiteX97" fmla="*/ 883171 w 1086135"/>
                <a:gd name="connsiteY97" fmla="*/ 257820 h 968195"/>
                <a:gd name="connsiteX98" fmla="*/ 929798 w 1086135"/>
                <a:gd name="connsiteY98" fmla="*/ 304447 h 968195"/>
                <a:gd name="connsiteX99" fmla="*/ 929798 w 1086135"/>
                <a:gd name="connsiteY99" fmla="*/ 345588 h 968195"/>
                <a:gd name="connsiteX100" fmla="*/ 946255 w 1086135"/>
                <a:gd name="connsiteY100" fmla="*/ 362045 h 968195"/>
                <a:gd name="connsiteX101" fmla="*/ 962711 w 1086135"/>
                <a:gd name="connsiteY101" fmla="*/ 345588 h 968195"/>
                <a:gd name="connsiteX102" fmla="*/ 962711 w 1086135"/>
                <a:gd name="connsiteY102" fmla="*/ 309932 h 968195"/>
                <a:gd name="connsiteX103" fmla="*/ 932541 w 1086135"/>
                <a:gd name="connsiteY103" fmla="*/ 246849 h 968195"/>
                <a:gd name="connsiteX104" fmla="*/ 932541 w 1086135"/>
                <a:gd name="connsiteY104" fmla="*/ 200222 h 968195"/>
                <a:gd name="connsiteX105" fmla="*/ 951740 w 1086135"/>
                <a:gd name="connsiteY105" fmla="*/ 181022 h 968195"/>
                <a:gd name="connsiteX106" fmla="*/ 984654 w 1086135"/>
                <a:gd name="connsiteY106" fmla="*/ 134396 h 968195"/>
                <a:gd name="connsiteX107" fmla="*/ 984654 w 1086135"/>
                <a:gd name="connsiteY107" fmla="*/ 63084 h 968195"/>
                <a:gd name="connsiteX108" fmla="*/ 965454 w 1086135"/>
                <a:gd name="connsiteY108" fmla="*/ 19199 h 968195"/>
                <a:gd name="connsiteX109" fmla="*/ 921570 w 1086135"/>
                <a:gd name="connsiteY109" fmla="*/ 0 h 968195"/>
                <a:gd name="connsiteX110" fmla="*/ 800888 w 1086135"/>
                <a:gd name="connsiteY110" fmla="*/ 0 h 968195"/>
                <a:gd name="connsiteX111" fmla="*/ 767975 w 1086135"/>
                <a:gd name="connsiteY111" fmla="*/ 32913 h 968195"/>
                <a:gd name="connsiteX112" fmla="*/ 803631 w 1086135"/>
                <a:gd name="connsiteY112" fmla="*/ 101482 h 968195"/>
                <a:gd name="connsiteX113" fmla="*/ 803631 w 1086135"/>
                <a:gd name="connsiteY113" fmla="*/ 134396 h 968195"/>
                <a:gd name="connsiteX114" fmla="*/ 836544 w 1086135"/>
                <a:gd name="connsiteY114" fmla="*/ 197479 h 968195"/>
                <a:gd name="connsiteX115" fmla="*/ 836544 w 1086135"/>
                <a:gd name="connsiteY115" fmla="*/ 244106 h 968195"/>
                <a:gd name="connsiteX116" fmla="*/ 828316 w 1086135"/>
                <a:gd name="connsiteY116" fmla="*/ 252334 h 968195"/>
                <a:gd name="connsiteX117" fmla="*/ 806374 w 1086135"/>
                <a:gd name="connsiteY117" fmla="*/ 293475 h 968195"/>
                <a:gd name="connsiteX118" fmla="*/ 754261 w 1086135"/>
                <a:gd name="connsiteY118" fmla="*/ 356559 h 968195"/>
                <a:gd name="connsiteX119" fmla="*/ 735062 w 1086135"/>
                <a:gd name="connsiteY119" fmla="*/ 337360 h 968195"/>
                <a:gd name="connsiteX120" fmla="*/ 927055 w 1086135"/>
                <a:gd name="connsiteY120" fmla="*/ 507411 h 968195"/>
                <a:gd name="connsiteX121" fmla="*/ 910599 w 1086135"/>
                <a:gd name="connsiteY121" fmla="*/ 543067 h 968195"/>
                <a:gd name="connsiteX122" fmla="*/ 894142 w 1086135"/>
                <a:gd name="connsiteY122" fmla="*/ 573238 h 968195"/>
                <a:gd name="connsiteX123" fmla="*/ 888657 w 1086135"/>
                <a:gd name="connsiteY123" fmla="*/ 606151 h 968195"/>
                <a:gd name="connsiteX124" fmla="*/ 888657 w 1086135"/>
                <a:gd name="connsiteY124" fmla="*/ 806372 h 968195"/>
                <a:gd name="connsiteX125" fmla="*/ 855743 w 1086135"/>
                <a:gd name="connsiteY125" fmla="*/ 806372 h 968195"/>
                <a:gd name="connsiteX126" fmla="*/ 855743 w 1086135"/>
                <a:gd name="connsiteY126" fmla="*/ 650035 h 968195"/>
                <a:gd name="connsiteX127" fmla="*/ 844772 w 1086135"/>
                <a:gd name="connsiteY127" fmla="*/ 554038 h 968195"/>
                <a:gd name="connsiteX128" fmla="*/ 833802 w 1086135"/>
                <a:gd name="connsiteY128" fmla="*/ 504669 h 968195"/>
                <a:gd name="connsiteX129" fmla="*/ 927055 w 1086135"/>
                <a:gd name="connsiteY129" fmla="*/ 504669 h 968195"/>
                <a:gd name="connsiteX130" fmla="*/ 896885 w 1086135"/>
                <a:gd name="connsiteY130" fmla="*/ 230392 h 968195"/>
                <a:gd name="connsiteX131" fmla="*/ 880428 w 1086135"/>
                <a:gd name="connsiteY131" fmla="*/ 227649 h 968195"/>
                <a:gd name="connsiteX132" fmla="*/ 863972 w 1086135"/>
                <a:gd name="connsiteY132" fmla="*/ 230392 h 968195"/>
                <a:gd name="connsiteX133" fmla="*/ 863972 w 1086135"/>
                <a:gd name="connsiteY133" fmla="*/ 213936 h 968195"/>
                <a:gd name="connsiteX134" fmla="*/ 880428 w 1086135"/>
                <a:gd name="connsiteY134" fmla="*/ 216678 h 968195"/>
                <a:gd name="connsiteX135" fmla="*/ 896885 w 1086135"/>
                <a:gd name="connsiteY135" fmla="*/ 213936 h 968195"/>
                <a:gd name="connsiteX136" fmla="*/ 896885 w 1086135"/>
                <a:gd name="connsiteY136" fmla="*/ 230392 h 968195"/>
                <a:gd name="connsiteX137" fmla="*/ 795403 w 1086135"/>
                <a:gd name="connsiteY137" fmla="*/ 32913 h 968195"/>
                <a:gd name="connsiteX138" fmla="*/ 916085 w 1086135"/>
                <a:gd name="connsiteY138" fmla="*/ 32913 h 968195"/>
                <a:gd name="connsiteX139" fmla="*/ 938026 w 1086135"/>
                <a:gd name="connsiteY139" fmla="*/ 41141 h 968195"/>
                <a:gd name="connsiteX140" fmla="*/ 946255 w 1086135"/>
                <a:gd name="connsiteY140" fmla="*/ 63084 h 968195"/>
                <a:gd name="connsiteX141" fmla="*/ 946255 w 1086135"/>
                <a:gd name="connsiteY141" fmla="*/ 134396 h 968195"/>
                <a:gd name="connsiteX142" fmla="*/ 929798 w 1086135"/>
                <a:gd name="connsiteY142" fmla="*/ 150852 h 968195"/>
                <a:gd name="connsiteX143" fmla="*/ 913342 w 1086135"/>
                <a:gd name="connsiteY143" fmla="*/ 134396 h 968195"/>
                <a:gd name="connsiteX144" fmla="*/ 866714 w 1086135"/>
                <a:gd name="connsiteY144" fmla="*/ 87768 h 968195"/>
                <a:gd name="connsiteX145" fmla="*/ 850258 w 1086135"/>
                <a:gd name="connsiteY145" fmla="*/ 87768 h 968195"/>
                <a:gd name="connsiteX146" fmla="*/ 795403 w 1086135"/>
                <a:gd name="connsiteY146" fmla="*/ 32913 h 968195"/>
                <a:gd name="connsiteX147" fmla="*/ 831059 w 1086135"/>
                <a:gd name="connsiteY147" fmla="*/ 134396 h 968195"/>
                <a:gd name="connsiteX148" fmla="*/ 831059 w 1086135"/>
                <a:gd name="connsiteY148" fmla="*/ 115196 h 968195"/>
                <a:gd name="connsiteX149" fmla="*/ 850258 w 1086135"/>
                <a:gd name="connsiteY149" fmla="*/ 117939 h 968195"/>
                <a:gd name="connsiteX150" fmla="*/ 866714 w 1086135"/>
                <a:gd name="connsiteY150" fmla="*/ 117939 h 968195"/>
                <a:gd name="connsiteX151" fmla="*/ 880428 w 1086135"/>
                <a:gd name="connsiteY151" fmla="*/ 131653 h 968195"/>
                <a:gd name="connsiteX152" fmla="*/ 905114 w 1086135"/>
                <a:gd name="connsiteY152" fmla="*/ 172794 h 968195"/>
                <a:gd name="connsiteX153" fmla="*/ 877686 w 1086135"/>
                <a:gd name="connsiteY153" fmla="*/ 181022 h 968195"/>
                <a:gd name="connsiteX154" fmla="*/ 831059 w 1086135"/>
                <a:gd name="connsiteY154" fmla="*/ 134396 h 968195"/>
                <a:gd name="connsiteX155" fmla="*/ 765232 w 1086135"/>
                <a:gd name="connsiteY155" fmla="*/ 436099 h 968195"/>
                <a:gd name="connsiteX156" fmla="*/ 765232 w 1086135"/>
                <a:gd name="connsiteY156" fmla="*/ 436099 h 968195"/>
                <a:gd name="connsiteX157" fmla="*/ 754261 w 1086135"/>
                <a:gd name="connsiteY157" fmla="*/ 441585 h 968195"/>
                <a:gd name="connsiteX158" fmla="*/ 743290 w 1086135"/>
                <a:gd name="connsiteY158" fmla="*/ 438842 h 968195"/>
                <a:gd name="connsiteX159" fmla="*/ 743290 w 1086135"/>
                <a:gd name="connsiteY159" fmla="*/ 438842 h 968195"/>
                <a:gd name="connsiteX160" fmla="*/ 641808 w 1086135"/>
                <a:gd name="connsiteY160" fmla="*/ 340103 h 968195"/>
                <a:gd name="connsiteX161" fmla="*/ 636322 w 1086135"/>
                <a:gd name="connsiteY161" fmla="*/ 329131 h 968195"/>
                <a:gd name="connsiteX162" fmla="*/ 641808 w 1086135"/>
                <a:gd name="connsiteY162" fmla="*/ 318161 h 968195"/>
                <a:gd name="connsiteX163" fmla="*/ 663750 w 1086135"/>
                <a:gd name="connsiteY163" fmla="*/ 318161 h 968195"/>
                <a:gd name="connsiteX164" fmla="*/ 743290 w 1086135"/>
                <a:gd name="connsiteY164" fmla="*/ 392215 h 968195"/>
                <a:gd name="connsiteX165" fmla="*/ 754261 w 1086135"/>
                <a:gd name="connsiteY165" fmla="*/ 397701 h 968195"/>
                <a:gd name="connsiteX166" fmla="*/ 765232 w 1086135"/>
                <a:gd name="connsiteY166" fmla="*/ 392215 h 968195"/>
                <a:gd name="connsiteX167" fmla="*/ 778946 w 1086135"/>
                <a:gd name="connsiteY167" fmla="*/ 375758 h 968195"/>
                <a:gd name="connsiteX168" fmla="*/ 803631 w 1086135"/>
                <a:gd name="connsiteY168" fmla="*/ 397701 h 968195"/>
                <a:gd name="connsiteX169" fmla="*/ 765232 w 1086135"/>
                <a:gd name="connsiteY169" fmla="*/ 436099 h 968195"/>
                <a:gd name="connsiteX170" fmla="*/ 820088 w 1086135"/>
                <a:gd name="connsiteY170" fmla="*/ 370273 h 968195"/>
                <a:gd name="connsiteX171" fmla="*/ 795403 w 1086135"/>
                <a:gd name="connsiteY171" fmla="*/ 348331 h 968195"/>
                <a:gd name="connsiteX172" fmla="*/ 833802 w 1086135"/>
                <a:gd name="connsiteY172" fmla="*/ 301704 h 968195"/>
                <a:gd name="connsiteX173" fmla="*/ 855743 w 1086135"/>
                <a:gd name="connsiteY173" fmla="*/ 298961 h 968195"/>
                <a:gd name="connsiteX174" fmla="*/ 858486 w 1086135"/>
                <a:gd name="connsiteY174" fmla="*/ 320903 h 968195"/>
                <a:gd name="connsiteX175" fmla="*/ 820088 w 1086135"/>
                <a:gd name="connsiteY175" fmla="*/ 370273 h 968195"/>
                <a:gd name="connsiteX176" fmla="*/ 806374 w 1086135"/>
                <a:gd name="connsiteY176" fmla="*/ 866713 h 968195"/>
                <a:gd name="connsiteX177" fmla="*/ 833802 w 1086135"/>
                <a:gd name="connsiteY177" fmla="*/ 839285 h 968195"/>
                <a:gd name="connsiteX178" fmla="*/ 888657 w 1086135"/>
                <a:gd name="connsiteY178" fmla="*/ 839285 h 968195"/>
                <a:gd name="connsiteX179" fmla="*/ 888657 w 1086135"/>
                <a:gd name="connsiteY179" fmla="*/ 874941 h 968195"/>
                <a:gd name="connsiteX180" fmla="*/ 809117 w 1086135"/>
                <a:gd name="connsiteY180" fmla="*/ 874941 h 968195"/>
                <a:gd name="connsiteX181" fmla="*/ 809117 w 1086135"/>
                <a:gd name="connsiteY181" fmla="*/ 866713 h 968195"/>
                <a:gd name="connsiteX182" fmla="*/ 326390 w 1086135"/>
                <a:gd name="connsiteY182" fmla="*/ 389472 h 968195"/>
                <a:gd name="connsiteX183" fmla="*/ 337360 w 1086135"/>
                <a:gd name="connsiteY183" fmla="*/ 394958 h 968195"/>
                <a:gd name="connsiteX184" fmla="*/ 348331 w 1086135"/>
                <a:gd name="connsiteY184" fmla="*/ 389472 h 968195"/>
                <a:gd name="connsiteX185" fmla="*/ 427872 w 1086135"/>
                <a:gd name="connsiteY185" fmla="*/ 315418 h 968195"/>
                <a:gd name="connsiteX186" fmla="*/ 449814 w 1086135"/>
                <a:gd name="connsiteY186" fmla="*/ 315418 h 968195"/>
                <a:gd name="connsiteX187" fmla="*/ 455300 w 1086135"/>
                <a:gd name="connsiteY187" fmla="*/ 326389 h 968195"/>
                <a:gd name="connsiteX188" fmla="*/ 449814 w 1086135"/>
                <a:gd name="connsiteY188" fmla="*/ 337360 h 968195"/>
                <a:gd name="connsiteX189" fmla="*/ 348331 w 1086135"/>
                <a:gd name="connsiteY189" fmla="*/ 436099 h 968195"/>
                <a:gd name="connsiteX190" fmla="*/ 348331 w 1086135"/>
                <a:gd name="connsiteY190" fmla="*/ 436099 h 968195"/>
                <a:gd name="connsiteX191" fmla="*/ 337360 w 1086135"/>
                <a:gd name="connsiteY191" fmla="*/ 438842 h 968195"/>
                <a:gd name="connsiteX192" fmla="*/ 326390 w 1086135"/>
                <a:gd name="connsiteY192" fmla="*/ 433357 h 968195"/>
                <a:gd name="connsiteX193" fmla="*/ 326390 w 1086135"/>
                <a:gd name="connsiteY193" fmla="*/ 433357 h 968195"/>
                <a:gd name="connsiteX194" fmla="*/ 290734 w 1086135"/>
                <a:gd name="connsiteY194" fmla="*/ 392215 h 968195"/>
                <a:gd name="connsiteX195" fmla="*/ 315418 w 1086135"/>
                <a:gd name="connsiteY195" fmla="*/ 370273 h 968195"/>
                <a:gd name="connsiteX196" fmla="*/ 326390 w 1086135"/>
                <a:gd name="connsiteY196" fmla="*/ 389472 h 968195"/>
                <a:gd name="connsiteX197" fmla="*/ 290734 w 1086135"/>
                <a:gd name="connsiteY197" fmla="*/ 348331 h 968195"/>
                <a:gd name="connsiteX198" fmla="*/ 266048 w 1086135"/>
                <a:gd name="connsiteY198" fmla="*/ 370273 h 968195"/>
                <a:gd name="connsiteX199" fmla="*/ 224907 w 1086135"/>
                <a:gd name="connsiteY199" fmla="*/ 323646 h 968195"/>
                <a:gd name="connsiteX200" fmla="*/ 227650 w 1086135"/>
                <a:gd name="connsiteY200" fmla="*/ 301704 h 968195"/>
                <a:gd name="connsiteX201" fmla="*/ 249592 w 1086135"/>
                <a:gd name="connsiteY201" fmla="*/ 304447 h 968195"/>
                <a:gd name="connsiteX202" fmla="*/ 290734 w 1086135"/>
                <a:gd name="connsiteY202" fmla="*/ 348331 h 968195"/>
                <a:gd name="connsiteX203" fmla="*/ 255077 w 1086135"/>
                <a:gd name="connsiteY203" fmla="*/ 134396 h 968195"/>
                <a:gd name="connsiteX204" fmla="*/ 208450 w 1086135"/>
                <a:gd name="connsiteY204" fmla="*/ 181022 h 968195"/>
                <a:gd name="connsiteX205" fmla="*/ 205708 w 1086135"/>
                <a:gd name="connsiteY205" fmla="*/ 181022 h 968195"/>
                <a:gd name="connsiteX206" fmla="*/ 205708 w 1086135"/>
                <a:gd name="connsiteY206" fmla="*/ 131653 h 968195"/>
                <a:gd name="connsiteX207" fmla="*/ 222164 w 1086135"/>
                <a:gd name="connsiteY207" fmla="*/ 115196 h 968195"/>
                <a:gd name="connsiteX208" fmla="*/ 257820 w 1086135"/>
                <a:gd name="connsiteY208" fmla="*/ 115196 h 968195"/>
                <a:gd name="connsiteX209" fmla="*/ 257820 w 1086135"/>
                <a:gd name="connsiteY209" fmla="*/ 134396 h 968195"/>
                <a:gd name="connsiteX210" fmla="*/ 222164 w 1086135"/>
                <a:gd name="connsiteY210" fmla="*/ 213936 h 968195"/>
                <a:gd name="connsiteX211" fmla="*/ 222164 w 1086135"/>
                <a:gd name="connsiteY211" fmla="*/ 230392 h 968195"/>
                <a:gd name="connsiteX212" fmla="*/ 205708 w 1086135"/>
                <a:gd name="connsiteY212" fmla="*/ 227649 h 968195"/>
                <a:gd name="connsiteX213" fmla="*/ 189251 w 1086135"/>
                <a:gd name="connsiteY213" fmla="*/ 230392 h 968195"/>
                <a:gd name="connsiteX214" fmla="*/ 189251 w 1086135"/>
                <a:gd name="connsiteY214" fmla="*/ 211193 h 968195"/>
                <a:gd name="connsiteX215" fmla="*/ 205708 w 1086135"/>
                <a:gd name="connsiteY215" fmla="*/ 213936 h 968195"/>
                <a:gd name="connsiteX216" fmla="*/ 222164 w 1086135"/>
                <a:gd name="connsiteY216" fmla="*/ 213936 h 968195"/>
                <a:gd name="connsiteX217" fmla="*/ 139881 w 1086135"/>
                <a:gd name="connsiteY217" fmla="*/ 145366 h 968195"/>
                <a:gd name="connsiteX218" fmla="*/ 139881 w 1086135"/>
                <a:gd name="connsiteY218" fmla="*/ 85026 h 968195"/>
                <a:gd name="connsiteX219" fmla="*/ 156338 w 1086135"/>
                <a:gd name="connsiteY219" fmla="*/ 46627 h 968195"/>
                <a:gd name="connsiteX220" fmla="*/ 194737 w 1086135"/>
                <a:gd name="connsiteY220" fmla="*/ 30171 h 968195"/>
                <a:gd name="connsiteX221" fmla="*/ 246849 w 1086135"/>
                <a:gd name="connsiteY221" fmla="*/ 30171 h 968195"/>
                <a:gd name="connsiteX222" fmla="*/ 293476 w 1086135"/>
                <a:gd name="connsiteY222" fmla="*/ 76797 h 968195"/>
                <a:gd name="connsiteX223" fmla="*/ 285248 w 1086135"/>
                <a:gd name="connsiteY223" fmla="*/ 85026 h 968195"/>
                <a:gd name="connsiteX224" fmla="*/ 222164 w 1086135"/>
                <a:gd name="connsiteY224" fmla="*/ 85026 h 968195"/>
                <a:gd name="connsiteX225" fmla="*/ 175537 w 1086135"/>
                <a:gd name="connsiteY225" fmla="*/ 131653 h 968195"/>
                <a:gd name="connsiteX226" fmla="*/ 175537 w 1086135"/>
                <a:gd name="connsiteY226" fmla="*/ 181022 h 968195"/>
                <a:gd name="connsiteX227" fmla="*/ 139881 w 1086135"/>
                <a:gd name="connsiteY227" fmla="*/ 145366 h 968195"/>
                <a:gd name="connsiteX228" fmla="*/ 159081 w 1086135"/>
                <a:gd name="connsiteY228" fmla="*/ 477241 h 968195"/>
                <a:gd name="connsiteX229" fmla="*/ 159081 w 1086135"/>
                <a:gd name="connsiteY229" fmla="*/ 309932 h 968195"/>
                <a:gd name="connsiteX230" fmla="*/ 205708 w 1086135"/>
                <a:gd name="connsiteY230" fmla="*/ 263305 h 968195"/>
                <a:gd name="connsiteX231" fmla="*/ 227650 w 1086135"/>
                <a:gd name="connsiteY231" fmla="*/ 268791 h 968195"/>
                <a:gd name="connsiteX232" fmla="*/ 208450 w 1086135"/>
                <a:gd name="connsiteY232" fmla="*/ 279762 h 968195"/>
                <a:gd name="connsiteX233" fmla="*/ 202965 w 1086135"/>
                <a:gd name="connsiteY233" fmla="*/ 345588 h 968195"/>
                <a:gd name="connsiteX234" fmla="*/ 202965 w 1086135"/>
                <a:gd name="connsiteY234" fmla="*/ 345588 h 968195"/>
                <a:gd name="connsiteX235" fmla="*/ 255077 w 1086135"/>
                <a:gd name="connsiteY235" fmla="*/ 408672 h 968195"/>
                <a:gd name="connsiteX236" fmla="*/ 255077 w 1086135"/>
                <a:gd name="connsiteY236" fmla="*/ 479983 h 968195"/>
                <a:gd name="connsiteX237" fmla="*/ 159081 w 1086135"/>
                <a:gd name="connsiteY237" fmla="*/ 479983 h 968195"/>
                <a:gd name="connsiteX238" fmla="*/ 200222 w 1086135"/>
                <a:gd name="connsiteY238" fmla="*/ 839285 h 968195"/>
                <a:gd name="connsiteX239" fmla="*/ 255077 w 1086135"/>
                <a:gd name="connsiteY239" fmla="*/ 839285 h 968195"/>
                <a:gd name="connsiteX240" fmla="*/ 282505 w 1086135"/>
                <a:gd name="connsiteY240" fmla="*/ 866713 h 968195"/>
                <a:gd name="connsiteX241" fmla="*/ 282505 w 1086135"/>
                <a:gd name="connsiteY241" fmla="*/ 874941 h 968195"/>
                <a:gd name="connsiteX242" fmla="*/ 200222 w 1086135"/>
                <a:gd name="connsiteY242" fmla="*/ 874941 h 968195"/>
                <a:gd name="connsiteX243" fmla="*/ 200222 w 1086135"/>
                <a:gd name="connsiteY243" fmla="*/ 839285 h 968195"/>
                <a:gd name="connsiteX244" fmla="*/ 1039509 w 1086135"/>
                <a:gd name="connsiteY244" fmla="*/ 940768 h 968195"/>
                <a:gd name="connsiteX245" fmla="*/ 46627 w 1086135"/>
                <a:gd name="connsiteY245" fmla="*/ 940768 h 968195"/>
                <a:gd name="connsiteX246" fmla="*/ 30171 w 1086135"/>
                <a:gd name="connsiteY246" fmla="*/ 924311 h 968195"/>
                <a:gd name="connsiteX247" fmla="*/ 46627 w 1086135"/>
                <a:gd name="connsiteY247" fmla="*/ 907854 h 968195"/>
                <a:gd name="connsiteX248" fmla="*/ 1039509 w 1086135"/>
                <a:gd name="connsiteY248" fmla="*/ 907854 h 968195"/>
                <a:gd name="connsiteX249" fmla="*/ 1055966 w 1086135"/>
                <a:gd name="connsiteY249" fmla="*/ 924311 h 968195"/>
                <a:gd name="connsiteX250" fmla="*/ 1039509 w 1086135"/>
                <a:gd name="connsiteY250" fmla="*/ 940768 h 96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086135" h="968195">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grpFill/>
            <a:ln w="27426" cap="flat">
              <a:noFill/>
              <a:prstDash val="solid"/>
              <a:miter/>
            </a:ln>
          </p:spPr>
          <p:txBody>
            <a:bodyPr rtlCol="0" anchor="ctr"/>
            <a:lstStyle/>
            <a:p>
              <a:endParaRPr lang="en-US"/>
            </a:p>
          </p:txBody>
        </p:sp>
        <p:grpSp>
          <p:nvGrpSpPr>
            <p:cNvPr id="30" name="Graphic 3">
              <a:extLst>
                <a:ext uri="{FF2B5EF4-FFF2-40B4-BE49-F238E27FC236}">
                  <a16:creationId xmlns:a16="http://schemas.microsoft.com/office/drawing/2014/main" id="{DB7FA4F0-F00C-CFDF-AABA-69EAAB97A9E9}"/>
                </a:ext>
              </a:extLst>
            </p:cNvPr>
            <p:cNvGrpSpPr/>
            <p:nvPr/>
          </p:nvGrpSpPr>
          <p:grpSpPr>
            <a:xfrm>
              <a:off x="4738409" y="2001259"/>
              <a:ext cx="466270" cy="416899"/>
              <a:chOff x="4738409" y="2001259"/>
              <a:chExt cx="466270" cy="416899"/>
            </a:xfrm>
            <a:grpFill/>
          </p:grpSpPr>
          <p:sp>
            <p:nvSpPr>
              <p:cNvPr id="31" name="Freeform 30">
                <a:extLst>
                  <a:ext uri="{FF2B5EF4-FFF2-40B4-BE49-F238E27FC236}">
                    <a16:creationId xmlns:a16="http://schemas.microsoft.com/office/drawing/2014/main" id="{3ED7E2CB-E334-DCBE-38E0-5E89C21139F5}"/>
                  </a:ext>
                </a:extLst>
              </p:cNvPr>
              <p:cNvSpPr/>
              <p:nvPr/>
            </p:nvSpPr>
            <p:spPr>
              <a:xfrm>
                <a:off x="4738409" y="2044063"/>
                <a:ext cx="69649" cy="247929"/>
              </a:xfrm>
              <a:custGeom>
                <a:avLst/>
                <a:gdLst>
                  <a:gd name="connsiteX0" fmla="*/ 43884 w 69649"/>
                  <a:gd name="connsiteY0" fmla="*/ 242443 h 247929"/>
                  <a:gd name="connsiteX1" fmla="*/ 43884 w 69649"/>
                  <a:gd name="connsiteY1" fmla="*/ 242443 h 247929"/>
                  <a:gd name="connsiteX2" fmla="*/ 49370 w 69649"/>
                  <a:gd name="connsiteY2" fmla="*/ 247929 h 247929"/>
                  <a:gd name="connsiteX3" fmla="*/ 68569 w 69649"/>
                  <a:gd name="connsiteY3" fmla="*/ 220501 h 247929"/>
                  <a:gd name="connsiteX4" fmla="*/ 32913 w 69649"/>
                  <a:gd name="connsiteY4" fmla="*/ 116276 h 247929"/>
                  <a:gd name="connsiteX5" fmla="*/ 65827 w 69649"/>
                  <a:gd name="connsiteY5" fmla="*/ 25765 h 247929"/>
                  <a:gd name="connsiteX6" fmla="*/ 63084 w 69649"/>
                  <a:gd name="connsiteY6" fmla="*/ 3823 h 247929"/>
                  <a:gd name="connsiteX7" fmla="*/ 41142 w 69649"/>
                  <a:gd name="connsiteY7" fmla="*/ 6566 h 247929"/>
                  <a:gd name="connsiteX8" fmla="*/ 0 w 69649"/>
                  <a:gd name="connsiteY8" fmla="*/ 119019 h 247929"/>
                  <a:gd name="connsiteX9" fmla="*/ 43884 w 69649"/>
                  <a:gd name="connsiteY9" fmla="*/ 242443 h 247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49" h="247929">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grpFill/>
              <a:ln w="27426"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119F892-91B4-5AE2-AAAC-90382AE6A4E6}"/>
                  </a:ext>
                </a:extLst>
              </p:cNvPr>
              <p:cNvSpPr/>
              <p:nvPr/>
            </p:nvSpPr>
            <p:spPr>
              <a:xfrm>
                <a:off x="4848120" y="2330391"/>
                <a:ext cx="233135" cy="87768"/>
              </a:xfrm>
              <a:custGeom>
                <a:avLst/>
                <a:gdLst>
                  <a:gd name="connsiteX0" fmla="*/ 21942 w 233135"/>
                  <a:gd name="connsiteY0" fmla="*/ 5485 h 87768"/>
                  <a:gd name="connsiteX1" fmla="*/ 21942 w 233135"/>
                  <a:gd name="connsiteY1" fmla="*/ 5485 h 87768"/>
                  <a:gd name="connsiteX2" fmla="*/ 0 w 233135"/>
                  <a:gd name="connsiteY2" fmla="*/ 32913 h 87768"/>
                  <a:gd name="connsiteX3" fmla="*/ 5485 w 233135"/>
                  <a:gd name="connsiteY3" fmla="*/ 27428 h 87768"/>
                  <a:gd name="connsiteX4" fmla="*/ 93254 w 233135"/>
                  <a:gd name="connsiteY4" fmla="*/ 82283 h 87768"/>
                  <a:gd name="connsiteX5" fmla="*/ 120682 w 233135"/>
                  <a:gd name="connsiteY5" fmla="*/ 87768 h 87768"/>
                  <a:gd name="connsiteX6" fmla="*/ 148110 w 233135"/>
                  <a:gd name="connsiteY6" fmla="*/ 82283 h 87768"/>
                  <a:gd name="connsiteX7" fmla="*/ 233136 w 233135"/>
                  <a:gd name="connsiteY7" fmla="*/ 30171 h 87768"/>
                  <a:gd name="connsiteX8" fmla="*/ 211193 w 233135"/>
                  <a:gd name="connsiteY8" fmla="*/ 5485 h 87768"/>
                  <a:gd name="connsiteX9" fmla="*/ 134396 w 233135"/>
                  <a:gd name="connsiteY9" fmla="*/ 52112 h 87768"/>
                  <a:gd name="connsiteX10" fmla="*/ 109711 w 233135"/>
                  <a:gd name="connsiteY10" fmla="*/ 52112 h 87768"/>
                  <a:gd name="connsiteX11" fmla="*/ 30171 w 233135"/>
                  <a:gd name="connsiteY11" fmla="*/ 2743 h 87768"/>
                  <a:gd name="connsiteX12" fmla="*/ 32913 w 233135"/>
                  <a:gd name="connsiteY12" fmla="*/ 0 h 87768"/>
                  <a:gd name="connsiteX13" fmla="*/ 21942 w 233135"/>
                  <a:gd name="connsiteY13" fmla="*/ 5485 h 87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3135" h="87768">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grpFill/>
              <a:ln w="27426"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A1DE467-3B39-17B8-46EE-CE2A754BFD3E}"/>
                  </a:ext>
                </a:extLst>
              </p:cNvPr>
              <p:cNvSpPr/>
              <p:nvPr/>
            </p:nvSpPr>
            <p:spPr>
              <a:xfrm>
                <a:off x="4828207" y="2001259"/>
                <a:ext cx="376472" cy="290732"/>
              </a:xfrm>
              <a:custGeom>
                <a:avLst/>
                <a:gdLst>
                  <a:gd name="connsiteX0" fmla="*/ 22656 w 376472"/>
                  <a:gd name="connsiteY0" fmla="*/ 35656 h 290732"/>
                  <a:gd name="connsiteX1" fmla="*/ 55569 w 376472"/>
                  <a:gd name="connsiteY1" fmla="*/ 30171 h 290732"/>
                  <a:gd name="connsiteX2" fmla="*/ 132366 w 376472"/>
                  <a:gd name="connsiteY2" fmla="*/ 54855 h 290732"/>
                  <a:gd name="connsiteX3" fmla="*/ 151566 w 376472"/>
                  <a:gd name="connsiteY3" fmla="*/ 54855 h 290732"/>
                  <a:gd name="connsiteX4" fmla="*/ 228363 w 376472"/>
                  <a:gd name="connsiteY4" fmla="*/ 30171 h 290732"/>
                  <a:gd name="connsiteX5" fmla="*/ 343559 w 376472"/>
                  <a:gd name="connsiteY5" fmla="*/ 159080 h 290732"/>
                  <a:gd name="connsiteX6" fmla="*/ 302418 w 376472"/>
                  <a:gd name="connsiteY6" fmla="*/ 268791 h 290732"/>
                  <a:gd name="connsiteX7" fmla="*/ 299675 w 376472"/>
                  <a:gd name="connsiteY7" fmla="*/ 266048 h 290732"/>
                  <a:gd name="connsiteX8" fmla="*/ 296932 w 376472"/>
                  <a:gd name="connsiteY8" fmla="*/ 271533 h 290732"/>
                  <a:gd name="connsiteX9" fmla="*/ 310646 w 376472"/>
                  <a:gd name="connsiteY9" fmla="*/ 285247 h 290732"/>
                  <a:gd name="connsiteX10" fmla="*/ 316132 w 376472"/>
                  <a:gd name="connsiteY10" fmla="*/ 290733 h 290732"/>
                  <a:gd name="connsiteX11" fmla="*/ 329846 w 376472"/>
                  <a:gd name="connsiteY11" fmla="*/ 290733 h 290732"/>
                  <a:gd name="connsiteX12" fmla="*/ 329846 w 376472"/>
                  <a:gd name="connsiteY12" fmla="*/ 290733 h 290732"/>
                  <a:gd name="connsiteX13" fmla="*/ 376473 w 376472"/>
                  <a:gd name="connsiteY13" fmla="*/ 161823 h 290732"/>
                  <a:gd name="connsiteX14" fmla="*/ 231106 w 376472"/>
                  <a:gd name="connsiteY14" fmla="*/ 0 h 290732"/>
                  <a:gd name="connsiteX15" fmla="*/ 143337 w 376472"/>
                  <a:gd name="connsiteY15" fmla="*/ 24685 h 290732"/>
                  <a:gd name="connsiteX16" fmla="*/ 55569 w 376472"/>
                  <a:gd name="connsiteY16" fmla="*/ 0 h 290732"/>
                  <a:gd name="connsiteX17" fmla="*/ 11684 w 376472"/>
                  <a:gd name="connsiteY17" fmla="*/ 5485 h 290732"/>
                  <a:gd name="connsiteX18" fmla="*/ 714 w 376472"/>
                  <a:gd name="connsiteY18" fmla="*/ 24685 h 290732"/>
                  <a:gd name="connsiteX19" fmla="*/ 22656 w 376472"/>
                  <a:gd name="connsiteY19" fmla="*/ 35656 h 290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6472" h="290732">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grpFill/>
              <a:ln w="27426" cap="flat">
                <a:noFill/>
                <a:prstDash val="solid"/>
                <a:miter/>
              </a:ln>
            </p:spPr>
            <p:txBody>
              <a:bodyPr rtlCol="0" anchor="ctr"/>
              <a:lstStyle/>
              <a:p>
                <a:endParaRPr lang="en-US"/>
              </a:p>
            </p:txBody>
          </p:sp>
        </p:grpSp>
      </p:grpSp>
      <p:grpSp>
        <p:nvGrpSpPr>
          <p:cNvPr id="42" name="Graphic 3">
            <a:extLst>
              <a:ext uri="{FF2B5EF4-FFF2-40B4-BE49-F238E27FC236}">
                <a16:creationId xmlns:a16="http://schemas.microsoft.com/office/drawing/2014/main" id="{DDAE5F5F-AE55-40A4-6E33-C5156505A381}"/>
              </a:ext>
            </a:extLst>
          </p:cNvPr>
          <p:cNvGrpSpPr/>
          <p:nvPr/>
        </p:nvGrpSpPr>
        <p:grpSpPr>
          <a:xfrm>
            <a:off x="219918" y="4632767"/>
            <a:ext cx="568976" cy="613194"/>
            <a:chOff x="8697387" y="3737866"/>
            <a:chExt cx="1058709" cy="1140988"/>
          </a:xfrm>
          <a:solidFill>
            <a:srgbClr val="EF3E23"/>
          </a:solidFill>
        </p:grpSpPr>
        <p:sp>
          <p:nvSpPr>
            <p:cNvPr id="43" name="Freeform 42">
              <a:extLst>
                <a:ext uri="{FF2B5EF4-FFF2-40B4-BE49-F238E27FC236}">
                  <a16:creationId xmlns:a16="http://schemas.microsoft.com/office/drawing/2014/main" id="{8CDE51C1-A8B1-8543-22D5-B0F139894EA6}"/>
                </a:ext>
              </a:extLst>
            </p:cNvPr>
            <p:cNvSpPr/>
            <p:nvPr/>
          </p:nvSpPr>
          <p:spPr>
            <a:xfrm>
              <a:off x="8697387" y="3737866"/>
              <a:ext cx="1058709" cy="1140988"/>
            </a:xfrm>
            <a:custGeom>
              <a:avLst/>
              <a:gdLst>
                <a:gd name="connsiteX0" fmla="*/ 1058709 w 1058709"/>
                <a:gd name="connsiteY0" fmla="*/ 447070 h 1140988"/>
                <a:gd name="connsiteX1" fmla="*/ 1044995 w 1058709"/>
                <a:gd name="connsiteY1" fmla="*/ 386729 h 1140988"/>
                <a:gd name="connsiteX2" fmla="*/ 1003854 w 1058709"/>
                <a:gd name="connsiteY2" fmla="*/ 342845 h 1140988"/>
                <a:gd name="connsiteX3" fmla="*/ 1017568 w 1058709"/>
                <a:gd name="connsiteY3" fmla="*/ 260562 h 1140988"/>
                <a:gd name="connsiteX4" fmla="*/ 962712 w 1058709"/>
                <a:gd name="connsiteY4" fmla="*/ 95997 h 1140988"/>
                <a:gd name="connsiteX5" fmla="*/ 891399 w 1058709"/>
                <a:gd name="connsiteY5" fmla="*/ 0 h 1140988"/>
                <a:gd name="connsiteX6" fmla="*/ 820088 w 1058709"/>
                <a:gd name="connsiteY6" fmla="*/ 95997 h 1140988"/>
                <a:gd name="connsiteX7" fmla="*/ 765233 w 1058709"/>
                <a:gd name="connsiteY7" fmla="*/ 260562 h 1140988"/>
                <a:gd name="connsiteX8" fmla="*/ 765233 w 1058709"/>
                <a:gd name="connsiteY8" fmla="*/ 266048 h 1140988"/>
                <a:gd name="connsiteX9" fmla="*/ 691178 w 1058709"/>
                <a:gd name="connsiteY9" fmla="*/ 266048 h 1140988"/>
                <a:gd name="connsiteX10" fmla="*/ 526612 w 1058709"/>
                <a:gd name="connsiteY10" fmla="*/ 315418 h 1140988"/>
                <a:gd name="connsiteX11" fmla="*/ 392217 w 1058709"/>
                <a:gd name="connsiteY11" fmla="*/ 266048 h 1140988"/>
                <a:gd name="connsiteX12" fmla="*/ 400445 w 1058709"/>
                <a:gd name="connsiteY12" fmla="*/ 211193 h 1140988"/>
                <a:gd name="connsiteX13" fmla="*/ 200223 w 1058709"/>
                <a:gd name="connsiteY13" fmla="*/ 10971 h 1140988"/>
                <a:gd name="connsiteX14" fmla="*/ 0 w 1058709"/>
                <a:gd name="connsiteY14" fmla="*/ 211193 h 1140988"/>
                <a:gd name="connsiteX15" fmla="*/ 65827 w 1058709"/>
                <a:gd name="connsiteY15" fmla="*/ 362045 h 1140988"/>
                <a:gd name="connsiteX16" fmla="*/ 109711 w 1058709"/>
                <a:gd name="connsiteY16" fmla="*/ 430614 h 1140988"/>
                <a:gd name="connsiteX17" fmla="*/ 109711 w 1058709"/>
                <a:gd name="connsiteY17" fmla="*/ 430614 h 1140988"/>
                <a:gd name="connsiteX18" fmla="*/ 0 w 1058709"/>
                <a:gd name="connsiteY18" fmla="*/ 608893 h 1140988"/>
                <a:gd name="connsiteX19" fmla="*/ 200223 w 1058709"/>
                <a:gd name="connsiteY19" fmla="*/ 809115 h 1140988"/>
                <a:gd name="connsiteX20" fmla="*/ 400445 w 1058709"/>
                <a:gd name="connsiteY20" fmla="*/ 608893 h 1140988"/>
                <a:gd name="connsiteX21" fmla="*/ 290734 w 1058709"/>
                <a:gd name="connsiteY21" fmla="*/ 430614 h 1140988"/>
                <a:gd name="connsiteX22" fmla="*/ 290734 w 1058709"/>
                <a:gd name="connsiteY22" fmla="*/ 430614 h 1140988"/>
                <a:gd name="connsiteX23" fmla="*/ 334618 w 1058709"/>
                <a:gd name="connsiteY23" fmla="*/ 362045 h 1140988"/>
                <a:gd name="connsiteX24" fmla="*/ 378503 w 1058709"/>
                <a:gd name="connsiteY24" fmla="*/ 301704 h 1140988"/>
                <a:gd name="connsiteX25" fmla="*/ 510156 w 1058709"/>
                <a:gd name="connsiteY25" fmla="*/ 348331 h 1140988"/>
                <a:gd name="connsiteX26" fmla="*/ 510156 w 1058709"/>
                <a:gd name="connsiteY26" fmla="*/ 811857 h 1140988"/>
                <a:gd name="connsiteX27" fmla="*/ 386731 w 1058709"/>
                <a:gd name="connsiteY27" fmla="*/ 811857 h 1140988"/>
                <a:gd name="connsiteX28" fmla="*/ 337362 w 1058709"/>
                <a:gd name="connsiteY28" fmla="*/ 847513 h 1140988"/>
                <a:gd name="connsiteX29" fmla="*/ 910599 w 1058709"/>
                <a:gd name="connsiteY29" fmla="*/ 847513 h 1140988"/>
                <a:gd name="connsiteX30" fmla="*/ 910599 w 1058709"/>
                <a:gd name="connsiteY30" fmla="*/ 617122 h 1140988"/>
                <a:gd name="connsiteX31" fmla="*/ 946255 w 1058709"/>
                <a:gd name="connsiteY31" fmla="*/ 567752 h 1140988"/>
                <a:gd name="connsiteX32" fmla="*/ 946255 w 1058709"/>
                <a:gd name="connsiteY32" fmla="*/ 885912 h 1140988"/>
                <a:gd name="connsiteX33" fmla="*/ 581467 w 1058709"/>
                <a:gd name="connsiteY33" fmla="*/ 885912 h 1140988"/>
                <a:gd name="connsiteX34" fmla="*/ 581467 w 1058709"/>
                <a:gd name="connsiteY34" fmla="*/ 905112 h 1140988"/>
                <a:gd name="connsiteX35" fmla="*/ 526612 w 1058709"/>
                <a:gd name="connsiteY35" fmla="*/ 959967 h 1140988"/>
                <a:gd name="connsiteX36" fmla="*/ 471756 w 1058709"/>
                <a:gd name="connsiteY36" fmla="*/ 905112 h 1140988"/>
                <a:gd name="connsiteX37" fmla="*/ 471756 w 1058709"/>
                <a:gd name="connsiteY37" fmla="*/ 885912 h 1140988"/>
                <a:gd name="connsiteX38" fmla="*/ 271535 w 1058709"/>
                <a:gd name="connsiteY38" fmla="*/ 885912 h 1140988"/>
                <a:gd name="connsiteX39" fmla="*/ 271535 w 1058709"/>
                <a:gd name="connsiteY39" fmla="*/ 874941 h 1140988"/>
                <a:gd name="connsiteX40" fmla="*/ 235879 w 1058709"/>
                <a:gd name="connsiteY40" fmla="*/ 883169 h 1140988"/>
                <a:gd name="connsiteX41" fmla="*/ 235879 w 1058709"/>
                <a:gd name="connsiteY41" fmla="*/ 1066934 h 1140988"/>
                <a:gd name="connsiteX42" fmla="*/ 200223 w 1058709"/>
                <a:gd name="connsiteY42" fmla="*/ 1102590 h 1140988"/>
                <a:gd name="connsiteX43" fmla="*/ 164566 w 1058709"/>
                <a:gd name="connsiteY43" fmla="*/ 1066934 h 1140988"/>
                <a:gd name="connsiteX44" fmla="*/ 164566 w 1058709"/>
                <a:gd name="connsiteY44" fmla="*/ 883169 h 1140988"/>
                <a:gd name="connsiteX45" fmla="*/ 128910 w 1058709"/>
                <a:gd name="connsiteY45" fmla="*/ 874941 h 1140988"/>
                <a:gd name="connsiteX46" fmla="*/ 128910 w 1058709"/>
                <a:gd name="connsiteY46" fmla="*/ 1066934 h 1140988"/>
                <a:gd name="connsiteX47" fmla="*/ 202965 w 1058709"/>
                <a:gd name="connsiteY47" fmla="*/ 1140989 h 1140988"/>
                <a:gd name="connsiteX48" fmla="*/ 277021 w 1058709"/>
                <a:gd name="connsiteY48" fmla="*/ 1066934 h 1140988"/>
                <a:gd name="connsiteX49" fmla="*/ 277021 w 1058709"/>
                <a:gd name="connsiteY49" fmla="*/ 921568 h 1140988"/>
                <a:gd name="connsiteX50" fmla="*/ 441587 w 1058709"/>
                <a:gd name="connsiteY50" fmla="*/ 921568 h 1140988"/>
                <a:gd name="connsiteX51" fmla="*/ 529355 w 1058709"/>
                <a:gd name="connsiteY51" fmla="*/ 995622 h 1140988"/>
                <a:gd name="connsiteX52" fmla="*/ 617123 w 1058709"/>
                <a:gd name="connsiteY52" fmla="*/ 921568 h 1140988"/>
                <a:gd name="connsiteX53" fmla="*/ 946255 w 1058709"/>
                <a:gd name="connsiteY53" fmla="*/ 921568 h 1140988"/>
                <a:gd name="connsiteX54" fmla="*/ 981912 w 1058709"/>
                <a:gd name="connsiteY54" fmla="*/ 885912 h 1140988"/>
                <a:gd name="connsiteX55" fmla="*/ 981912 w 1058709"/>
                <a:gd name="connsiteY55" fmla="*/ 490954 h 1140988"/>
                <a:gd name="connsiteX56" fmla="*/ 968198 w 1058709"/>
                <a:gd name="connsiteY56" fmla="*/ 444327 h 1140988"/>
                <a:gd name="connsiteX57" fmla="*/ 1058709 w 1058709"/>
                <a:gd name="connsiteY57" fmla="*/ 444327 h 1140988"/>
                <a:gd name="connsiteX58" fmla="*/ 145368 w 1058709"/>
                <a:gd name="connsiteY58" fmla="*/ 227649 h 1140988"/>
                <a:gd name="connsiteX59" fmla="*/ 126168 w 1058709"/>
                <a:gd name="connsiteY59" fmla="*/ 227649 h 1140988"/>
                <a:gd name="connsiteX60" fmla="*/ 106969 w 1058709"/>
                <a:gd name="connsiteY60" fmla="*/ 208450 h 1140988"/>
                <a:gd name="connsiteX61" fmla="*/ 126168 w 1058709"/>
                <a:gd name="connsiteY61" fmla="*/ 189250 h 1140988"/>
                <a:gd name="connsiteX62" fmla="*/ 145368 w 1058709"/>
                <a:gd name="connsiteY62" fmla="*/ 208450 h 1140988"/>
                <a:gd name="connsiteX63" fmla="*/ 145368 w 1058709"/>
                <a:gd name="connsiteY63" fmla="*/ 227649 h 1140988"/>
                <a:gd name="connsiteX64" fmla="*/ 216679 w 1058709"/>
                <a:gd name="connsiteY64" fmla="*/ 408671 h 1140988"/>
                <a:gd name="connsiteX65" fmla="*/ 181024 w 1058709"/>
                <a:gd name="connsiteY65" fmla="*/ 408671 h 1140988"/>
                <a:gd name="connsiteX66" fmla="*/ 181024 w 1058709"/>
                <a:gd name="connsiteY66" fmla="*/ 263305 h 1140988"/>
                <a:gd name="connsiteX67" fmla="*/ 216679 w 1058709"/>
                <a:gd name="connsiteY67" fmla="*/ 263305 h 1140988"/>
                <a:gd name="connsiteX68" fmla="*/ 216679 w 1058709"/>
                <a:gd name="connsiteY68" fmla="*/ 408671 h 1140988"/>
                <a:gd name="connsiteX69" fmla="*/ 255079 w 1058709"/>
                <a:gd name="connsiteY69" fmla="*/ 447070 h 1140988"/>
                <a:gd name="connsiteX70" fmla="*/ 255079 w 1058709"/>
                <a:gd name="connsiteY70" fmla="*/ 482726 h 1140988"/>
                <a:gd name="connsiteX71" fmla="*/ 145368 w 1058709"/>
                <a:gd name="connsiteY71" fmla="*/ 482726 h 1140988"/>
                <a:gd name="connsiteX72" fmla="*/ 145368 w 1058709"/>
                <a:gd name="connsiteY72" fmla="*/ 447070 h 1140988"/>
                <a:gd name="connsiteX73" fmla="*/ 255079 w 1058709"/>
                <a:gd name="connsiteY73" fmla="*/ 447070 h 1140988"/>
                <a:gd name="connsiteX74" fmla="*/ 249593 w 1058709"/>
                <a:gd name="connsiteY74" fmla="*/ 518382 h 1140988"/>
                <a:gd name="connsiteX75" fmla="*/ 197480 w 1058709"/>
                <a:gd name="connsiteY75" fmla="*/ 554038 h 1140988"/>
                <a:gd name="connsiteX76" fmla="*/ 145368 w 1058709"/>
                <a:gd name="connsiteY76" fmla="*/ 518382 h 1140988"/>
                <a:gd name="connsiteX77" fmla="*/ 249593 w 1058709"/>
                <a:gd name="connsiteY77" fmla="*/ 518382 h 1140988"/>
                <a:gd name="connsiteX78" fmla="*/ 362046 w 1058709"/>
                <a:gd name="connsiteY78" fmla="*/ 608893 h 1140988"/>
                <a:gd name="connsiteX79" fmla="*/ 197480 w 1058709"/>
                <a:gd name="connsiteY79" fmla="*/ 773459 h 1140988"/>
                <a:gd name="connsiteX80" fmla="*/ 32914 w 1058709"/>
                <a:gd name="connsiteY80" fmla="*/ 608893 h 1140988"/>
                <a:gd name="connsiteX81" fmla="*/ 106969 w 1058709"/>
                <a:gd name="connsiteY81" fmla="*/ 471755 h 1140988"/>
                <a:gd name="connsiteX82" fmla="*/ 106969 w 1058709"/>
                <a:gd name="connsiteY82" fmla="*/ 499183 h 1140988"/>
                <a:gd name="connsiteX83" fmla="*/ 197480 w 1058709"/>
                <a:gd name="connsiteY83" fmla="*/ 589694 h 1140988"/>
                <a:gd name="connsiteX84" fmla="*/ 287991 w 1058709"/>
                <a:gd name="connsiteY84" fmla="*/ 499183 h 1140988"/>
                <a:gd name="connsiteX85" fmla="*/ 287991 w 1058709"/>
                <a:gd name="connsiteY85" fmla="*/ 471755 h 1140988"/>
                <a:gd name="connsiteX86" fmla="*/ 362046 w 1058709"/>
                <a:gd name="connsiteY86" fmla="*/ 608893 h 1140988"/>
                <a:gd name="connsiteX87" fmla="*/ 362046 w 1058709"/>
                <a:gd name="connsiteY87" fmla="*/ 608893 h 1140988"/>
                <a:gd name="connsiteX88" fmla="*/ 304448 w 1058709"/>
                <a:gd name="connsiteY88" fmla="*/ 337359 h 1140988"/>
                <a:gd name="connsiteX89" fmla="*/ 257821 w 1058709"/>
                <a:gd name="connsiteY89" fmla="*/ 408671 h 1140988"/>
                <a:gd name="connsiteX90" fmla="*/ 252335 w 1058709"/>
                <a:gd name="connsiteY90" fmla="*/ 408671 h 1140988"/>
                <a:gd name="connsiteX91" fmla="*/ 252335 w 1058709"/>
                <a:gd name="connsiteY91" fmla="*/ 263305 h 1140988"/>
                <a:gd name="connsiteX92" fmla="*/ 271535 w 1058709"/>
                <a:gd name="connsiteY92" fmla="*/ 263305 h 1140988"/>
                <a:gd name="connsiteX93" fmla="*/ 326390 w 1058709"/>
                <a:gd name="connsiteY93" fmla="*/ 208450 h 1140988"/>
                <a:gd name="connsiteX94" fmla="*/ 271535 w 1058709"/>
                <a:gd name="connsiteY94" fmla="*/ 153594 h 1140988"/>
                <a:gd name="connsiteX95" fmla="*/ 216679 w 1058709"/>
                <a:gd name="connsiteY95" fmla="*/ 208450 h 1140988"/>
                <a:gd name="connsiteX96" fmla="*/ 216679 w 1058709"/>
                <a:gd name="connsiteY96" fmla="*/ 227649 h 1140988"/>
                <a:gd name="connsiteX97" fmla="*/ 181024 w 1058709"/>
                <a:gd name="connsiteY97" fmla="*/ 227649 h 1140988"/>
                <a:gd name="connsiteX98" fmla="*/ 181024 w 1058709"/>
                <a:gd name="connsiteY98" fmla="*/ 208450 h 1140988"/>
                <a:gd name="connsiteX99" fmla="*/ 126168 w 1058709"/>
                <a:gd name="connsiteY99" fmla="*/ 153594 h 1140988"/>
                <a:gd name="connsiteX100" fmla="*/ 71313 w 1058709"/>
                <a:gd name="connsiteY100" fmla="*/ 208450 h 1140988"/>
                <a:gd name="connsiteX101" fmla="*/ 126168 w 1058709"/>
                <a:gd name="connsiteY101" fmla="*/ 263305 h 1140988"/>
                <a:gd name="connsiteX102" fmla="*/ 145368 w 1058709"/>
                <a:gd name="connsiteY102" fmla="*/ 263305 h 1140988"/>
                <a:gd name="connsiteX103" fmla="*/ 145368 w 1058709"/>
                <a:gd name="connsiteY103" fmla="*/ 408671 h 1140988"/>
                <a:gd name="connsiteX104" fmla="*/ 139882 w 1058709"/>
                <a:gd name="connsiteY104" fmla="*/ 408671 h 1140988"/>
                <a:gd name="connsiteX105" fmla="*/ 93255 w 1058709"/>
                <a:gd name="connsiteY105" fmla="*/ 337359 h 1140988"/>
                <a:gd name="connsiteX106" fmla="*/ 35657 w 1058709"/>
                <a:gd name="connsiteY106" fmla="*/ 208450 h 1140988"/>
                <a:gd name="connsiteX107" fmla="*/ 200223 w 1058709"/>
                <a:gd name="connsiteY107" fmla="*/ 43884 h 1140988"/>
                <a:gd name="connsiteX108" fmla="*/ 364789 w 1058709"/>
                <a:gd name="connsiteY108" fmla="*/ 208450 h 1140988"/>
                <a:gd name="connsiteX109" fmla="*/ 304448 w 1058709"/>
                <a:gd name="connsiteY109" fmla="*/ 337359 h 1140988"/>
                <a:gd name="connsiteX110" fmla="*/ 304448 w 1058709"/>
                <a:gd name="connsiteY110" fmla="*/ 337359 h 1140988"/>
                <a:gd name="connsiteX111" fmla="*/ 255079 w 1058709"/>
                <a:gd name="connsiteY111" fmla="*/ 227649 h 1140988"/>
                <a:gd name="connsiteX112" fmla="*/ 255079 w 1058709"/>
                <a:gd name="connsiteY112" fmla="*/ 208450 h 1140988"/>
                <a:gd name="connsiteX113" fmla="*/ 274277 w 1058709"/>
                <a:gd name="connsiteY113" fmla="*/ 189250 h 1140988"/>
                <a:gd name="connsiteX114" fmla="*/ 293476 w 1058709"/>
                <a:gd name="connsiteY114" fmla="*/ 208450 h 1140988"/>
                <a:gd name="connsiteX115" fmla="*/ 274277 w 1058709"/>
                <a:gd name="connsiteY115" fmla="*/ 227649 h 1140988"/>
                <a:gd name="connsiteX116" fmla="*/ 255079 w 1058709"/>
                <a:gd name="connsiteY116" fmla="*/ 227649 h 1140988"/>
                <a:gd name="connsiteX117" fmla="*/ 872201 w 1058709"/>
                <a:gd name="connsiteY117" fmla="*/ 373015 h 1140988"/>
                <a:gd name="connsiteX118" fmla="*/ 872201 w 1058709"/>
                <a:gd name="connsiteY118" fmla="*/ 408671 h 1140988"/>
                <a:gd name="connsiteX119" fmla="*/ 847516 w 1058709"/>
                <a:gd name="connsiteY119" fmla="*/ 408671 h 1140988"/>
                <a:gd name="connsiteX120" fmla="*/ 825574 w 1058709"/>
                <a:gd name="connsiteY120" fmla="*/ 364787 h 1140988"/>
                <a:gd name="connsiteX121" fmla="*/ 800888 w 1058709"/>
                <a:gd name="connsiteY121" fmla="*/ 257819 h 1140988"/>
                <a:gd name="connsiteX122" fmla="*/ 811860 w 1058709"/>
                <a:gd name="connsiteY122" fmla="*/ 191993 h 1140988"/>
                <a:gd name="connsiteX123" fmla="*/ 973682 w 1058709"/>
                <a:gd name="connsiteY123" fmla="*/ 191993 h 1140988"/>
                <a:gd name="connsiteX124" fmla="*/ 984654 w 1058709"/>
                <a:gd name="connsiteY124" fmla="*/ 257819 h 1140988"/>
                <a:gd name="connsiteX125" fmla="*/ 959969 w 1058709"/>
                <a:gd name="connsiteY125" fmla="*/ 364787 h 1140988"/>
                <a:gd name="connsiteX126" fmla="*/ 938027 w 1058709"/>
                <a:gd name="connsiteY126" fmla="*/ 408671 h 1140988"/>
                <a:gd name="connsiteX127" fmla="*/ 913343 w 1058709"/>
                <a:gd name="connsiteY127" fmla="*/ 408671 h 1140988"/>
                <a:gd name="connsiteX128" fmla="*/ 913343 w 1058709"/>
                <a:gd name="connsiteY128" fmla="*/ 373015 h 1140988"/>
                <a:gd name="connsiteX129" fmla="*/ 872201 w 1058709"/>
                <a:gd name="connsiteY129" fmla="*/ 373015 h 1140988"/>
                <a:gd name="connsiteX130" fmla="*/ 789918 w 1058709"/>
                <a:gd name="connsiteY130" fmla="*/ 375758 h 1140988"/>
                <a:gd name="connsiteX131" fmla="*/ 792660 w 1058709"/>
                <a:gd name="connsiteY131" fmla="*/ 381244 h 1140988"/>
                <a:gd name="connsiteX132" fmla="*/ 806374 w 1058709"/>
                <a:gd name="connsiteY132" fmla="*/ 411414 h 1140988"/>
                <a:gd name="connsiteX133" fmla="*/ 767975 w 1058709"/>
                <a:gd name="connsiteY133" fmla="*/ 411414 h 1140988"/>
                <a:gd name="connsiteX134" fmla="*/ 770719 w 1058709"/>
                <a:gd name="connsiteY134" fmla="*/ 397701 h 1140988"/>
                <a:gd name="connsiteX135" fmla="*/ 789918 w 1058709"/>
                <a:gd name="connsiteY135" fmla="*/ 375758 h 1140988"/>
                <a:gd name="connsiteX136" fmla="*/ 789918 w 1058709"/>
                <a:gd name="connsiteY136" fmla="*/ 375758 h 1140988"/>
                <a:gd name="connsiteX137" fmla="*/ 1009340 w 1058709"/>
                <a:gd name="connsiteY137" fmla="*/ 394958 h 1140988"/>
                <a:gd name="connsiteX138" fmla="*/ 1012082 w 1058709"/>
                <a:gd name="connsiteY138" fmla="*/ 408671 h 1140988"/>
                <a:gd name="connsiteX139" fmla="*/ 973682 w 1058709"/>
                <a:gd name="connsiteY139" fmla="*/ 408671 h 1140988"/>
                <a:gd name="connsiteX140" fmla="*/ 987396 w 1058709"/>
                <a:gd name="connsiteY140" fmla="*/ 378501 h 1140988"/>
                <a:gd name="connsiteX141" fmla="*/ 990140 w 1058709"/>
                <a:gd name="connsiteY141" fmla="*/ 373015 h 1140988"/>
                <a:gd name="connsiteX142" fmla="*/ 1009340 w 1058709"/>
                <a:gd name="connsiteY142" fmla="*/ 394958 h 1140988"/>
                <a:gd name="connsiteX143" fmla="*/ 1009340 w 1058709"/>
                <a:gd name="connsiteY143" fmla="*/ 394958 h 1140988"/>
                <a:gd name="connsiteX144" fmla="*/ 891399 w 1058709"/>
                <a:gd name="connsiteY144" fmla="*/ 57598 h 1140988"/>
                <a:gd name="connsiteX145" fmla="*/ 935285 w 1058709"/>
                <a:gd name="connsiteY145" fmla="*/ 115196 h 1140988"/>
                <a:gd name="connsiteX146" fmla="*/ 959969 w 1058709"/>
                <a:gd name="connsiteY146" fmla="*/ 153594 h 1140988"/>
                <a:gd name="connsiteX147" fmla="*/ 825574 w 1058709"/>
                <a:gd name="connsiteY147" fmla="*/ 153594 h 1140988"/>
                <a:gd name="connsiteX148" fmla="*/ 850258 w 1058709"/>
                <a:gd name="connsiteY148" fmla="*/ 115196 h 1140988"/>
                <a:gd name="connsiteX149" fmla="*/ 891399 w 1058709"/>
                <a:gd name="connsiteY149" fmla="*/ 57598 h 1140988"/>
                <a:gd name="connsiteX150" fmla="*/ 872201 w 1058709"/>
                <a:gd name="connsiteY150" fmla="*/ 809115 h 1140988"/>
                <a:gd name="connsiteX151" fmla="*/ 545811 w 1058709"/>
                <a:gd name="connsiteY151" fmla="*/ 809115 h 1140988"/>
                <a:gd name="connsiteX152" fmla="*/ 545811 w 1058709"/>
                <a:gd name="connsiteY152" fmla="*/ 345588 h 1140988"/>
                <a:gd name="connsiteX153" fmla="*/ 691178 w 1058709"/>
                <a:gd name="connsiteY153" fmla="*/ 298961 h 1140988"/>
                <a:gd name="connsiteX154" fmla="*/ 767975 w 1058709"/>
                <a:gd name="connsiteY154" fmla="*/ 298961 h 1140988"/>
                <a:gd name="connsiteX155" fmla="*/ 778947 w 1058709"/>
                <a:gd name="connsiteY155" fmla="*/ 340102 h 1140988"/>
                <a:gd name="connsiteX156" fmla="*/ 737805 w 1058709"/>
                <a:gd name="connsiteY156" fmla="*/ 383987 h 1140988"/>
                <a:gd name="connsiteX157" fmla="*/ 724091 w 1058709"/>
                <a:gd name="connsiteY157" fmla="*/ 444327 h 1140988"/>
                <a:gd name="connsiteX158" fmla="*/ 814602 w 1058709"/>
                <a:gd name="connsiteY158" fmla="*/ 444327 h 1140988"/>
                <a:gd name="connsiteX159" fmla="*/ 800888 w 1058709"/>
                <a:gd name="connsiteY159" fmla="*/ 490954 h 1140988"/>
                <a:gd name="connsiteX160" fmla="*/ 822830 w 1058709"/>
                <a:gd name="connsiteY160" fmla="*/ 548552 h 1140988"/>
                <a:gd name="connsiteX161" fmla="*/ 872201 w 1058709"/>
                <a:gd name="connsiteY161" fmla="*/ 614379 h 1140988"/>
                <a:gd name="connsiteX162" fmla="*/ 872201 w 1058709"/>
                <a:gd name="connsiteY162" fmla="*/ 809115 h 1140988"/>
                <a:gd name="connsiteX163" fmla="*/ 929799 w 1058709"/>
                <a:gd name="connsiteY163" fmla="*/ 458041 h 1140988"/>
                <a:gd name="connsiteX164" fmla="*/ 943513 w 1058709"/>
                <a:gd name="connsiteY164" fmla="*/ 493697 h 1140988"/>
                <a:gd name="connsiteX165" fmla="*/ 929799 w 1058709"/>
                <a:gd name="connsiteY165" fmla="*/ 526610 h 1140988"/>
                <a:gd name="connsiteX166" fmla="*/ 888657 w 1058709"/>
                <a:gd name="connsiteY166" fmla="*/ 575980 h 1140988"/>
                <a:gd name="connsiteX167" fmla="*/ 847516 w 1058709"/>
                <a:gd name="connsiteY167" fmla="*/ 526610 h 1140988"/>
                <a:gd name="connsiteX168" fmla="*/ 833802 w 1058709"/>
                <a:gd name="connsiteY168" fmla="*/ 493697 h 1140988"/>
                <a:gd name="connsiteX169" fmla="*/ 847516 w 1058709"/>
                <a:gd name="connsiteY169" fmla="*/ 458041 h 1140988"/>
                <a:gd name="connsiteX170" fmla="*/ 858488 w 1058709"/>
                <a:gd name="connsiteY170" fmla="*/ 447070 h 1140988"/>
                <a:gd name="connsiteX171" fmla="*/ 869458 w 1058709"/>
                <a:gd name="connsiteY171" fmla="*/ 447070 h 1140988"/>
                <a:gd name="connsiteX172" fmla="*/ 869458 w 1058709"/>
                <a:gd name="connsiteY172" fmla="*/ 482726 h 1140988"/>
                <a:gd name="connsiteX173" fmla="*/ 905113 w 1058709"/>
                <a:gd name="connsiteY173" fmla="*/ 482726 h 1140988"/>
                <a:gd name="connsiteX174" fmla="*/ 905113 w 1058709"/>
                <a:gd name="connsiteY174" fmla="*/ 447070 h 1140988"/>
                <a:gd name="connsiteX175" fmla="*/ 916085 w 1058709"/>
                <a:gd name="connsiteY175" fmla="*/ 447070 h 1140988"/>
                <a:gd name="connsiteX176" fmla="*/ 929799 w 1058709"/>
                <a:gd name="connsiteY176" fmla="*/ 458041 h 114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058709" h="1140988">
                  <a:moveTo>
                    <a:pt x="1058709" y="447070"/>
                  </a:moveTo>
                  <a:lnTo>
                    <a:pt x="1044995" y="386729"/>
                  </a:lnTo>
                  <a:cubicBezTo>
                    <a:pt x="1039510" y="364787"/>
                    <a:pt x="1025796" y="348331"/>
                    <a:pt x="1003854" y="342845"/>
                  </a:cubicBezTo>
                  <a:cubicBezTo>
                    <a:pt x="1012082" y="315418"/>
                    <a:pt x="1017568" y="287990"/>
                    <a:pt x="1017568" y="260562"/>
                  </a:cubicBezTo>
                  <a:cubicBezTo>
                    <a:pt x="1017568" y="202964"/>
                    <a:pt x="998368" y="142624"/>
                    <a:pt x="962712" y="95997"/>
                  </a:cubicBezTo>
                  <a:lnTo>
                    <a:pt x="891399" y="0"/>
                  </a:lnTo>
                  <a:lnTo>
                    <a:pt x="820088" y="95997"/>
                  </a:lnTo>
                  <a:cubicBezTo>
                    <a:pt x="784432" y="142624"/>
                    <a:pt x="765233" y="200221"/>
                    <a:pt x="765233" y="260562"/>
                  </a:cubicBezTo>
                  <a:cubicBezTo>
                    <a:pt x="765233" y="263305"/>
                    <a:pt x="765233" y="263305"/>
                    <a:pt x="765233" y="266048"/>
                  </a:cubicBezTo>
                  <a:lnTo>
                    <a:pt x="691178" y="266048"/>
                  </a:lnTo>
                  <a:cubicBezTo>
                    <a:pt x="633580" y="266048"/>
                    <a:pt x="575981" y="282504"/>
                    <a:pt x="526612" y="315418"/>
                  </a:cubicBezTo>
                  <a:cubicBezTo>
                    <a:pt x="485470" y="287990"/>
                    <a:pt x="438843" y="271533"/>
                    <a:pt x="392217" y="266048"/>
                  </a:cubicBezTo>
                  <a:cubicBezTo>
                    <a:pt x="397701" y="249591"/>
                    <a:pt x="400445" y="230392"/>
                    <a:pt x="400445" y="211193"/>
                  </a:cubicBezTo>
                  <a:cubicBezTo>
                    <a:pt x="400445" y="101482"/>
                    <a:pt x="309934" y="10971"/>
                    <a:pt x="200223" y="10971"/>
                  </a:cubicBezTo>
                  <a:cubicBezTo>
                    <a:pt x="90513" y="10971"/>
                    <a:pt x="0" y="101482"/>
                    <a:pt x="0" y="211193"/>
                  </a:cubicBezTo>
                  <a:cubicBezTo>
                    <a:pt x="0" y="282504"/>
                    <a:pt x="35657" y="326389"/>
                    <a:pt x="65827" y="362045"/>
                  </a:cubicBezTo>
                  <a:cubicBezTo>
                    <a:pt x="85027" y="386729"/>
                    <a:pt x="101483" y="405928"/>
                    <a:pt x="109711" y="430614"/>
                  </a:cubicBezTo>
                  <a:lnTo>
                    <a:pt x="109711" y="430614"/>
                  </a:lnTo>
                  <a:cubicBezTo>
                    <a:pt x="43885" y="463527"/>
                    <a:pt x="0" y="532096"/>
                    <a:pt x="0" y="608893"/>
                  </a:cubicBezTo>
                  <a:cubicBezTo>
                    <a:pt x="0" y="718604"/>
                    <a:pt x="90513" y="809115"/>
                    <a:pt x="200223" y="809115"/>
                  </a:cubicBezTo>
                  <a:cubicBezTo>
                    <a:pt x="309934" y="809115"/>
                    <a:pt x="400445" y="718604"/>
                    <a:pt x="400445" y="608893"/>
                  </a:cubicBezTo>
                  <a:cubicBezTo>
                    <a:pt x="400445" y="532096"/>
                    <a:pt x="359304" y="463527"/>
                    <a:pt x="290734" y="430614"/>
                  </a:cubicBezTo>
                  <a:lnTo>
                    <a:pt x="290734" y="430614"/>
                  </a:lnTo>
                  <a:cubicBezTo>
                    <a:pt x="296220" y="405928"/>
                    <a:pt x="315418" y="383987"/>
                    <a:pt x="334618" y="362045"/>
                  </a:cubicBezTo>
                  <a:cubicBezTo>
                    <a:pt x="348332" y="342845"/>
                    <a:pt x="364789" y="323646"/>
                    <a:pt x="378503" y="301704"/>
                  </a:cubicBezTo>
                  <a:cubicBezTo>
                    <a:pt x="425129" y="304446"/>
                    <a:pt x="471756" y="320903"/>
                    <a:pt x="510156" y="348331"/>
                  </a:cubicBezTo>
                  <a:lnTo>
                    <a:pt x="510156" y="811857"/>
                  </a:lnTo>
                  <a:lnTo>
                    <a:pt x="386731" y="811857"/>
                  </a:lnTo>
                  <a:cubicBezTo>
                    <a:pt x="373017" y="825571"/>
                    <a:pt x="356560" y="839285"/>
                    <a:pt x="337362" y="847513"/>
                  </a:cubicBezTo>
                  <a:lnTo>
                    <a:pt x="910599" y="847513"/>
                  </a:lnTo>
                  <a:lnTo>
                    <a:pt x="910599" y="617122"/>
                  </a:lnTo>
                  <a:cubicBezTo>
                    <a:pt x="918827" y="603408"/>
                    <a:pt x="929799" y="586951"/>
                    <a:pt x="946255" y="567752"/>
                  </a:cubicBezTo>
                  <a:lnTo>
                    <a:pt x="946255" y="885912"/>
                  </a:lnTo>
                  <a:lnTo>
                    <a:pt x="581467" y="885912"/>
                  </a:lnTo>
                  <a:lnTo>
                    <a:pt x="581467" y="905112"/>
                  </a:lnTo>
                  <a:cubicBezTo>
                    <a:pt x="581467" y="935282"/>
                    <a:pt x="556783" y="959967"/>
                    <a:pt x="526612" y="959967"/>
                  </a:cubicBezTo>
                  <a:cubicBezTo>
                    <a:pt x="496442" y="959967"/>
                    <a:pt x="471756" y="935282"/>
                    <a:pt x="471756" y="905112"/>
                  </a:cubicBezTo>
                  <a:lnTo>
                    <a:pt x="471756" y="885912"/>
                  </a:lnTo>
                  <a:lnTo>
                    <a:pt x="271535" y="885912"/>
                  </a:lnTo>
                  <a:lnTo>
                    <a:pt x="271535" y="874941"/>
                  </a:lnTo>
                  <a:cubicBezTo>
                    <a:pt x="260563" y="877684"/>
                    <a:pt x="246849" y="880426"/>
                    <a:pt x="235879" y="883169"/>
                  </a:cubicBezTo>
                  <a:lnTo>
                    <a:pt x="235879" y="1066934"/>
                  </a:lnTo>
                  <a:cubicBezTo>
                    <a:pt x="235879" y="1086134"/>
                    <a:pt x="219421" y="1102590"/>
                    <a:pt x="200223" y="1102590"/>
                  </a:cubicBezTo>
                  <a:cubicBezTo>
                    <a:pt x="181024" y="1102590"/>
                    <a:pt x="164566" y="1086134"/>
                    <a:pt x="164566" y="1066934"/>
                  </a:cubicBezTo>
                  <a:lnTo>
                    <a:pt x="164566" y="883169"/>
                  </a:lnTo>
                  <a:cubicBezTo>
                    <a:pt x="150852" y="880426"/>
                    <a:pt x="139882" y="877684"/>
                    <a:pt x="128910" y="874941"/>
                  </a:cubicBezTo>
                  <a:lnTo>
                    <a:pt x="128910" y="1066934"/>
                  </a:lnTo>
                  <a:cubicBezTo>
                    <a:pt x="128910" y="1108076"/>
                    <a:pt x="161824" y="1140989"/>
                    <a:pt x="202965" y="1140989"/>
                  </a:cubicBezTo>
                  <a:cubicBezTo>
                    <a:pt x="244107" y="1140989"/>
                    <a:pt x="277021" y="1108076"/>
                    <a:pt x="277021" y="1066934"/>
                  </a:cubicBezTo>
                  <a:lnTo>
                    <a:pt x="277021" y="921568"/>
                  </a:lnTo>
                  <a:lnTo>
                    <a:pt x="441587" y="921568"/>
                  </a:lnTo>
                  <a:cubicBezTo>
                    <a:pt x="449815" y="962709"/>
                    <a:pt x="485470" y="995622"/>
                    <a:pt x="529355" y="995622"/>
                  </a:cubicBezTo>
                  <a:cubicBezTo>
                    <a:pt x="573239" y="995622"/>
                    <a:pt x="608895" y="965452"/>
                    <a:pt x="617123" y="921568"/>
                  </a:cubicBezTo>
                  <a:lnTo>
                    <a:pt x="946255" y="921568"/>
                  </a:lnTo>
                  <a:cubicBezTo>
                    <a:pt x="965454" y="921568"/>
                    <a:pt x="981912" y="905112"/>
                    <a:pt x="981912" y="885912"/>
                  </a:cubicBezTo>
                  <a:lnTo>
                    <a:pt x="981912" y="490954"/>
                  </a:lnTo>
                  <a:cubicBezTo>
                    <a:pt x="981912" y="474498"/>
                    <a:pt x="976426" y="458041"/>
                    <a:pt x="968198" y="444327"/>
                  </a:cubicBezTo>
                  <a:lnTo>
                    <a:pt x="1058709" y="444327"/>
                  </a:lnTo>
                  <a:close/>
                  <a:moveTo>
                    <a:pt x="145368" y="227649"/>
                  </a:moveTo>
                  <a:lnTo>
                    <a:pt x="126168" y="227649"/>
                  </a:lnTo>
                  <a:cubicBezTo>
                    <a:pt x="115197" y="227649"/>
                    <a:pt x="106969" y="219421"/>
                    <a:pt x="106969" y="208450"/>
                  </a:cubicBezTo>
                  <a:cubicBezTo>
                    <a:pt x="106969" y="197479"/>
                    <a:pt x="115197" y="189250"/>
                    <a:pt x="126168" y="189250"/>
                  </a:cubicBezTo>
                  <a:cubicBezTo>
                    <a:pt x="137138" y="189250"/>
                    <a:pt x="145368" y="197479"/>
                    <a:pt x="145368" y="208450"/>
                  </a:cubicBezTo>
                  <a:lnTo>
                    <a:pt x="145368" y="227649"/>
                  </a:lnTo>
                  <a:close/>
                  <a:moveTo>
                    <a:pt x="216679" y="408671"/>
                  </a:moveTo>
                  <a:lnTo>
                    <a:pt x="181024" y="408671"/>
                  </a:lnTo>
                  <a:lnTo>
                    <a:pt x="181024" y="263305"/>
                  </a:lnTo>
                  <a:lnTo>
                    <a:pt x="216679" y="263305"/>
                  </a:lnTo>
                  <a:lnTo>
                    <a:pt x="216679" y="408671"/>
                  </a:lnTo>
                  <a:close/>
                  <a:moveTo>
                    <a:pt x="255079" y="447070"/>
                  </a:moveTo>
                  <a:lnTo>
                    <a:pt x="255079" y="482726"/>
                  </a:lnTo>
                  <a:lnTo>
                    <a:pt x="145368" y="482726"/>
                  </a:lnTo>
                  <a:lnTo>
                    <a:pt x="145368" y="447070"/>
                  </a:lnTo>
                  <a:lnTo>
                    <a:pt x="255079" y="447070"/>
                  </a:lnTo>
                  <a:close/>
                  <a:moveTo>
                    <a:pt x="249593" y="518382"/>
                  </a:moveTo>
                  <a:cubicBezTo>
                    <a:pt x="241365" y="540324"/>
                    <a:pt x="222165" y="554038"/>
                    <a:pt x="197480" y="554038"/>
                  </a:cubicBezTo>
                  <a:cubicBezTo>
                    <a:pt x="172796" y="554038"/>
                    <a:pt x="153596" y="537581"/>
                    <a:pt x="145368" y="518382"/>
                  </a:cubicBezTo>
                  <a:lnTo>
                    <a:pt x="249593" y="518382"/>
                  </a:lnTo>
                  <a:close/>
                  <a:moveTo>
                    <a:pt x="362046" y="608893"/>
                  </a:moveTo>
                  <a:cubicBezTo>
                    <a:pt x="362046" y="699404"/>
                    <a:pt x="287991" y="773459"/>
                    <a:pt x="197480" y="773459"/>
                  </a:cubicBezTo>
                  <a:cubicBezTo>
                    <a:pt x="106969" y="773459"/>
                    <a:pt x="32914" y="699404"/>
                    <a:pt x="32914" y="608893"/>
                  </a:cubicBezTo>
                  <a:cubicBezTo>
                    <a:pt x="32914" y="554038"/>
                    <a:pt x="60341" y="501925"/>
                    <a:pt x="106969" y="471755"/>
                  </a:cubicBezTo>
                  <a:lnTo>
                    <a:pt x="106969" y="499183"/>
                  </a:lnTo>
                  <a:cubicBezTo>
                    <a:pt x="106969" y="548552"/>
                    <a:pt x="148110" y="589694"/>
                    <a:pt x="197480" y="589694"/>
                  </a:cubicBezTo>
                  <a:cubicBezTo>
                    <a:pt x="246849" y="589694"/>
                    <a:pt x="287991" y="548552"/>
                    <a:pt x="287991" y="499183"/>
                  </a:cubicBezTo>
                  <a:lnTo>
                    <a:pt x="287991" y="471755"/>
                  </a:lnTo>
                  <a:cubicBezTo>
                    <a:pt x="334618" y="504668"/>
                    <a:pt x="362046" y="554038"/>
                    <a:pt x="362046" y="608893"/>
                  </a:cubicBezTo>
                  <a:lnTo>
                    <a:pt x="362046" y="608893"/>
                  </a:lnTo>
                  <a:close/>
                  <a:moveTo>
                    <a:pt x="304448" y="337359"/>
                  </a:moveTo>
                  <a:cubicBezTo>
                    <a:pt x="285248" y="359302"/>
                    <a:pt x="268793" y="381244"/>
                    <a:pt x="257821" y="408671"/>
                  </a:cubicBezTo>
                  <a:lnTo>
                    <a:pt x="252335" y="408671"/>
                  </a:lnTo>
                  <a:lnTo>
                    <a:pt x="252335" y="263305"/>
                  </a:lnTo>
                  <a:lnTo>
                    <a:pt x="271535" y="263305"/>
                  </a:lnTo>
                  <a:cubicBezTo>
                    <a:pt x="301704" y="263305"/>
                    <a:pt x="326390" y="238620"/>
                    <a:pt x="326390" y="208450"/>
                  </a:cubicBezTo>
                  <a:cubicBezTo>
                    <a:pt x="326390" y="178280"/>
                    <a:pt x="301704" y="153594"/>
                    <a:pt x="271535" y="153594"/>
                  </a:cubicBezTo>
                  <a:cubicBezTo>
                    <a:pt x="241365" y="153594"/>
                    <a:pt x="216679" y="178280"/>
                    <a:pt x="216679" y="208450"/>
                  </a:cubicBezTo>
                  <a:lnTo>
                    <a:pt x="216679" y="227649"/>
                  </a:lnTo>
                  <a:lnTo>
                    <a:pt x="181024" y="227649"/>
                  </a:lnTo>
                  <a:lnTo>
                    <a:pt x="181024" y="208450"/>
                  </a:lnTo>
                  <a:cubicBezTo>
                    <a:pt x="181024" y="178280"/>
                    <a:pt x="156338" y="153594"/>
                    <a:pt x="126168" y="153594"/>
                  </a:cubicBezTo>
                  <a:cubicBezTo>
                    <a:pt x="95997" y="153594"/>
                    <a:pt x="71313" y="178280"/>
                    <a:pt x="71313" y="208450"/>
                  </a:cubicBezTo>
                  <a:cubicBezTo>
                    <a:pt x="71313" y="238620"/>
                    <a:pt x="95997" y="263305"/>
                    <a:pt x="126168" y="263305"/>
                  </a:cubicBezTo>
                  <a:lnTo>
                    <a:pt x="145368" y="263305"/>
                  </a:lnTo>
                  <a:lnTo>
                    <a:pt x="145368" y="408671"/>
                  </a:lnTo>
                  <a:lnTo>
                    <a:pt x="139882" y="408671"/>
                  </a:lnTo>
                  <a:cubicBezTo>
                    <a:pt x="128910" y="381244"/>
                    <a:pt x="112454" y="359302"/>
                    <a:pt x="93255" y="337359"/>
                  </a:cubicBezTo>
                  <a:cubicBezTo>
                    <a:pt x="65827" y="301704"/>
                    <a:pt x="35657" y="266048"/>
                    <a:pt x="35657" y="208450"/>
                  </a:cubicBezTo>
                  <a:cubicBezTo>
                    <a:pt x="35657" y="117938"/>
                    <a:pt x="109711" y="43884"/>
                    <a:pt x="200223" y="43884"/>
                  </a:cubicBezTo>
                  <a:cubicBezTo>
                    <a:pt x="290734" y="43884"/>
                    <a:pt x="364789" y="117938"/>
                    <a:pt x="364789" y="208450"/>
                  </a:cubicBezTo>
                  <a:cubicBezTo>
                    <a:pt x="362046" y="268790"/>
                    <a:pt x="334618" y="304446"/>
                    <a:pt x="304448" y="337359"/>
                  </a:cubicBezTo>
                  <a:lnTo>
                    <a:pt x="304448" y="337359"/>
                  </a:lnTo>
                  <a:close/>
                  <a:moveTo>
                    <a:pt x="255079" y="227649"/>
                  </a:moveTo>
                  <a:lnTo>
                    <a:pt x="255079" y="208450"/>
                  </a:lnTo>
                  <a:cubicBezTo>
                    <a:pt x="255079" y="197479"/>
                    <a:pt x="263307" y="189250"/>
                    <a:pt x="274277" y="189250"/>
                  </a:cubicBezTo>
                  <a:cubicBezTo>
                    <a:pt x="285248" y="189250"/>
                    <a:pt x="293476" y="197479"/>
                    <a:pt x="293476" y="208450"/>
                  </a:cubicBezTo>
                  <a:cubicBezTo>
                    <a:pt x="293476" y="219421"/>
                    <a:pt x="285248" y="227649"/>
                    <a:pt x="274277" y="227649"/>
                  </a:cubicBezTo>
                  <a:lnTo>
                    <a:pt x="255079" y="227649"/>
                  </a:lnTo>
                  <a:close/>
                  <a:moveTo>
                    <a:pt x="872201" y="373015"/>
                  </a:moveTo>
                  <a:lnTo>
                    <a:pt x="872201" y="408671"/>
                  </a:lnTo>
                  <a:lnTo>
                    <a:pt x="847516" y="408671"/>
                  </a:lnTo>
                  <a:lnTo>
                    <a:pt x="825574" y="364787"/>
                  </a:lnTo>
                  <a:cubicBezTo>
                    <a:pt x="809116" y="331874"/>
                    <a:pt x="800888" y="296218"/>
                    <a:pt x="800888" y="257819"/>
                  </a:cubicBezTo>
                  <a:cubicBezTo>
                    <a:pt x="800888" y="235877"/>
                    <a:pt x="803632" y="211193"/>
                    <a:pt x="811860" y="191993"/>
                  </a:cubicBezTo>
                  <a:lnTo>
                    <a:pt x="973682" y="191993"/>
                  </a:lnTo>
                  <a:cubicBezTo>
                    <a:pt x="979168" y="213935"/>
                    <a:pt x="984654" y="235877"/>
                    <a:pt x="984654" y="257819"/>
                  </a:cubicBezTo>
                  <a:cubicBezTo>
                    <a:pt x="984654" y="293475"/>
                    <a:pt x="976426" y="331874"/>
                    <a:pt x="959969" y="364787"/>
                  </a:cubicBezTo>
                  <a:lnTo>
                    <a:pt x="938027" y="408671"/>
                  </a:lnTo>
                  <a:lnTo>
                    <a:pt x="913343" y="408671"/>
                  </a:lnTo>
                  <a:lnTo>
                    <a:pt x="913343" y="373015"/>
                  </a:lnTo>
                  <a:lnTo>
                    <a:pt x="872201" y="373015"/>
                  </a:lnTo>
                  <a:close/>
                  <a:moveTo>
                    <a:pt x="789918" y="375758"/>
                  </a:moveTo>
                  <a:cubicBezTo>
                    <a:pt x="789918" y="378501"/>
                    <a:pt x="792660" y="378501"/>
                    <a:pt x="792660" y="381244"/>
                  </a:cubicBezTo>
                  <a:lnTo>
                    <a:pt x="806374" y="411414"/>
                  </a:lnTo>
                  <a:lnTo>
                    <a:pt x="767975" y="411414"/>
                  </a:lnTo>
                  <a:lnTo>
                    <a:pt x="770719" y="397701"/>
                  </a:lnTo>
                  <a:cubicBezTo>
                    <a:pt x="773461" y="383987"/>
                    <a:pt x="781689" y="378501"/>
                    <a:pt x="789918" y="375758"/>
                  </a:cubicBezTo>
                  <a:lnTo>
                    <a:pt x="789918" y="375758"/>
                  </a:lnTo>
                  <a:close/>
                  <a:moveTo>
                    <a:pt x="1009340" y="394958"/>
                  </a:moveTo>
                  <a:lnTo>
                    <a:pt x="1012082" y="408671"/>
                  </a:lnTo>
                  <a:lnTo>
                    <a:pt x="973682" y="408671"/>
                  </a:lnTo>
                  <a:lnTo>
                    <a:pt x="987396" y="378501"/>
                  </a:lnTo>
                  <a:cubicBezTo>
                    <a:pt x="987396" y="375758"/>
                    <a:pt x="990140" y="375758"/>
                    <a:pt x="990140" y="373015"/>
                  </a:cubicBezTo>
                  <a:cubicBezTo>
                    <a:pt x="1001110" y="378501"/>
                    <a:pt x="1006596" y="383987"/>
                    <a:pt x="1009340" y="394958"/>
                  </a:cubicBezTo>
                  <a:lnTo>
                    <a:pt x="1009340" y="394958"/>
                  </a:lnTo>
                  <a:close/>
                  <a:moveTo>
                    <a:pt x="891399" y="57598"/>
                  </a:moveTo>
                  <a:lnTo>
                    <a:pt x="935285" y="115196"/>
                  </a:lnTo>
                  <a:cubicBezTo>
                    <a:pt x="943513" y="126167"/>
                    <a:pt x="951741" y="139881"/>
                    <a:pt x="959969" y="153594"/>
                  </a:cubicBezTo>
                  <a:lnTo>
                    <a:pt x="825574" y="153594"/>
                  </a:lnTo>
                  <a:cubicBezTo>
                    <a:pt x="831060" y="139881"/>
                    <a:pt x="839288" y="126167"/>
                    <a:pt x="850258" y="115196"/>
                  </a:cubicBezTo>
                  <a:lnTo>
                    <a:pt x="891399" y="57598"/>
                  </a:lnTo>
                  <a:close/>
                  <a:moveTo>
                    <a:pt x="872201" y="809115"/>
                  </a:moveTo>
                  <a:lnTo>
                    <a:pt x="545811" y="809115"/>
                  </a:lnTo>
                  <a:lnTo>
                    <a:pt x="545811" y="345588"/>
                  </a:lnTo>
                  <a:cubicBezTo>
                    <a:pt x="586953" y="315418"/>
                    <a:pt x="639066" y="298961"/>
                    <a:pt x="691178" y="298961"/>
                  </a:cubicBezTo>
                  <a:lnTo>
                    <a:pt x="767975" y="298961"/>
                  </a:lnTo>
                  <a:cubicBezTo>
                    <a:pt x="770719" y="312675"/>
                    <a:pt x="773461" y="326389"/>
                    <a:pt x="778947" y="340102"/>
                  </a:cubicBezTo>
                  <a:cubicBezTo>
                    <a:pt x="759747" y="348331"/>
                    <a:pt x="743291" y="364787"/>
                    <a:pt x="737805" y="383987"/>
                  </a:cubicBezTo>
                  <a:lnTo>
                    <a:pt x="724091" y="444327"/>
                  </a:lnTo>
                  <a:lnTo>
                    <a:pt x="814602" y="444327"/>
                  </a:lnTo>
                  <a:cubicBezTo>
                    <a:pt x="806374" y="458041"/>
                    <a:pt x="800888" y="474498"/>
                    <a:pt x="800888" y="490954"/>
                  </a:cubicBezTo>
                  <a:cubicBezTo>
                    <a:pt x="800888" y="512896"/>
                    <a:pt x="809116" y="532096"/>
                    <a:pt x="822830" y="548552"/>
                  </a:cubicBezTo>
                  <a:cubicBezTo>
                    <a:pt x="847516" y="575980"/>
                    <a:pt x="863972" y="597922"/>
                    <a:pt x="872201" y="614379"/>
                  </a:cubicBezTo>
                  <a:lnTo>
                    <a:pt x="872201" y="809115"/>
                  </a:lnTo>
                  <a:close/>
                  <a:moveTo>
                    <a:pt x="929799" y="458041"/>
                  </a:moveTo>
                  <a:cubicBezTo>
                    <a:pt x="938027" y="466270"/>
                    <a:pt x="943513" y="479983"/>
                    <a:pt x="943513" y="493697"/>
                  </a:cubicBezTo>
                  <a:cubicBezTo>
                    <a:pt x="943513" y="504668"/>
                    <a:pt x="938027" y="518382"/>
                    <a:pt x="929799" y="526610"/>
                  </a:cubicBezTo>
                  <a:cubicBezTo>
                    <a:pt x="916085" y="540324"/>
                    <a:pt x="899629" y="559523"/>
                    <a:pt x="888657" y="575980"/>
                  </a:cubicBezTo>
                  <a:cubicBezTo>
                    <a:pt x="874943" y="559523"/>
                    <a:pt x="861230" y="540324"/>
                    <a:pt x="847516" y="526610"/>
                  </a:cubicBezTo>
                  <a:cubicBezTo>
                    <a:pt x="839288" y="518382"/>
                    <a:pt x="833802" y="504668"/>
                    <a:pt x="833802" y="493697"/>
                  </a:cubicBezTo>
                  <a:cubicBezTo>
                    <a:pt x="833802" y="479983"/>
                    <a:pt x="839288" y="469012"/>
                    <a:pt x="847516" y="458041"/>
                  </a:cubicBezTo>
                  <a:lnTo>
                    <a:pt x="858488" y="447070"/>
                  </a:lnTo>
                  <a:lnTo>
                    <a:pt x="869458" y="447070"/>
                  </a:lnTo>
                  <a:lnTo>
                    <a:pt x="869458" y="482726"/>
                  </a:lnTo>
                  <a:lnTo>
                    <a:pt x="905113" y="482726"/>
                  </a:lnTo>
                  <a:lnTo>
                    <a:pt x="905113" y="447070"/>
                  </a:lnTo>
                  <a:lnTo>
                    <a:pt x="916085" y="447070"/>
                  </a:lnTo>
                  <a:lnTo>
                    <a:pt x="929799" y="458041"/>
                  </a:lnTo>
                  <a:close/>
                </a:path>
              </a:pathLst>
            </a:custGeom>
            <a:grpFill/>
            <a:ln w="27426"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91A8BB34-645D-E6AC-6762-500CFFE1679E}"/>
                </a:ext>
              </a:extLst>
            </p:cNvPr>
            <p:cNvSpPr/>
            <p:nvPr/>
          </p:nvSpPr>
          <p:spPr>
            <a:xfrm>
              <a:off x="8878411" y="4365959"/>
              <a:ext cx="35655" cy="35655"/>
            </a:xfrm>
            <a:custGeom>
              <a:avLst/>
              <a:gdLst>
                <a:gd name="connsiteX0" fmla="*/ 0 w 35655"/>
                <a:gd name="connsiteY0" fmla="*/ 0 h 35655"/>
                <a:gd name="connsiteX1" fmla="*/ 35656 w 35655"/>
                <a:gd name="connsiteY1" fmla="*/ 0 h 35655"/>
                <a:gd name="connsiteX2" fmla="*/ 35656 w 35655"/>
                <a:gd name="connsiteY2" fmla="*/ 35656 h 35655"/>
                <a:gd name="connsiteX3" fmla="*/ 0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0" y="0"/>
                  </a:moveTo>
                  <a:lnTo>
                    <a:pt x="35656" y="0"/>
                  </a:lnTo>
                  <a:lnTo>
                    <a:pt x="35656" y="35656"/>
                  </a:lnTo>
                  <a:lnTo>
                    <a:pt x="0" y="35656"/>
                  </a:lnTo>
                  <a:close/>
                </a:path>
              </a:pathLst>
            </a:custGeom>
            <a:grpFill/>
            <a:ln w="27426"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0D5149B-FD87-D8CD-9FEC-9BEC2A1D6DE5}"/>
                </a:ext>
              </a:extLst>
            </p:cNvPr>
            <p:cNvSpPr/>
            <p:nvPr/>
          </p:nvSpPr>
          <p:spPr>
            <a:xfrm>
              <a:off x="8952465" y="4365959"/>
              <a:ext cx="35655" cy="35655"/>
            </a:xfrm>
            <a:custGeom>
              <a:avLst/>
              <a:gdLst>
                <a:gd name="connsiteX0" fmla="*/ 1 w 35655"/>
                <a:gd name="connsiteY0" fmla="*/ 0 h 35655"/>
                <a:gd name="connsiteX1" fmla="*/ 35656 w 35655"/>
                <a:gd name="connsiteY1" fmla="*/ 0 h 35655"/>
                <a:gd name="connsiteX2" fmla="*/ 35656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6" y="0"/>
                  </a:lnTo>
                  <a:lnTo>
                    <a:pt x="35656" y="35656"/>
                  </a:lnTo>
                  <a:lnTo>
                    <a:pt x="1" y="35656"/>
                  </a:lnTo>
                  <a:close/>
                </a:path>
              </a:pathLst>
            </a:custGeom>
            <a:grpFill/>
            <a:ln w="27426"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90F1ED3-8B05-013D-29CC-E3AD68AF7302}"/>
                </a:ext>
              </a:extLst>
            </p:cNvPr>
            <p:cNvSpPr/>
            <p:nvPr/>
          </p:nvSpPr>
          <p:spPr>
            <a:xfrm>
              <a:off x="8807099" y="4365959"/>
              <a:ext cx="35655" cy="35655"/>
            </a:xfrm>
            <a:custGeom>
              <a:avLst/>
              <a:gdLst>
                <a:gd name="connsiteX0" fmla="*/ -1 w 35655"/>
                <a:gd name="connsiteY0" fmla="*/ 0 h 35655"/>
                <a:gd name="connsiteX1" fmla="*/ 35655 w 35655"/>
                <a:gd name="connsiteY1" fmla="*/ 0 h 35655"/>
                <a:gd name="connsiteX2" fmla="*/ 35655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5" y="0"/>
                  </a:lnTo>
                  <a:lnTo>
                    <a:pt x="35655" y="35656"/>
                  </a:lnTo>
                  <a:lnTo>
                    <a:pt x="-1" y="35656"/>
                  </a:lnTo>
                  <a:close/>
                </a:path>
              </a:pathLst>
            </a:custGeom>
            <a:grpFill/>
            <a:ln w="27426"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D4C90AA-6C58-39E2-9AE0-5DB21C3AC900}"/>
                </a:ext>
              </a:extLst>
            </p:cNvPr>
            <p:cNvSpPr/>
            <p:nvPr/>
          </p:nvSpPr>
          <p:spPr>
            <a:xfrm>
              <a:off x="9278855" y="4475669"/>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9936DBFA-B67E-29EF-B434-2CC423FC3000}"/>
                </a:ext>
              </a:extLst>
            </p:cNvPr>
            <p:cNvSpPr/>
            <p:nvPr/>
          </p:nvSpPr>
          <p:spPr>
            <a:xfrm>
              <a:off x="9278855" y="4401615"/>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DDEB0B-B1B4-2187-E289-AD1283E13D9C}"/>
                </a:ext>
              </a:extLst>
            </p:cNvPr>
            <p:cNvSpPr/>
            <p:nvPr/>
          </p:nvSpPr>
          <p:spPr>
            <a:xfrm>
              <a:off x="9278855" y="4330303"/>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4587019F-D103-1A13-F37E-3515CA298343}"/>
                </a:ext>
              </a:extLst>
            </p:cNvPr>
            <p:cNvSpPr/>
            <p:nvPr/>
          </p:nvSpPr>
          <p:spPr>
            <a:xfrm>
              <a:off x="9278855" y="4256248"/>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grpSp>
      <p:grpSp>
        <p:nvGrpSpPr>
          <p:cNvPr id="60" name="Graphic 2">
            <a:extLst>
              <a:ext uri="{FF2B5EF4-FFF2-40B4-BE49-F238E27FC236}">
                <a16:creationId xmlns:a16="http://schemas.microsoft.com/office/drawing/2014/main" id="{1080A25B-C337-DDEF-0826-EF6D7FCA5838}"/>
              </a:ext>
            </a:extLst>
          </p:cNvPr>
          <p:cNvGrpSpPr/>
          <p:nvPr/>
        </p:nvGrpSpPr>
        <p:grpSpPr>
          <a:xfrm>
            <a:off x="159658" y="1342664"/>
            <a:ext cx="635882" cy="532436"/>
            <a:chOff x="3917433" y="5498364"/>
            <a:chExt cx="884637" cy="740723"/>
          </a:xfrm>
          <a:solidFill>
            <a:srgbClr val="EF3E23"/>
          </a:solidFill>
        </p:grpSpPr>
        <p:sp>
          <p:nvSpPr>
            <p:cNvPr id="61" name="Freeform 60">
              <a:extLst>
                <a:ext uri="{FF2B5EF4-FFF2-40B4-BE49-F238E27FC236}">
                  <a16:creationId xmlns:a16="http://schemas.microsoft.com/office/drawing/2014/main" id="{39438A74-C5BA-83BA-C502-0412766A545E}"/>
                </a:ext>
              </a:extLst>
            </p:cNvPr>
            <p:cNvSpPr/>
            <p:nvPr/>
          </p:nvSpPr>
          <p:spPr>
            <a:xfrm>
              <a:off x="4038373" y="5498364"/>
              <a:ext cx="532748" cy="539283"/>
            </a:xfrm>
            <a:custGeom>
              <a:avLst/>
              <a:gdLst>
                <a:gd name="connsiteX0" fmla="*/ 448739 w 532748"/>
                <a:gd name="connsiteY0" fmla="*/ 135498 h 539283"/>
                <a:gd name="connsiteX1" fmla="*/ 390023 w 532748"/>
                <a:gd name="connsiteY1" fmla="*/ 37940 h 539283"/>
                <a:gd name="connsiteX2" fmla="*/ 495712 w 532748"/>
                <a:gd name="connsiteY2" fmla="*/ 87623 h 539283"/>
                <a:gd name="connsiteX3" fmla="*/ 448739 w 532748"/>
                <a:gd name="connsiteY3" fmla="*/ 135498 h 539283"/>
                <a:gd name="connsiteX4" fmla="*/ 85604 w 532748"/>
                <a:gd name="connsiteY4" fmla="*/ 503151 h 539283"/>
                <a:gd name="connsiteX5" fmla="*/ 28695 w 532748"/>
                <a:gd name="connsiteY5" fmla="*/ 342359 h 539283"/>
                <a:gd name="connsiteX6" fmla="*/ 154256 w 532748"/>
                <a:gd name="connsiteY6" fmla="*/ 342359 h 539283"/>
                <a:gd name="connsiteX7" fmla="*/ 164193 w 532748"/>
                <a:gd name="connsiteY7" fmla="*/ 423658 h 539283"/>
                <a:gd name="connsiteX8" fmla="*/ 85604 w 532748"/>
                <a:gd name="connsiteY8" fmla="*/ 503151 h 539283"/>
                <a:gd name="connsiteX9" fmla="*/ 253622 w 532748"/>
                <a:gd name="connsiteY9" fmla="*/ 38843 h 539283"/>
                <a:gd name="connsiteX10" fmla="*/ 182259 w 532748"/>
                <a:gd name="connsiteY10" fmla="*/ 168019 h 539283"/>
                <a:gd name="connsiteX11" fmla="*/ 88314 w 532748"/>
                <a:gd name="connsiteY11" fmla="*/ 148145 h 539283"/>
                <a:gd name="connsiteX12" fmla="*/ 253622 w 532748"/>
                <a:gd name="connsiteY12" fmla="*/ 38843 h 539283"/>
                <a:gd name="connsiteX13" fmla="*/ 410800 w 532748"/>
                <a:gd name="connsiteY13" fmla="*/ 174341 h 539283"/>
                <a:gd name="connsiteX14" fmla="*/ 336727 w 532748"/>
                <a:gd name="connsiteY14" fmla="*/ 178858 h 539283"/>
                <a:gd name="connsiteX15" fmla="*/ 336727 w 532748"/>
                <a:gd name="connsiteY15" fmla="*/ 30713 h 539283"/>
                <a:gd name="connsiteX16" fmla="*/ 345761 w 532748"/>
                <a:gd name="connsiteY16" fmla="*/ 31616 h 539283"/>
                <a:gd name="connsiteX17" fmla="*/ 426156 w 532748"/>
                <a:gd name="connsiteY17" fmla="*/ 158985 h 539283"/>
                <a:gd name="connsiteX18" fmla="*/ 410800 w 532748"/>
                <a:gd name="connsiteY18" fmla="*/ 174341 h 539283"/>
                <a:gd name="connsiteX19" fmla="*/ 336727 w 532748"/>
                <a:gd name="connsiteY19" fmla="*/ 207764 h 539283"/>
                <a:gd name="connsiteX20" fmla="*/ 379183 w 532748"/>
                <a:gd name="connsiteY20" fmla="*/ 205958 h 539283"/>
                <a:gd name="connsiteX21" fmla="*/ 336727 w 532748"/>
                <a:gd name="connsiteY21" fmla="*/ 248413 h 539283"/>
                <a:gd name="connsiteX22" fmla="*/ 336727 w 532748"/>
                <a:gd name="connsiteY22" fmla="*/ 207764 h 539283"/>
                <a:gd name="connsiteX23" fmla="*/ 245492 w 532748"/>
                <a:gd name="connsiteY23" fmla="*/ 341456 h 539283"/>
                <a:gd name="connsiteX24" fmla="*/ 190389 w 532748"/>
                <a:gd name="connsiteY24" fmla="*/ 397461 h 539283"/>
                <a:gd name="connsiteX25" fmla="*/ 184969 w 532748"/>
                <a:gd name="connsiteY25" fmla="*/ 341456 h 539283"/>
                <a:gd name="connsiteX26" fmla="*/ 245492 w 532748"/>
                <a:gd name="connsiteY26" fmla="*/ 341456 h 539283"/>
                <a:gd name="connsiteX27" fmla="*/ 297885 w 532748"/>
                <a:gd name="connsiteY27" fmla="*/ 31616 h 539283"/>
                <a:gd name="connsiteX28" fmla="*/ 306918 w 532748"/>
                <a:gd name="connsiteY28" fmla="*/ 30713 h 539283"/>
                <a:gd name="connsiteX29" fmla="*/ 306918 w 532748"/>
                <a:gd name="connsiteY29" fmla="*/ 178858 h 539283"/>
                <a:gd name="connsiteX30" fmla="*/ 212069 w 532748"/>
                <a:gd name="connsiteY30" fmla="*/ 172535 h 539283"/>
                <a:gd name="connsiteX31" fmla="*/ 297885 w 532748"/>
                <a:gd name="connsiteY31" fmla="*/ 31616 h 539283"/>
                <a:gd name="connsiteX32" fmla="*/ 28695 w 532748"/>
                <a:gd name="connsiteY32" fmla="*/ 312550 h 539283"/>
                <a:gd name="connsiteX33" fmla="*/ 70248 w 532748"/>
                <a:gd name="connsiteY33" fmla="*/ 173438 h 539283"/>
                <a:gd name="connsiteX34" fmla="*/ 172323 w 532748"/>
                <a:gd name="connsiteY34" fmla="*/ 196021 h 539283"/>
                <a:gd name="connsiteX35" fmla="*/ 154256 w 532748"/>
                <a:gd name="connsiteY35" fmla="*/ 311646 h 539283"/>
                <a:gd name="connsiteX36" fmla="*/ 28695 w 532748"/>
                <a:gd name="connsiteY36" fmla="*/ 312550 h 539283"/>
                <a:gd name="connsiteX37" fmla="*/ 28695 w 532748"/>
                <a:gd name="connsiteY37" fmla="*/ 312550 h 539283"/>
                <a:gd name="connsiteX38" fmla="*/ 274398 w 532748"/>
                <a:gd name="connsiteY38" fmla="*/ 312550 h 539283"/>
                <a:gd name="connsiteX39" fmla="*/ 184066 w 532748"/>
                <a:gd name="connsiteY39" fmla="*/ 312550 h 539283"/>
                <a:gd name="connsiteX40" fmla="*/ 202132 w 532748"/>
                <a:gd name="connsiteY40" fmla="*/ 200538 h 539283"/>
                <a:gd name="connsiteX41" fmla="*/ 306918 w 532748"/>
                <a:gd name="connsiteY41" fmla="*/ 208668 h 539283"/>
                <a:gd name="connsiteX42" fmla="*/ 306918 w 532748"/>
                <a:gd name="connsiteY42" fmla="*/ 279127 h 539283"/>
                <a:gd name="connsiteX43" fmla="*/ 274398 w 532748"/>
                <a:gd name="connsiteY43" fmla="*/ 312550 h 539283"/>
                <a:gd name="connsiteX44" fmla="*/ 532748 w 532748"/>
                <a:gd name="connsiteY44" fmla="*/ 85816 h 539283"/>
                <a:gd name="connsiteX45" fmla="*/ 527328 w 532748"/>
                <a:gd name="connsiteY45" fmla="*/ 74976 h 539283"/>
                <a:gd name="connsiteX46" fmla="*/ 353890 w 532748"/>
                <a:gd name="connsiteY46" fmla="*/ 1807 h 539283"/>
                <a:gd name="connsiteX47" fmla="*/ 322274 w 532748"/>
                <a:gd name="connsiteY47" fmla="*/ 0 h 539283"/>
                <a:gd name="connsiteX48" fmla="*/ 322274 w 532748"/>
                <a:gd name="connsiteY48" fmla="*/ 0 h 539283"/>
                <a:gd name="connsiteX49" fmla="*/ 322274 w 532748"/>
                <a:gd name="connsiteY49" fmla="*/ 0 h 539283"/>
                <a:gd name="connsiteX50" fmla="*/ 290658 w 532748"/>
                <a:gd name="connsiteY50" fmla="*/ 1807 h 539283"/>
                <a:gd name="connsiteX51" fmla="*/ 53084 w 532748"/>
                <a:gd name="connsiteY51" fmla="*/ 147242 h 539283"/>
                <a:gd name="connsiteX52" fmla="*/ 53084 w 532748"/>
                <a:gd name="connsiteY52" fmla="*/ 147242 h 539283"/>
                <a:gd name="connsiteX53" fmla="*/ 73861 w 532748"/>
                <a:gd name="connsiteY53" fmla="*/ 533864 h 539283"/>
                <a:gd name="connsiteX54" fmla="*/ 84701 w 532748"/>
                <a:gd name="connsiteY54" fmla="*/ 539284 h 539283"/>
                <a:gd name="connsiteX55" fmla="*/ 85604 w 532748"/>
                <a:gd name="connsiteY55" fmla="*/ 539284 h 539283"/>
                <a:gd name="connsiteX56" fmla="*/ 96444 w 532748"/>
                <a:gd name="connsiteY56" fmla="*/ 534767 h 539283"/>
                <a:gd name="connsiteX57" fmla="*/ 530038 w 532748"/>
                <a:gd name="connsiteY57" fmla="*/ 96656 h 539283"/>
                <a:gd name="connsiteX58" fmla="*/ 532748 w 532748"/>
                <a:gd name="connsiteY58" fmla="*/ 85816 h 539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748" h="539283">
                  <a:moveTo>
                    <a:pt x="448739" y="135498"/>
                  </a:moveTo>
                  <a:cubicBezTo>
                    <a:pt x="433383" y="100270"/>
                    <a:pt x="413510" y="67749"/>
                    <a:pt x="390023" y="37940"/>
                  </a:cubicBezTo>
                  <a:cubicBezTo>
                    <a:pt x="427963" y="46973"/>
                    <a:pt x="464096" y="64137"/>
                    <a:pt x="495712" y="87623"/>
                  </a:cubicBezTo>
                  <a:lnTo>
                    <a:pt x="448739" y="135498"/>
                  </a:lnTo>
                  <a:close/>
                  <a:moveTo>
                    <a:pt x="85604" y="503151"/>
                  </a:moveTo>
                  <a:cubicBezTo>
                    <a:pt x="51278" y="456177"/>
                    <a:pt x="31405" y="400172"/>
                    <a:pt x="28695" y="342359"/>
                  </a:cubicBezTo>
                  <a:lnTo>
                    <a:pt x="154256" y="342359"/>
                  </a:lnTo>
                  <a:cubicBezTo>
                    <a:pt x="155160" y="369459"/>
                    <a:pt x="157870" y="396558"/>
                    <a:pt x="164193" y="423658"/>
                  </a:cubicBezTo>
                  <a:lnTo>
                    <a:pt x="85604" y="503151"/>
                  </a:lnTo>
                  <a:close/>
                  <a:moveTo>
                    <a:pt x="253622" y="38843"/>
                  </a:moveTo>
                  <a:cubicBezTo>
                    <a:pt x="222909" y="77687"/>
                    <a:pt x="199423" y="121045"/>
                    <a:pt x="182259" y="168019"/>
                  </a:cubicBezTo>
                  <a:cubicBezTo>
                    <a:pt x="150643" y="162598"/>
                    <a:pt x="119027" y="156275"/>
                    <a:pt x="88314" y="148145"/>
                  </a:cubicBezTo>
                  <a:cubicBezTo>
                    <a:pt x="128963" y="93043"/>
                    <a:pt x="187679" y="54199"/>
                    <a:pt x="253622" y="38843"/>
                  </a:cubicBezTo>
                  <a:close/>
                  <a:moveTo>
                    <a:pt x="410800" y="174341"/>
                  </a:moveTo>
                  <a:cubicBezTo>
                    <a:pt x="386410" y="177052"/>
                    <a:pt x="361117" y="177955"/>
                    <a:pt x="336727" y="178858"/>
                  </a:cubicBezTo>
                  <a:lnTo>
                    <a:pt x="336727" y="30713"/>
                  </a:lnTo>
                  <a:cubicBezTo>
                    <a:pt x="339437" y="30713"/>
                    <a:pt x="343051" y="30713"/>
                    <a:pt x="345761" y="31616"/>
                  </a:cubicBezTo>
                  <a:cubicBezTo>
                    <a:pt x="380087" y="68653"/>
                    <a:pt x="407187" y="112012"/>
                    <a:pt x="426156" y="158985"/>
                  </a:cubicBezTo>
                  <a:lnTo>
                    <a:pt x="410800" y="174341"/>
                  </a:lnTo>
                  <a:close/>
                  <a:moveTo>
                    <a:pt x="336727" y="207764"/>
                  </a:moveTo>
                  <a:cubicBezTo>
                    <a:pt x="351180" y="207764"/>
                    <a:pt x="364730" y="206861"/>
                    <a:pt x="379183" y="205958"/>
                  </a:cubicBezTo>
                  <a:lnTo>
                    <a:pt x="336727" y="248413"/>
                  </a:lnTo>
                  <a:lnTo>
                    <a:pt x="336727" y="207764"/>
                  </a:lnTo>
                  <a:close/>
                  <a:moveTo>
                    <a:pt x="245492" y="341456"/>
                  </a:moveTo>
                  <a:lnTo>
                    <a:pt x="190389" y="397461"/>
                  </a:lnTo>
                  <a:cubicBezTo>
                    <a:pt x="187679" y="378492"/>
                    <a:pt x="185873" y="360425"/>
                    <a:pt x="184969" y="341456"/>
                  </a:cubicBezTo>
                  <a:lnTo>
                    <a:pt x="245492" y="341456"/>
                  </a:lnTo>
                  <a:close/>
                  <a:moveTo>
                    <a:pt x="297885" y="31616"/>
                  </a:moveTo>
                  <a:cubicBezTo>
                    <a:pt x="300595" y="31616"/>
                    <a:pt x="304208" y="30713"/>
                    <a:pt x="306918" y="30713"/>
                  </a:cubicBezTo>
                  <a:lnTo>
                    <a:pt x="306918" y="178858"/>
                  </a:lnTo>
                  <a:cubicBezTo>
                    <a:pt x="275302" y="177955"/>
                    <a:pt x="243685" y="176148"/>
                    <a:pt x="212069" y="172535"/>
                  </a:cubicBezTo>
                  <a:cubicBezTo>
                    <a:pt x="231942" y="120142"/>
                    <a:pt x="260848" y="72266"/>
                    <a:pt x="297885" y="31616"/>
                  </a:cubicBezTo>
                  <a:close/>
                  <a:moveTo>
                    <a:pt x="28695" y="312550"/>
                  </a:moveTo>
                  <a:cubicBezTo>
                    <a:pt x="31405" y="263771"/>
                    <a:pt x="44955" y="215894"/>
                    <a:pt x="70248" y="173438"/>
                  </a:cubicBezTo>
                  <a:cubicBezTo>
                    <a:pt x="103670" y="183375"/>
                    <a:pt x="137997" y="190602"/>
                    <a:pt x="172323" y="196021"/>
                  </a:cubicBezTo>
                  <a:cubicBezTo>
                    <a:pt x="161483" y="233960"/>
                    <a:pt x="155160" y="272804"/>
                    <a:pt x="154256" y="311646"/>
                  </a:cubicBezTo>
                  <a:lnTo>
                    <a:pt x="28695" y="312550"/>
                  </a:lnTo>
                  <a:lnTo>
                    <a:pt x="28695" y="312550"/>
                  </a:lnTo>
                  <a:close/>
                  <a:moveTo>
                    <a:pt x="274398" y="312550"/>
                  </a:moveTo>
                  <a:lnTo>
                    <a:pt x="184066" y="312550"/>
                  </a:lnTo>
                  <a:cubicBezTo>
                    <a:pt x="184969" y="274610"/>
                    <a:pt x="191293" y="236671"/>
                    <a:pt x="202132" y="200538"/>
                  </a:cubicBezTo>
                  <a:cubicBezTo>
                    <a:pt x="237362" y="205055"/>
                    <a:pt x="271688" y="207764"/>
                    <a:pt x="306918" y="208668"/>
                  </a:cubicBezTo>
                  <a:lnTo>
                    <a:pt x="306918" y="279127"/>
                  </a:lnTo>
                  <a:lnTo>
                    <a:pt x="274398" y="312550"/>
                  </a:lnTo>
                  <a:close/>
                  <a:moveTo>
                    <a:pt x="532748" y="85816"/>
                  </a:moveTo>
                  <a:cubicBezTo>
                    <a:pt x="532748" y="81299"/>
                    <a:pt x="530941" y="77687"/>
                    <a:pt x="527328" y="74976"/>
                  </a:cubicBezTo>
                  <a:cubicBezTo>
                    <a:pt x="477645" y="33424"/>
                    <a:pt x="418026" y="8130"/>
                    <a:pt x="353890" y="1807"/>
                  </a:cubicBezTo>
                  <a:cubicBezTo>
                    <a:pt x="343051" y="904"/>
                    <a:pt x="332211" y="0"/>
                    <a:pt x="322274" y="0"/>
                  </a:cubicBezTo>
                  <a:lnTo>
                    <a:pt x="322274" y="0"/>
                  </a:lnTo>
                  <a:lnTo>
                    <a:pt x="322274" y="0"/>
                  </a:lnTo>
                  <a:cubicBezTo>
                    <a:pt x="311434" y="0"/>
                    <a:pt x="300595" y="904"/>
                    <a:pt x="290658" y="1807"/>
                  </a:cubicBezTo>
                  <a:cubicBezTo>
                    <a:pt x="194003" y="11744"/>
                    <a:pt x="106380" y="65040"/>
                    <a:pt x="53084" y="147242"/>
                  </a:cubicBezTo>
                  <a:lnTo>
                    <a:pt x="53084" y="147242"/>
                  </a:lnTo>
                  <a:cubicBezTo>
                    <a:pt x="-24601" y="266480"/>
                    <a:pt x="-16471" y="423658"/>
                    <a:pt x="73861" y="533864"/>
                  </a:cubicBezTo>
                  <a:cubicBezTo>
                    <a:pt x="76571" y="536573"/>
                    <a:pt x="80184" y="539284"/>
                    <a:pt x="84701" y="539284"/>
                  </a:cubicBezTo>
                  <a:cubicBezTo>
                    <a:pt x="84701" y="539284"/>
                    <a:pt x="85604" y="539284"/>
                    <a:pt x="85604" y="539284"/>
                  </a:cubicBezTo>
                  <a:cubicBezTo>
                    <a:pt x="89217" y="539284"/>
                    <a:pt x="93734" y="537476"/>
                    <a:pt x="96444" y="534767"/>
                  </a:cubicBezTo>
                  <a:lnTo>
                    <a:pt x="530038" y="96656"/>
                  </a:lnTo>
                  <a:cubicBezTo>
                    <a:pt x="530941" y="93946"/>
                    <a:pt x="532748" y="90332"/>
                    <a:pt x="532748" y="8581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D1D10C07-4B6D-7220-F782-F4EDCA2CC7EC}"/>
                </a:ext>
              </a:extLst>
            </p:cNvPr>
            <p:cNvSpPr/>
            <p:nvPr/>
          </p:nvSpPr>
          <p:spPr>
            <a:xfrm>
              <a:off x="4151528" y="5611334"/>
              <a:ext cx="538397" cy="627753"/>
            </a:xfrm>
            <a:custGeom>
              <a:avLst/>
              <a:gdLst>
                <a:gd name="connsiteX0" fmla="*/ 382557 w 538397"/>
                <a:gd name="connsiteY0" fmla="*/ 456123 h 627753"/>
                <a:gd name="connsiteX1" fmla="*/ 379847 w 538397"/>
                <a:gd name="connsiteY1" fmla="*/ 457930 h 627753"/>
                <a:gd name="connsiteX2" fmla="*/ 271448 w 538397"/>
                <a:gd name="connsiteY2" fmla="*/ 575362 h 627753"/>
                <a:gd name="connsiteX3" fmla="*/ 271448 w 538397"/>
                <a:gd name="connsiteY3" fmla="*/ 521162 h 627753"/>
                <a:gd name="connsiteX4" fmla="*/ 256995 w 538397"/>
                <a:gd name="connsiteY4" fmla="*/ 506709 h 627753"/>
                <a:gd name="connsiteX5" fmla="*/ 255188 w 538397"/>
                <a:gd name="connsiteY5" fmla="*/ 506709 h 627753"/>
                <a:gd name="connsiteX6" fmla="*/ 242542 w 538397"/>
                <a:gd name="connsiteY6" fmla="*/ 508516 h 627753"/>
                <a:gd name="connsiteX7" fmla="*/ 182923 w 538397"/>
                <a:gd name="connsiteY7" fmla="*/ 508516 h 627753"/>
                <a:gd name="connsiteX8" fmla="*/ 36585 w 538397"/>
                <a:gd name="connsiteY8" fmla="*/ 452510 h 627753"/>
                <a:gd name="connsiteX9" fmla="*/ 451209 w 538397"/>
                <a:gd name="connsiteY9" fmla="*/ 38788 h 627753"/>
                <a:gd name="connsiteX10" fmla="*/ 460242 w 538397"/>
                <a:gd name="connsiteY10" fmla="*/ 52338 h 627753"/>
                <a:gd name="connsiteX11" fmla="*/ 382557 w 538397"/>
                <a:gd name="connsiteY11" fmla="*/ 456123 h 627753"/>
                <a:gd name="connsiteX12" fmla="*/ 484632 w 538397"/>
                <a:gd name="connsiteY12" fmla="*/ 34272 h 627753"/>
                <a:gd name="connsiteX13" fmla="*/ 463856 w 538397"/>
                <a:gd name="connsiteY13" fmla="*/ 5366 h 627753"/>
                <a:gd name="connsiteX14" fmla="*/ 443079 w 538397"/>
                <a:gd name="connsiteY14" fmla="*/ 3559 h 627753"/>
                <a:gd name="connsiteX15" fmla="*/ 442176 w 538397"/>
                <a:gd name="connsiteY15" fmla="*/ 4462 h 627753"/>
                <a:gd name="connsiteX16" fmla="*/ 4065 w 538397"/>
                <a:gd name="connsiteY16" fmla="*/ 442573 h 627753"/>
                <a:gd name="connsiteX17" fmla="*/ 4065 w 538397"/>
                <a:gd name="connsiteY17" fmla="*/ 463350 h 627753"/>
                <a:gd name="connsiteX18" fmla="*/ 4968 w 538397"/>
                <a:gd name="connsiteY18" fmla="*/ 464253 h 627753"/>
                <a:gd name="connsiteX19" fmla="*/ 180213 w 538397"/>
                <a:gd name="connsiteY19" fmla="*/ 537421 h 627753"/>
                <a:gd name="connsiteX20" fmla="*/ 242542 w 538397"/>
                <a:gd name="connsiteY20" fmla="*/ 537421 h 627753"/>
                <a:gd name="connsiteX21" fmla="*/ 242542 w 538397"/>
                <a:gd name="connsiteY21" fmla="*/ 613301 h 627753"/>
                <a:gd name="connsiteX22" fmla="*/ 256995 w 538397"/>
                <a:gd name="connsiteY22" fmla="*/ 627754 h 627753"/>
                <a:gd name="connsiteX23" fmla="*/ 267835 w 538397"/>
                <a:gd name="connsiteY23" fmla="*/ 623237 h 627753"/>
                <a:gd name="connsiteX24" fmla="*/ 400623 w 538397"/>
                <a:gd name="connsiteY24" fmla="*/ 479610 h 627753"/>
                <a:gd name="connsiteX25" fmla="*/ 484632 w 538397"/>
                <a:gd name="connsiteY25" fmla="*/ 34272 h 62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38397" h="627753">
                  <a:moveTo>
                    <a:pt x="382557" y="456123"/>
                  </a:moveTo>
                  <a:cubicBezTo>
                    <a:pt x="381653" y="457027"/>
                    <a:pt x="380750" y="457027"/>
                    <a:pt x="379847" y="457930"/>
                  </a:cubicBezTo>
                  <a:lnTo>
                    <a:pt x="271448" y="575362"/>
                  </a:lnTo>
                  <a:lnTo>
                    <a:pt x="271448" y="521162"/>
                  </a:lnTo>
                  <a:cubicBezTo>
                    <a:pt x="271448" y="513032"/>
                    <a:pt x="265125" y="506709"/>
                    <a:pt x="256995" y="506709"/>
                  </a:cubicBezTo>
                  <a:cubicBezTo>
                    <a:pt x="256092" y="506709"/>
                    <a:pt x="255188" y="506709"/>
                    <a:pt x="255188" y="506709"/>
                  </a:cubicBezTo>
                  <a:cubicBezTo>
                    <a:pt x="250672" y="507613"/>
                    <a:pt x="246155" y="507613"/>
                    <a:pt x="242542" y="508516"/>
                  </a:cubicBezTo>
                  <a:cubicBezTo>
                    <a:pt x="222669" y="510322"/>
                    <a:pt x="202796" y="510322"/>
                    <a:pt x="182923" y="508516"/>
                  </a:cubicBezTo>
                  <a:cubicBezTo>
                    <a:pt x="129627" y="503096"/>
                    <a:pt x="79041" y="484126"/>
                    <a:pt x="36585" y="452510"/>
                  </a:cubicBezTo>
                  <a:lnTo>
                    <a:pt x="451209" y="38788"/>
                  </a:lnTo>
                  <a:cubicBezTo>
                    <a:pt x="453919" y="43305"/>
                    <a:pt x="457532" y="47822"/>
                    <a:pt x="460242" y="52338"/>
                  </a:cubicBezTo>
                  <a:cubicBezTo>
                    <a:pt x="547865" y="185126"/>
                    <a:pt x="513538" y="363984"/>
                    <a:pt x="382557" y="456123"/>
                  </a:cubicBezTo>
                  <a:close/>
                  <a:moveTo>
                    <a:pt x="484632" y="34272"/>
                  </a:moveTo>
                  <a:cubicBezTo>
                    <a:pt x="478309" y="24336"/>
                    <a:pt x="471082" y="14399"/>
                    <a:pt x="463856" y="5366"/>
                  </a:cubicBezTo>
                  <a:cubicBezTo>
                    <a:pt x="458436" y="-958"/>
                    <a:pt x="449402" y="-1861"/>
                    <a:pt x="443079" y="3559"/>
                  </a:cubicBezTo>
                  <a:cubicBezTo>
                    <a:pt x="443079" y="3559"/>
                    <a:pt x="442176" y="4462"/>
                    <a:pt x="442176" y="4462"/>
                  </a:cubicBezTo>
                  <a:lnTo>
                    <a:pt x="4065" y="442573"/>
                  </a:lnTo>
                  <a:cubicBezTo>
                    <a:pt x="-1355" y="447994"/>
                    <a:pt x="-1355" y="457930"/>
                    <a:pt x="4065" y="463350"/>
                  </a:cubicBezTo>
                  <a:cubicBezTo>
                    <a:pt x="4065" y="463350"/>
                    <a:pt x="4968" y="464253"/>
                    <a:pt x="4968" y="464253"/>
                  </a:cubicBezTo>
                  <a:cubicBezTo>
                    <a:pt x="54651" y="505805"/>
                    <a:pt x="116077" y="531099"/>
                    <a:pt x="180213" y="537421"/>
                  </a:cubicBezTo>
                  <a:cubicBezTo>
                    <a:pt x="200989" y="539229"/>
                    <a:pt x="221766" y="539229"/>
                    <a:pt x="242542" y="537421"/>
                  </a:cubicBezTo>
                  <a:lnTo>
                    <a:pt x="242542" y="613301"/>
                  </a:lnTo>
                  <a:cubicBezTo>
                    <a:pt x="242542" y="621431"/>
                    <a:pt x="248865" y="627754"/>
                    <a:pt x="256995" y="627754"/>
                  </a:cubicBezTo>
                  <a:cubicBezTo>
                    <a:pt x="261512" y="627754"/>
                    <a:pt x="265125" y="625947"/>
                    <a:pt x="267835" y="623237"/>
                  </a:cubicBezTo>
                  <a:lnTo>
                    <a:pt x="400623" y="479610"/>
                  </a:lnTo>
                  <a:cubicBezTo>
                    <a:pt x="544251" y="377534"/>
                    <a:pt x="581287" y="181514"/>
                    <a:pt x="484632" y="34272"/>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2E1CC948-8B25-1EF1-DE1B-AAD7CF7132E5}"/>
                </a:ext>
              </a:extLst>
            </p:cNvPr>
            <p:cNvSpPr/>
            <p:nvPr/>
          </p:nvSpPr>
          <p:spPr>
            <a:xfrm>
              <a:off x="4332644" y="5944605"/>
              <a:ext cx="56005" cy="56006"/>
            </a:xfrm>
            <a:custGeom>
              <a:avLst/>
              <a:gdLst>
                <a:gd name="connsiteX0" fmla="*/ 56006 w 56005"/>
                <a:gd name="connsiteY0" fmla="*/ 28003 h 56006"/>
                <a:gd name="connsiteX1" fmla="*/ 28003 w 56005"/>
                <a:gd name="connsiteY1" fmla="*/ 56007 h 56006"/>
                <a:gd name="connsiteX2" fmla="*/ 0 w 56005"/>
                <a:gd name="connsiteY2" fmla="*/ 28003 h 56006"/>
                <a:gd name="connsiteX3" fmla="*/ 28003 w 56005"/>
                <a:gd name="connsiteY3" fmla="*/ 0 h 56006"/>
                <a:gd name="connsiteX4" fmla="*/ 56006 w 56005"/>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5" h="56006">
                  <a:moveTo>
                    <a:pt x="56006" y="28003"/>
                  </a:moveTo>
                  <a:cubicBezTo>
                    <a:pt x="56006" y="43360"/>
                    <a:pt x="43359" y="56007"/>
                    <a:pt x="28003" y="56007"/>
                  </a:cubicBezTo>
                  <a:cubicBezTo>
                    <a:pt x="12646" y="56007"/>
                    <a:pt x="0" y="43360"/>
                    <a:pt x="0" y="28003"/>
                  </a:cubicBezTo>
                  <a:cubicBezTo>
                    <a:pt x="0" y="12647"/>
                    <a:pt x="12646"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4" name="Freeform 63">
              <a:extLst>
                <a:ext uri="{FF2B5EF4-FFF2-40B4-BE49-F238E27FC236}">
                  <a16:creationId xmlns:a16="http://schemas.microsoft.com/office/drawing/2014/main" id="{444AAFF1-A7F2-8107-63B4-B703B16C0B5C}"/>
                </a:ext>
              </a:extLst>
            </p:cNvPr>
            <p:cNvSpPr/>
            <p:nvPr/>
          </p:nvSpPr>
          <p:spPr>
            <a:xfrm>
              <a:off x="4421170" y="5944605"/>
              <a:ext cx="56006" cy="56006"/>
            </a:xfrm>
            <a:custGeom>
              <a:avLst/>
              <a:gdLst>
                <a:gd name="connsiteX0" fmla="*/ 56006 w 56006"/>
                <a:gd name="connsiteY0" fmla="*/ 28003 h 56006"/>
                <a:gd name="connsiteX1" fmla="*/ 28003 w 56006"/>
                <a:gd name="connsiteY1" fmla="*/ 56007 h 56006"/>
                <a:gd name="connsiteX2" fmla="*/ 0 w 56006"/>
                <a:gd name="connsiteY2" fmla="*/ 28003 h 56006"/>
                <a:gd name="connsiteX3" fmla="*/ 28003 w 56006"/>
                <a:gd name="connsiteY3" fmla="*/ 0 h 56006"/>
                <a:gd name="connsiteX4" fmla="*/ 56006 w 56006"/>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 h="56006">
                  <a:moveTo>
                    <a:pt x="56006" y="28003"/>
                  </a:moveTo>
                  <a:cubicBezTo>
                    <a:pt x="56006" y="43360"/>
                    <a:pt x="43359" y="56007"/>
                    <a:pt x="28003" y="56007"/>
                  </a:cubicBezTo>
                  <a:cubicBezTo>
                    <a:pt x="12647" y="56007"/>
                    <a:pt x="0" y="43360"/>
                    <a:pt x="0" y="28003"/>
                  </a:cubicBezTo>
                  <a:cubicBezTo>
                    <a:pt x="0" y="12647"/>
                    <a:pt x="12647"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5" name="Freeform 64">
              <a:extLst>
                <a:ext uri="{FF2B5EF4-FFF2-40B4-BE49-F238E27FC236}">
                  <a16:creationId xmlns:a16="http://schemas.microsoft.com/office/drawing/2014/main" id="{1550A6C6-5A39-4239-CFC0-DE94F41EA7AD}"/>
                </a:ext>
              </a:extLst>
            </p:cNvPr>
            <p:cNvSpPr/>
            <p:nvPr/>
          </p:nvSpPr>
          <p:spPr>
            <a:xfrm>
              <a:off x="4507889" y="5944605"/>
              <a:ext cx="63232" cy="56006"/>
            </a:xfrm>
            <a:custGeom>
              <a:avLst/>
              <a:gdLst>
                <a:gd name="connsiteX0" fmla="*/ 63233 w 63232"/>
                <a:gd name="connsiteY0" fmla="*/ 28003 h 56006"/>
                <a:gd name="connsiteX1" fmla="*/ 31616 w 63232"/>
                <a:gd name="connsiteY1" fmla="*/ 56007 h 56006"/>
                <a:gd name="connsiteX2" fmla="*/ 0 w 63232"/>
                <a:gd name="connsiteY2" fmla="*/ 28003 h 56006"/>
                <a:gd name="connsiteX3" fmla="*/ 31616 w 63232"/>
                <a:gd name="connsiteY3" fmla="*/ 0 h 56006"/>
                <a:gd name="connsiteX4" fmla="*/ 63233 w 63232"/>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32" h="56006">
                  <a:moveTo>
                    <a:pt x="63233" y="28003"/>
                  </a:moveTo>
                  <a:cubicBezTo>
                    <a:pt x="63233" y="43360"/>
                    <a:pt x="48779" y="56007"/>
                    <a:pt x="31616" y="56007"/>
                  </a:cubicBezTo>
                  <a:cubicBezTo>
                    <a:pt x="14453" y="56007"/>
                    <a:pt x="0" y="43360"/>
                    <a:pt x="0" y="28003"/>
                  </a:cubicBezTo>
                  <a:cubicBezTo>
                    <a:pt x="0" y="12647"/>
                    <a:pt x="14453" y="0"/>
                    <a:pt x="31616" y="0"/>
                  </a:cubicBezTo>
                  <a:cubicBezTo>
                    <a:pt x="48779" y="0"/>
                    <a:pt x="63233" y="12647"/>
                    <a:pt x="63233"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6" name="Freeform 65">
              <a:extLst>
                <a:ext uri="{FF2B5EF4-FFF2-40B4-BE49-F238E27FC236}">
                  <a16:creationId xmlns:a16="http://schemas.microsoft.com/office/drawing/2014/main" id="{FFEFEF31-4F01-BDD1-2820-D34A9A48118B}"/>
                </a:ext>
              </a:extLst>
            </p:cNvPr>
            <p:cNvSpPr/>
            <p:nvPr/>
          </p:nvSpPr>
          <p:spPr>
            <a:xfrm>
              <a:off x="3917433" y="5523765"/>
              <a:ext cx="144665" cy="571794"/>
            </a:xfrm>
            <a:custGeom>
              <a:avLst/>
              <a:gdLst>
                <a:gd name="connsiteX0" fmla="*/ 116211 w 144665"/>
                <a:gd name="connsiteY0" fmla="*/ 497623 h 571794"/>
                <a:gd name="connsiteX1" fmla="*/ 99951 w 144665"/>
                <a:gd name="connsiteY1" fmla="*/ 510270 h 571794"/>
                <a:gd name="connsiteX2" fmla="*/ 99048 w 144665"/>
                <a:gd name="connsiteY2" fmla="*/ 520206 h 571794"/>
                <a:gd name="connsiteX3" fmla="*/ 140601 w 144665"/>
                <a:gd name="connsiteY3" fmla="*/ 25187 h 571794"/>
                <a:gd name="connsiteX4" fmla="*/ 140601 w 144665"/>
                <a:gd name="connsiteY4" fmla="*/ 4410 h 571794"/>
                <a:gd name="connsiteX5" fmla="*/ 119825 w 144665"/>
                <a:gd name="connsiteY5" fmla="*/ 4410 h 571794"/>
                <a:gd name="connsiteX6" fmla="*/ 73755 w 144665"/>
                <a:gd name="connsiteY6" fmla="*/ 536467 h 571794"/>
                <a:gd name="connsiteX7" fmla="*/ 61109 w 144665"/>
                <a:gd name="connsiteY7" fmla="*/ 534659 h 571794"/>
                <a:gd name="connsiteX8" fmla="*/ 44849 w 144665"/>
                <a:gd name="connsiteY8" fmla="*/ 547306 h 571794"/>
                <a:gd name="connsiteX9" fmla="*/ 56592 w 144665"/>
                <a:gd name="connsiteY9" fmla="*/ 564469 h 571794"/>
                <a:gd name="connsiteX10" fmla="*/ 105371 w 144665"/>
                <a:gd name="connsiteY10" fmla="*/ 571696 h 571794"/>
                <a:gd name="connsiteX11" fmla="*/ 121631 w 144665"/>
                <a:gd name="connsiteY11" fmla="*/ 559050 h 571794"/>
                <a:gd name="connsiteX12" fmla="*/ 121631 w 144665"/>
                <a:gd name="connsiteY12" fmla="*/ 559050 h 571794"/>
                <a:gd name="connsiteX13" fmla="*/ 127051 w 144665"/>
                <a:gd name="connsiteY13" fmla="*/ 514787 h 571794"/>
                <a:gd name="connsiteX14" fmla="*/ 116211 w 144665"/>
                <a:gd name="connsiteY14" fmla="*/ 497623 h 57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665" h="571794">
                  <a:moveTo>
                    <a:pt x="116211" y="497623"/>
                  </a:moveTo>
                  <a:cubicBezTo>
                    <a:pt x="108081" y="496720"/>
                    <a:pt x="100855" y="502140"/>
                    <a:pt x="99951" y="510270"/>
                  </a:cubicBezTo>
                  <a:lnTo>
                    <a:pt x="99048" y="520206"/>
                  </a:lnTo>
                  <a:cubicBezTo>
                    <a:pt x="-7544" y="366642"/>
                    <a:pt x="10523" y="157975"/>
                    <a:pt x="140601" y="25187"/>
                  </a:cubicBezTo>
                  <a:cubicBezTo>
                    <a:pt x="146021" y="19766"/>
                    <a:pt x="146021" y="9830"/>
                    <a:pt x="140601" y="4410"/>
                  </a:cubicBezTo>
                  <a:cubicBezTo>
                    <a:pt x="135181" y="-1010"/>
                    <a:pt x="126148" y="-1913"/>
                    <a:pt x="119825" y="4410"/>
                  </a:cubicBezTo>
                  <a:cubicBezTo>
                    <a:pt x="-20190" y="146231"/>
                    <a:pt x="-40063" y="371158"/>
                    <a:pt x="73755" y="536467"/>
                  </a:cubicBezTo>
                  <a:lnTo>
                    <a:pt x="61109" y="534659"/>
                  </a:lnTo>
                  <a:cubicBezTo>
                    <a:pt x="52979" y="533756"/>
                    <a:pt x="45752" y="539176"/>
                    <a:pt x="44849" y="547306"/>
                  </a:cubicBezTo>
                  <a:cubicBezTo>
                    <a:pt x="43946" y="555436"/>
                    <a:pt x="49366" y="562663"/>
                    <a:pt x="56592" y="564469"/>
                  </a:cubicBezTo>
                  <a:lnTo>
                    <a:pt x="105371" y="571696"/>
                  </a:lnTo>
                  <a:cubicBezTo>
                    <a:pt x="113501" y="572599"/>
                    <a:pt x="120728" y="567180"/>
                    <a:pt x="121631" y="559050"/>
                  </a:cubicBezTo>
                  <a:cubicBezTo>
                    <a:pt x="121631" y="559050"/>
                    <a:pt x="121631" y="559050"/>
                    <a:pt x="121631" y="559050"/>
                  </a:cubicBezTo>
                  <a:lnTo>
                    <a:pt x="127051" y="514787"/>
                  </a:lnTo>
                  <a:cubicBezTo>
                    <a:pt x="129761" y="505753"/>
                    <a:pt x="124341" y="498526"/>
                    <a:pt x="116211" y="49762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7" name="Freeform 66">
              <a:extLst>
                <a:ext uri="{FF2B5EF4-FFF2-40B4-BE49-F238E27FC236}">
                  <a16:creationId xmlns:a16="http://schemas.microsoft.com/office/drawing/2014/main" id="{CD37EE9E-8B9F-E2BF-486F-A84D3F2CEDF7}"/>
                </a:ext>
              </a:extLst>
            </p:cNvPr>
            <p:cNvSpPr/>
            <p:nvPr/>
          </p:nvSpPr>
          <p:spPr>
            <a:xfrm>
              <a:off x="4658292" y="5543530"/>
              <a:ext cx="143778" cy="576770"/>
            </a:xfrm>
            <a:custGeom>
              <a:avLst/>
              <a:gdLst>
                <a:gd name="connsiteX0" fmla="*/ 70911 w 143778"/>
                <a:gd name="connsiteY0" fmla="*/ 28907 h 576770"/>
                <a:gd name="connsiteX1" fmla="*/ 85364 w 143778"/>
                <a:gd name="connsiteY1" fmla="*/ 14454 h 576770"/>
                <a:gd name="connsiteX2" fmla="*/ 70911 w 143778"/>
                <a:gd name="connsiteY2" fmla="*/ 0 h 576770"/>
                <a:gd name="connsiteX3" fmla="*/ 26648 w 143778"/>
                <a:gd name="connsiteY3" fmla="*/ 0 h 576770"/>
                <a:gd name="connsiteX4" fmla="*/ 12195 w 143778"/>
                <a:gd name="connsiteY4" fmla="*/ 14454 h 576770"/>
                <a:gd name="connsiteX5" fmla="*/ 12195 w 143778"/>
                <a:gd name="connsiteY5" fmla="*/ 58716 h 576770"/>
                <a:gd name="connsiteX6" fmla="*/ 26648 w 143778"/>
                <a:gd name="connsiteY6" fmla="*/ 73170 h 576770"/>
                <a:gd name="connsiteX7" fmla="*/ 41101 w 143778"/>
                <a:gd name="connsiteY7" fmla="*/ 58716 h 576770"/>
                <a:gd name="connsiteX8" fmla="*/ 41101 w 143778"/>
                <a:gd name="connsiteY8" fmla="*/ 54199 h 576770"/>
                <a:gd name="connsiteX9" fmla="*/ 4065 w 143778"/>
                <a:gd name="connsiteY9" fmla="*/ 551930 h 576770"/>
                <a:gd name="connsiteX10" fmla="*/ 4065 w 143778"/>
                <a:gd name="connsiteY10" fmla="*/ 572706 h 576770"/>
                <a:gd name="connsiteX11" fmla="*/ 24841 w 143778"/>
                <a:gd name="connsiteY11" fmla="*/ 572706 h 576770"/>
                <a:gd name="connsiteX12" fmla="*/ 59168 w 143778"/>
                <a:gd name="connsiteY12" fmla="*/ 29810 h 576770"/>
                <a:gd name="connsiteX13" fmla="*/ 70911 w 143778"/>
                <a:gd name="connsiteY13" fmla="*/ 29810 h 57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778" h="576770">
                  <a:moveTo>
                    <a:pt x="70911" y="28907"/>
                  </a:moveTo>
                  <a:cubicBezTo>
                    <a:pt x="79041" y="28907"/>
                    <a:pt x="85364" y="22583"/>
                    <a:pt x="85364" y="14454"/>
                  </a:cubicBezTo>
                  <a:cubicBezTo>
                    <a:pt x="85364" y="6324"/>
                    <a:pt x="79041" y="0"/>
                    <a:pt x="70911" y="0"/>
                  </a:cubicBezTo>
                  <a:lnTo>
                    <a:pt x="26648" y="0"/>
                  </a:lnTo>
                  <a:cubicBezTo>
                    <a:pt x="18518" y="0"/>
                    <a:pt x="12195" y="6324"/>
                    <a:pt x="12195" y="14454"/>
                  </a:cubicBezTo>
                  <a:lnTo>
                    <a:pt x="12195" y="58716"/>
                  </a:lnTo>
                  <a:cubicBezTo>
                    <a:pt x="12195" y="66846"/>
                    <a:pt x="18518" y="73170"/>
                    <a:pt x="26648" y="73170"/>
                  </a:cubicBezTo>
                  <a:cubicBezTo>
                    <a:pt x="34778" y="73170"/>
                    <a:pt x="41101" y="66846"/>
                    <a:pt x="41101" y="58716"/>
                  </a:cubicBezTo>
                  <a:lnTo>
                    <a:pt x="41101" y="54199"/>
                  </a:lnTo>
                  <a:cubicBezTo>
                    <a:pt x="151306" y="206861"/>
                    <a:pt x="135950" y="417335"/>
                    <a:pt x="4065" y="551930"/>
                  </a:cubicBezTo>
                  <a:cubicBezTo>
                    <a:pt x="-1355" y="557350"/>
                    <a:pt x="-1355" y="567286"/>
                    <a:pt x="4065" y="572706"/>
                  </a:cubicBezTo>
                  <a:cubicBezTo>
                    <a:pt x="9485" y="578126"/>
                    <a:pt x="19421" y="578126"/>
                    <a:pt x="24841" y="572706"/>
                  </a:cubicBezTo>
                  <a:cubicBezTo>
                    <a:pt x="169373" y="425465"/>
                    <a:pt x="183826" y="194214"/>
                    <a:pt x="59168" y="29810"/>
                  </a:cubicBezTo>
                  <a:lnTo>
                    <a:pt x="70911" y="29810"/>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nvGrpSpPr>
          <p:cNvPr id="94" name="Group 93">
            <a:extLst>
              <a:ext uri="{FF2B5EF4-FFF2-40B4-BE49-F238E27FC236}">
                <a16:creationId xmlns:a16="http://schemas.microsoft.com/office/drawing/2014/main" id="{152C742A-5973-DC13-C147-B986F7DA120F}"/>
              </a:ext>
            </a:extLst>
          </p:cNvPr>
          <p:cNvGrpSpPr/>
          <p:nvPr/>
        </p:nvGrpSpPr>
        <p:grpSpPr>
          <a:xfrm>
            <a:off x="3628350" y="5463250"/>
            <a:ext cx="677433" cy="680289"/>
            <a:chOff x="4152442" y="5302687"/>
            <a:chExt cx="1090895" cy="1095495"/>
          </a:xfrm>
          <a:solidFill>
            <a:srgbClr val="EF3E23"/>
          </a:solidFill>
        </p:grpSpPr>
        <p:sp>
          <p:nvSpPr>
            <p:cNvPr id="95" name="Freeform 94">
              <a:extLst>
                <a:ext uri="{FF2B5EF4-FFF2-40B4-BE49-F238E27FC236}">
                  <a16:creationId xmlns:a16="http://schemas.microsoft.com/office/drawing/2014/main" id="{BDB8FD44-6FDB-97A1-4048-BA0557B91768}"/>
                </a:ext>
              </a:extLst>
            </p:cNvPr>
            <p:cNvSpPr/>
            <p:nvPr/>
          </p:nvSpPr>
          <p:spPr>
            <a:xfrm>
              <a:off x="4152442" y="5302687"/>
              <a:ext cx="1090895" cy="1095495"/>
            </a:xfrm>
            <a:custGeom>
              <a:avLst/>
              <a:gdLst>
                <a:gd name="connsiteX0" fmla="*/ 974655 w 1090895"/>
                <a:gd name="connsiteY0" fmla="*/ 1095495 h 1095495"/>
                <a:gd name="connsiteX1" fmla="*/ 635156 w 1090895"/>
                <a:gd name="connsiteY1" fmla="*/ 1095495 h 1095495"/>
                <a:gd name="connsiteX2" fmla="*/ 630306 w 1090895"/>
                <a:gd name="connsiteY2" fmla="*/ 1093783 h 1095495"/>
                <a:gd name="connsiteX3" fmla="*/ 519326 w 1090895"/>
                <a:gd name="connsiteY3" fmla="*/ 981922 h 1095495"/>
                <a:gd name="connsiteX4" fmla="*/ 516759 w 1090895"/>
                <a:gd name="connsiteY4" fmla="*/ 950247 h 1095495"/>
                <a:gd name="connsiteX5" fmla="*/ 498500 w 1090895"/>
                <a:gd name="connsiteY5" fmla="*/ 950247 h 1095495"/>
                <a:gd name="connsiteX6" fmla="*/ 480812 w 1090895"/>
                <a:gd name="connsiteY6" fmla="*/ 989627 h 1095495"/>
                <a:gd name="connsiteX7" fmla="*/ 488800 w 1090895"/>
                <a:gd name="connsiteY7" fmla="*/ 1055545 h 1095495"/>
                <a:gd name="connsiteX8" fmla="*/ 428318 w 1090895"/>
                <a:gd name="connsiteY8" fmla="*/ 1087220 h 1095495"/>
                <a:gd name="connsiteX9" fmla="*/ 157289 w 1090895"/>
                <a:gd name="connsiteY9" fmla="*/ 1086934 h 1095495"/>
                <a:gd name="connsiteX10" fmla="*/ 124195 w 1090895"/>
                <a:gd name="connsiteY10" fmla="*/ 1085222 h 1095495"/>
                <a:gd name="connsiteX11" fmla="*/ 378 w 1090895"/>
                <a:gd name="connsiteY11" fmla="*/ 954528 h 1095495"/>
                <a:gd name="connsiteX12" fmla="*/ 105366 w 1090895"/>
                <a:gd name="connsiteY12" fmla="*/ 799863 h 1095495"/>
                <a:gd name="connsiteX13" fmla="*/ 130472 w 1090895"/>
                <a:gd name="connsiteY13" fmla="*/ 794156 h 1095495"/>
                <a:gd name="connsiteX14" fmla="*/ 145877 w 1090895"/>
                <a:gd name="connsiteY14" fmla="*/ 742505 h 1095495"/>
                <a:gd name="connsiteX15" fmla="*/ 142169 w 1090895"/>
                <a:gd name="connsiteY15" fmla="*/ 737940 h 1095495"/>
                <a:gd name="connsiteX16" fmla="*/ 135322 w 1090895"/>
                <a:gd name="connsiteY16" fmla="*/ 676587 h 1095495"/>
                <a:gd name="connsiteX17" fmla="*/ 188386 w 1090895"/>
                <a:gd name="connsiteY17" fmla="*/ 643771 h 1095495"/>
                <a:gd name="connsiteX18" fmla="*/ 208357 w 1090895"/>
                <a:gd name="connsiteY18" fmla="*/ 643771 h 1095495"/>
                <a:gd name="connsiteX19" fmla="*/ 208357 w 1090895"/>
                <a:gd name="connsiteY19" fmla="*/ 628647 h 1095495"/>
                <a:gd name="connsiteX20" fmla="*/ 208357 w 1090895"/>
                <a:gd name="connsiteY20" fmla="*/ 112146 h 1095495"/>
                <a:gd name="connsiteX21" fmla="*/ 208927 w 1090895"/>
                <a:gd name="connsiteY21" fmla="*/ 93027 h 1095495"/>
                <a:gd name="connsiteX22" fmla="*/ 275686 w 1090895"/>
                <a:gd name="connsiteY22" fmla="*/ 5993 h 1095495"/>
                <a:gd name="connsiteX23" fmla="*/ 294801 w 1090895"/>
                <a:gd name="connsiteY23" fmla="*/ 0 h 1095495"/>
                <a:gd name="connsiteX24" fmla="*/ 694211 w 1090895"/>
                <a:gd name="connsiteY24" fmla="*/ 0 h 1095495"/>
                <a:gd name="connsiteX25" fmla="*/ 756691 w 1090895"/>
                <a:gd name="connsiteY25" fmla="*/ 34243 h 1095495"/>
                <a:gd name="connsiteX26" fmla="*/ 846558 w 1090895"/>
                <a:gd name="connsiteY26" fmla="*/ 128697 h 1095495"/>
                <a:gd name="connsiteX27" fmla="*/ 878225 w 1090895"/>
                <a:gd name="connsiteY27" fmla="*/ 208883 h 1095495"/>
                <a:gd name="connsiteX28" fmla="*/ 878225 w 1090895"/>
                <a:gd name="connsiteY28" fmla="*/ 345856 h 1095495"/>
                <a:gd name="connsiteX29" fmla="*/ 878225 w 1090895"/>
                <a:gd name="connsiteY29" fmla="*/ 357555 h 1095495"/>
                <a:gd name="connsiteX30" fmla="*/ 943843 w 1090895"/>
                <a:gd name="connsiteY30" fmla="*/ 357841 h 1095495"/>
                <a:gd name="connsiteX31" fmla="*/ 991487 w 1090895"/>
                <a:gd name="connsiteY31" fmla="*/ 362692 h 1095495"/>
                <a:gd name="connsiteX32" fmla="*/ 1090769 w 1090895"/>
                <a:gd name="connsiteY32" fmla="*/ 495955 h 1095495"/>
                <a:gd name="connsiteX33" fmla="*/ 1090769 w 1090895"/>
                <a:gd name="connsiteY33" fmla="*/ 957096 h 1095495"/>
                <a:gd name="connsiteX34" fmla="*/ 1090484 w 1090895"/>
                <a:gd name="connsiteY34" fmla="*/ 969937 h 1095495"/>
                <a:gd name="connsiteX35" fmla="*/ 1027719 w 1090895"/>
                <a:gd name="connsiteY35" fmla="*/ 1074664 h 1095495"/>
                <a:gd name="connsiteX36" fmla="*/ 974655 w 1090895"/>
                <a:gd name="connsiteY36" fmla="*/ 1095495 h 1095495"/>
                <a:gd name="connsiteX37" fmla="*/ 700488 w 1090895"/>
                <a:gd name="connsiteY37" fmla="*/ 33958 h 1095495"/>
                <a:gd name="connsiteX38" fmla="*/ 687079 w 1090895"/>
                <a:gd name="connsiteY38" fmla="*/ 33958 h 1095495"/>
                <a:gd name="connsiteX39" fmla="*/ 317624 w 1090895"/>
                <a:gd name="connsiteY39" fmla="*/ 33387 h 1095495"/>
                <a:gd name="connsiteX40" fmla="*/ 242877 w 1090895"/>
                <a:gd name="connsiteY40" fmla="*/ 108722 h 1095495"/>
                <a:gd name="connsiteX41" fmla="*/ 243448 w 1090895"/>
                <a:gd name="connsiteY41" fmla="*/ 629788 h 1095495"/>
                <a:gd name="connsiteX42" fmla="*/ 243448 w 1090895"/>
                <a:gd name="connsiteY42" fmla="*/ 643486 h 1095495"/>
                <a:gd name="connsiteX43" fmla="*/ 257142 w 1090895"/>
                <a:gd name="connsiteY43" fmla="*/ 643486 h 1095495"/>
                <a:gd name="connsiteX44" fmla="*/ 437447 w 1090895"/>
                <a:gd name="connsiteY44" fmla="*/ 643486 h 1095495"/>
                <a:gd name="connsiteX45" fmla="*/ 493365 w 1090895"/>
                <a:gd name="connsiteY45" fmla="*/ 715682 h 1095495"/>
                <a:gd name="connsiteX46" fmla="*/ 480241 w 1090895"/>
                <a:gd name="connsiteY46" fmla="*/ 743647 h 1095495"/>
                <a:gd name="connsiteX47" fmla="*/ 479671 w 1090895"/>
                <a:gd name="connsiteY47" fmla="*/ 823833 h 1095495"/>
                <a:gd name="connsiteX48" fmla="*/ 479385 w 1090895"/>
                <a:gd name="connsiteY48" fmla="*/ 905731 h 1095495"/>
                <a:gd name="connsiteX49" fmla="*/ 517044 w 1090895"/>
                <a:gd name="connsiteY49" fmla="*/ 915433 h 1095495"/>
                <a:gd name="connsiteX50" fmla="*/ 517044 w 1090895"/>
                <a:gd name="connsiteY50" fmla="*/ 901165 h 1095495"/>
                <a:gd name="connsiteX51" fmla="*/ 517329 w 1090895"/>
                <a:gd name="connsiteY51" fmla="*/ 496811 h 1095495"/>
                <a:gd name="connsiteX52" fmla="*/ 521038 w 1090895"/>
                <a:gd name="connsiteY52" fmla="*/ 460856 h 1095495"/>
                <a:gd name="connsiteX53" fmla="*/ 654270 w 1090895"/>
                <a:gd name="connsiteY53" fmla="*/ 357555 h 1095495"/>
                <a:gd name="connsiteX54" fmla="*/ 830296 w 1090895"/>
                <a:gd name="connsiteY54" fmla="*/ 357555 h 1095495"/>
                <a:gd name="connsiteX55" fmla="*/ 842279 w 1090895"/>
                <a:gd name="connsiteY55" fmla="*/ 357555 h 1095495"/>
                <a:gd name="connsiteX56" fmla="*/ 842279 w 1090895"/>
                <a:gd name="connsiteY56" fmla="*/ 186054 h 1095495"/>
                <a:gd name="connsiteX57" fmla="*/ 829155 w 1090895"/>
                <a:gd name="connsiteY57" fmla="*/ 186054 h 1095495"/>
                <a:gd name="connsiteX58" fmla="*/ 725593 w 1090895"/>
                <a:gd name="connsiteY58" fmla="*/ 186054 h 1095495"/>
                <a:gd name="connsiteX59" fmla="*/ 700202 w 1090895"/>
                <a:gd name="connsiteY59" fmla="*/ 160087 h 1095495"/>
                <a:gd name="connsiteX60" fmla="*/ 700202 w 1090895"/>
                <a:gd name="connsiteY60" fmla="*/ 47655 h 1095495"/>
                <a:gd name="connsiteX61" fmla="*/ 700488 w 1090895"/>
                <a:gd name="connsiteY61" fmla="*/ 33958 h 1095495"/>
                <a:gd name="connsiteX62" fmla="*/ 1058531 w 1090895"/>
                <a:gd name="connsiteY62" fmla="*/ 727381 h 1095495"/>
                <a:gd name="connsiteX63" fmla="*/ 1058531 w 1090895"/>
                <a:gd name="connsiteY63" fmla="*/ 499664 h 1095495"/>
                <a:gd name="connsiteX64" fmla="*/ 1056819 w 1090895"/>
                <a:gd name="connsiteY64" fmla="*/ 473126 h 1095495"/>
                <a:gd name="connsiteX65" fmla="*/ 952402 w 1090895"/>
                <a:gd name="connsiteY65" fmla="*/ 390372 h 1095495"/>
                <a:gd name="connsiteX66" fmla="*/ 656838 w 1090895"/>
                <a:gd name="connsiteY66" fmla="*/ 390372 h 1095495"/>
                <a:gd name="connsiteX67" fmla="*/ 549853 w 1090895"/>
                <a:gd name="connsiteY67" fmla="*/ 497952 h 1095495"/>
                <a:gd name="connsiteX68" fmla="*/ 549853 w 1090895"/>
                <a:gd name="connsiteY68" fmla="*/ 956810 h 1095495"/>
                <a:gd name="connsiteX69" fmla="*/ 550994 w 1090895"/>
                <a:gd name="connsiteY69" fmla="*/ 975929 h 1095495"/>
                <a:gd name="connsiteX70" fmla="*/ 654555 w 1090895"/>
                <a:gd name="connsiteY70" fmla="*/ 1063535 h 1095495"/>
                <a:gd name="connsiteX71" fmla="*/ 950119 w 1090895"/>
                <a:gd name="connsiteY71" fmla="*/ 1063820 h 1095495"/>
                <a:gd name="connsiteX72" fmla="*/ 1059101 w 1090895"/>
                <a:gd name="connsiteY72" fmla="*/ 954242 h 1095495"/>
                <a:gd name="connsiteX73" fmla="*/ 1058531 w 1090895"/>
                <a:gd name="connsiteY73" fmla="*/ 727381 h 1095495"/>
                <a:gd name="connsiteX74" fmla="*/ 204363 w 1090895"/>
                <a:gd name="connsiteY74" fmla="*/ 1054689 h 1095495"/>
                <a:gd name="connsiteX75" fmla="*/ 318765 w 1090895"/>
                <a:gd name="connsiteY75" fmla="*/ 939689 h 1095495"/>
                <a:gd name="connsiteX76" fmla="*/ 205218 w 1090895"/>
                <a:gd name="connsiteY76" fmla="*/ 825830 h 1095495"/>
                <a:gd name="connsiteX77" fmla="*/ 90816 w 1090895"/>
                <a:gd name="connsiteY77" fmla="*/ 939689 h 1095495"/>
                <a:gd name="connsiteX78" fmla="*/ 204363 w 1090895"/>
                <a:gd name="connsiteY78" fmla="*/ 1054689 h 1095495"/>
                <a:gd name="connsiteX79" fmla="*/ 311918 w 1090895"/>
                <a:gd name="connsiteY79" fmla="*/ 725099 h 1095495"/>
                <a:gd name="connsiteX80" fmla="*/ 434594 w 1090895"/>
                <a:gd name="connsiteY80" fmla="*/ 725099 h 1095495"/>
                <a:gd name="connsiteX81" fmla="*/ 461412 w 1090895"/>
                <a:gd name="connsiteY81" fmla="*/ 700843 h 1095495"/>
                <a:gd name="connsiteX82" fmla="*/ 434880 w 1090895"/>
                <a:gd name="connsiteY82" fmla="*/ 677729 h 1095495"/>
                <a:gd name="connsiteX83" fmla="*/ 190668 w 1090895"/>
                <a:gd name="connsiteY83" fmla="*/ 677729 h 1095495"/>
                <a:gd name="connsiteX84" fmla="*/ 180113 w 1090895"/>
                <a:gd name="connsiteY84" fmla="*/ 679156 h 1095495"/>
                <a:gd name="connsiteX85" fmla="*/ 164992 w 1090895"/>
                <a:gd name="connsiteY85" fmla="*/ 705409 h 1095495"/>
                <a:gd name="connsiteX86" fmla="*/ 189527 w 1090895"/>
                <a:gd name="connsiteY86" fmla="*/ 724813 h 1095495"/>
                <a:gd name="connsiteX87" fmla="*/ 311918 w 1090895"/>
                <a:gd name="connsiteY87" fmla="*/ 725099 h 1095495"/>
                <a:gd name="connsiteX88" fmla="*/ 313345 w 1090895"/>
                <a:gd name="connsiteY88" fmla="*/ 759627 h 1095495"/>
                <a:gd name="connsiteX89" fmla="*/ 190668 w 1090895"/>
                <a:gd name="connsiteY89" fmla="*/ 759627 h 1095495"/>
                <a:gd name="connsiteX90" fmla="*/ 164707 w 1090895"/>
                <a:gd name="connsiteY90" fmla="*/ 778746 h 1095495"/>
                <a:gd name="connsiteX91" fmla="*/ 177260 w 1090895"/>
                <a:gd name="connsiteY91" fmla="*/ 793870 h 1095495"/>
                <a:gd name="connsiteX92" fmla="*/ 263133 w 1090895"/>
                <a:gd name="connsiteY92" fmla="*/ 806141 h 1095495"/>
                <a:gd name="connsiteX93" fmla="*/ 268268 w 1090895"/>
                <a:gd name="connsiteY93" fmla="*/ 806711 h 1095495"/>
                <a:gd name="connsiteX94" fmla="*/ 438018 w 1090895"/>
                <a:gd name="connsiteY94" fmla="*/ 806426 h 1095495"/>
                <a:gd name="connsiteX95" fmla="*/ 460556 w 1090895"/>
                <a:gd name="connsiteY95" fmla="*/ 786165 h 1095495"/>
                <a:gd name="connsiteX96" fmla="*/ 434880 w 1090895"/>
                <a:gd name="connsiteY96" fmla="*/ 759342 h 1095495"/>
                <a:gd name="connsiteX97" fmla="*/ 313345 w 1090895"/>
                <a:gd name="connsiteY97" fmla="*/ 759627 h 1095495"/>
                <a:gd name="connsiteX98" fmla="*/ 302503 w 1090895"/>
                <a:gd name="connsiteY98" fmla="*/ 1052406 h 1095495"/>
                <a:gd name="connsiteX99" fmla="*/ 324756 w 1090895"/>
                <a:gd name="connsiteY99" fmla="*/ 1052406 h 1095495"/>
                <a:gd name="connsiteX100" fmla="*/ 435735 w 1090895"/>
                <a:gd name="connsiteY100" fmla="*/ 1052406 h 1095495"/>
                <a:gd name="connsiteX101" fmla="*/ 461412 w 1090895"/>
                <a:gd name="connsiteY101" fmla="*/ 1028150 h 1095495"/>
                <a:gd name="connsiteX102" fmla="*/ 436021 w 1090895"/>
                <a:gd name="connsiteY102" fmla="*/ 1005036 h 1095495"/>
                <a:gd name="connsiteX103" fmla="*/ 343300 w 1090895"/>
                <a:gd name="connsiteY103" fmla="*/ 1005036 h 1095495"/>
                <a:gd name="connsiteX104" fmla="*/ 334456 w 1090895"/>
                <a:gd name="connsiteY104" fmla="*/ 1008746 h 1095495"/>
                <a:gd name="connsiteX105" fmla="*/ 302503 w 1090895"/>
                <a:gd name="connsiteY105" fmla="*/ 1052406 h 1095495"/>
                <a:gd name="connsiteX106" fmla="*/ 315056 w 1090895"/>
                <a:gd name="connsiteY106" fmla="*/ 841240 h 1095495"/>
                <a:gd name="connsiteX107" fmla="*/ 339877 w 1090895"/>
                <a:gd name="connsiteY107" fmla="*/ 883758 h 1095495"/>
                <a:gd name="connsiteX108" fmla="*/ 349006 w 1090895"/>
                <a:gd name="connsiteY108" fmla="*/ 888324 h 1095495"/>
                <a:gd name="connsiteX109" fmla="*/ 435165 w 1090895"/>
                <a:gd name="connsiteY109" fmla="*/ 888324 h 1095495"/>
                <a:gd name="connsiteX110" fmla="*/ 461127 w 1090895"/>
                <a:gd name="connsiteY110" fmla="*/ 864925 h 1095495"/>
                <a:gd name="connsiteX111" fmla="*/ 434880 w 1090895"/>
                <a:gd name="connsiteY111" fmla="*/ 841240 h 1095495"/>
                <a:gd name="connsiteX112" fmla="*/ 388947 w 1090895"/>
                <a:gd name="connsiteY112" fmla="*/ 841240 h 1095495"/>
                <a:gd name="connsiteX113" fmla="*/ 315056 w 1090895"/>
                <a:gd name="connsiteY113" fmla="*/ 841240 h 1095495"/>
                <a:gd name="connsiteX114" fmla="*/ 349006 w 1090895"/>
                <a:gd name="connsiteY114" fmla="*/ 969937 h 1095495"/>
                <a:gd name="connsiteX115" fmla="*/ 440871 w 1090895"/>
                <a:gd name="connsiteY115" fmla="*/ 969652 h 1095495"/>
                <a:gd name="connsiteX116" fmla="*/ 460841 w 1090895"/>
                <a:gd name="connsiteY116" fmla="*/ 949391 h 1095495"/>
                <a:gd name="connsiteX117" fmla="*/ 434594 w 1090895"/>
                <a:gd name="connsiteY117" fmla="*/ 923138 h 1095495"/>
                <a:gd name="connsiteX118" fmla="*/ 362130 w 1090895"/>
                <a:gd name="connsiteY118" fmla="*/ 923138 h 1095495"/>
                <a:gd name="connsiteX119" fmla="*/ 351289 w 1090895"/>
                <a:gd name="connsiteY119" fmla="*/ 923709 h 1095495"/>
                <a:gd name="connsiteX120" fmla="*/ 349006 w 1090895"/>
                <a:gd name="connsiteY120" fmla="*/ 969937 h 1095495"/>
                <a:gd name="connsiteX121" fmla="*/ 735579 w 1090895"/>
                <a:gd name="connsiteY121" fmla="*/ 61352 h 1095495"/>
                <a:gd name="connsiteX122" fmla="*/ 735579 w 1090895"/>
                <a:gd name="connsiteY122" fmla="*/ 150670 h 1095495"/>
                <a:gd name="connsiteX123" fmla="*/ 820026 w 1090895"/>
                <a:gd name="connsiteY123" fmla="*/ 150670 h 1095495"/>
                <a:gd name="connsiteX124" fmla="*/ 735579 w 1090895"/>
                <a:gd name="connsiteY124" fmla="*/ 61352 h 1095495"/>
                <a:gd name="connsiteX125" fmla="*/ 34898 w 1090895"/>
                <a:gd name="connsiteY125" fmla="*/ 959664 h 1095495"/>
                <a:gd name="connsiteX126" fmla="*/ 64854 w 1090895"/>
                <a:gd name="connsiteY126" fmla="*/ 985346 h 1095495"/>
                <a:gd name="connsiteX127" fmla="*/ 59434 w 1090895"/>
                <a:gd name="connsiteY127" fmla="*/ 959664 h 1095495"/>
                <a:gd name="connsiteX128" fmla="*/ 34898 w 1090895"/>
                <a:gd name="connsiteY128" fmla="*/ 959664 h 1095495"/>
                <a:gd name="connsiteX129" fmla="*/ 62286 w 1090895"/>
                <a:gd name="connsiteY129" fmla="*/ 902021 h 1095495"/>
                <a:gd name="connsiteX130" fmla="*/ 34328 w 1090895"/>
                <a:gd name="connsiteY130" fmla="*/ 925992 h 1095495"/>
                <a:gd name="connsiteX131" fmla="*/ 62286 w 1090895"/>
                <a:gd name="connsiteY131" fmla="*/ 902021 h 1095495"/>
                <a:gd name="connsiteX132" fmla="*/ 99375 w 1090895"/>
                <a:gd name="connsiteY132" fmla="*/ 837245 h 1095495"/>
                <a:gd name="connsiteX133" fmla="*/ 97663 w 1090895"/>
                <a:gd name="connsiteY133" fmla="*/ 834962 h 1095495"/>
                <a:gd name="connsiteX134" fmla="*/ 57722 w 1090895"/>
                <a:gd name="connsiteY134" fmla="*/ 865495 h 1095495"/>
                <a:gd name="connsiteX135" fmla="*/ 60004 w 1090895"/>
                <a:gd name="connsiteY135" fmla="*/ 870061 h 1095495"/>
                <a:gd name="connsiteX136" fmla="*/ 78833 w 1090895"/>
                <a:gd name="connsiteY136" fmla="*/ 864925 h 1095495"/>
                <a:gd name="connsiteX137" fmla="*/ 99375 w 1090895"/>
                <a:gd name="connsiteY137" fmla="*/ 837245 h 1095495"/>
                <a:gd name="connsiteX138" fmla="*/ 97663 w 1090895"/>
                <a:gd name="connsiteY138" fmla="*/ 1045272 h 1095495"/>
                <a:gd name="connsiteX139" fmla="*/ 99660 w 1090895"/>
                <a:gd name="connsiteY139" fmla="*/ 1042989 h 1095495"/>
                <a:gd name="connsiteX140" fmla="*/ 86536 w 1090895"/>
                <a:gd name="connsiteY140" fmla="*/ 1026438 h 1095495"/>
                <a:gd name="connsiteX141" fmla="*/ 62286 w 1090895"/>
                <a:gd name="connsiteY141" fmla="*/ 1020446 h 1095495"/>
                <a:gd name="connsiteX142" fmla="*/ 97663 w 1090895"/>
                <a:gd name="connsiteY142" fmla="*/ 1045272 h 109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090895" h="1095495">
                  <a:moveTo>
                    <a:pt x="974655" y="1095495"/>
                  </a:moveTo>
                  <a:cubicBezTo>
                    <a:pt x="861393" y="1095495"/>
                    <a:pt x="748132" y="1095495"/>
                    <a:pt x="635156" y="1095495"/>
                  </a:cubicBezTo>
                  <a:cubicBezTo>
                    <a:pt x="633444" y="1094924"/>
                    <a:pt x="632017" y="1094068"/>
                    <a:pt x="630306" y="1093783"/>
                  </a:cubicBezTo>
                  <a:cubicBezTo>
                    <a:pt x="571535" y="1083225"/>
                    <a:pt x="529026" y="1040706"/>
                    <a:pt x="519326" y="981922"/>
                  </a:cubicBezTo>
                  <a:cubicBezTo>
                    <a:pt x="517615" y="971649"/>
                    <a:pt x="517615" y="960805"/>
                    <a:pt x="516759" y="950247"/>
                  </a:cubicBezTo>
                  <a:cubicBezTo>
                    <a:pt x="509626" y="950247"/>
                    <a:pt x="503350" y="950247"/>
                    <a:pt x="498500" y="950247"/>
                  </a:cubicBezTo>
                  <a:cubicBezTo>
                    <a:pt x="492509" y="963659"/>
                    <a:pt x="487088" y="975929"/>
                    <a:pt x="480812" y="989627"/>
                  </a:cubicBezTo>
                  <a:cubicBezTo>
                    <a:pt x="496503" y="1008746"/>
                    <a:pt x="501353" y="1031289"/>
                    <a:pt x="488800" y="1055545"/>
                  </a:cubicBezTo>
                  <a:cubicBezTo>
                    <a:pt x="476247" y="1079800"/>
                    <a:pt x="454565" y="1087220"/>
                    <a:pt x="428318" y="1087220"/>
                  </a:cubicBezTo>
                  <a:cubicBezTo>
                    <a:pt x="337880" y="1086649"/>
                    <a:pt x="247442" y="1087220"/>
                    <a:pt x="157289" y="1086934"/>
                  </a:cubicBezTo>
                  <a:cubicBezTo>
                    <a:pt x="146163" y="1086934"/>
                    <a:pt x="135322" y="1086649"/>
                    <a:pt x="124195" y="1085222"/>
                  </a:cubicBezTo>
                  <a:cubicBezTo>
                    <a:pt x="58007" y="1075805"/>
                    <a:pt x="4657" y="1019304"/>
                    <a:pt x="378" y="954528"/>
                  </a:cubicBezTo>
                  <a:cubicBezTo>
                    <a:pt x="-4472" y="881190"/>
                    <a:pt x="37751" y="818982"/>
                    <a:pt x="105366" y="799863"/>
                  </a:cubicBezTo>
                  <a:cubicBezTo>
                    <a:pt x="113354" y="797580"/>
                    <a:pt x="121627" y="796153"/>
                    <a:pt x="130472" y="794156"/>
                  </a:cubicBezTo>
                  <a:cubicBezTo>
                    <a:pt x="127333" y="774180"/>
                    <a:pt x="133039" y="757059"/>
                    <a:pt x="145877" y="742505"/>
                  </a:cubicBezTo>
                  <a:cubicBezTo>
                    <a:pt x="144451" y="740508"/>
                    <a:pt x="143310" y="739366"/>
                    <a:pt x="142169" y="737940"/>
                  </a:cubicBezTo>
                  <a:cubicBezTo>
                    <a:pt x="127904" y="718821"/>
                    <a:pt x="125051" y="697989"/>
                    <a:pt x="135322" y="676587"/>
                  </a:cubicBezTo>
                  <a:cubicBezTo>
                    <a:pt x="145877" y="654900"/>
                    <a:pt x="164136" y="643771"/>
                    <a:pt x="188386" y="643771"/>
                  </a:cubicBezTo>
                  <a:cubicBezTo>
                    <a:pt x="194663" y="643771"/>
                    <a:pt x="200939" y="643771"/>
                    <a:pt x="208357" y="643771"/>
                  </a:cubicBezTo>
                  <a:cubicBezTo>
                    <a:pt x="208357" y="637778"/>
                    <a:pt x="208357" y="633213"/>
                    <a:pt x="208357" y="628647"/>
                  </a:cubicBezTo>
                  <a:cubicBezTo>
                    <a:pt x="208357" y="456575"/>
                    <a:pt x="208357" y="284218"/>
                    <a:pt x="208357" y="112146"/>
                  </a:cubicBezTo>
                  <a:cubicBezTo>
                    <a:pt x="208357" y="105868"/>
                    <a:pt x="208357" y="99305"/>
                    <a:pt x="208927" y="93027"/>
                  </a:cubicBezTo>
                  <a:cubicBezTo>
                    <a:pt x="213207" y="50223"/>
                    <a:pt x="236030" y="21402"/>
                    <a:pt x="275686" y="5993"/>
                  </a:cubicBezTo>
                  <a:cubicBezTo>
                    <a:pt x="281962" y="3710"/>
                    <a:pt x="288524" y="1998"/>
                    <a:pt x="294801" y="0"/>
                  </a:cubicBezTo>
                  <a:cubicBezTo>
                    <a:pt x="428033" y="0"/>
                    <a:pt x="560979" y="0"/>
                    <a:pt x="694211" y="0"/>
                  </a:cubicBezTo>
                  <a:cubicBezTo>
                    <a:pt x="718176" y="5422"/>
                    <a:pt x="739573" y="15695"/>
                    <a:pt x="756691" y="34243"/>
                  </a:cubicBezTo>
                  <a:cubicBezTo>
                    <a:pt x="786646" y="65918"/>
                    <a:pt x="816602" y="97593"/>
                    <a:pt x="846558" y="128697"/>
                  </a:cubicBezTo>
                  <a:cubicBezTo>
                    <a:pt x="868240" y="151241"/>
                    <a:pt x="878511" y="177494"/>
                    <a:pt x="878225" y="208883"/>
                  </a:cubicBezTo>
                  <a:cubicBezTo>
                    <a:pt x="877940" y="254541"/>
                    <a:pt x="878225" y="300198"/>
                    <a:pt x="878225" y="345856"/>
                  </a:cubicBezTo>
                  <a:cubicBezTo>
                    <a:pt x="878225" y="349565"/>
                    <a:pt x="878225" y="353275"/>
                    <a:pt x="878225" y="357555"/>
                  </a:cubicBezTo>
                  <a:cubicBezTo>
                    <a:pt x="901334" y="357555"/>
                    <a:pt x="922446" y="356985"/>
                    <a:pt x="943843" y="357841"/>
                  </a:cubicBezTo>
                  <a:cubicBezTo>
                    <a:pt x="959819" y="358412"/>
                    <a:pt x="976081" y="358697"/>
                    <a:pt x="991487" y="362692"/>
                  </a:cubicBezTo>
                  <a:cubicBezTo>
                    <a:pt x="1051684" y="378101"/>
                    <a:pt x="1090484" y="431178"/>
                    <a:pt x="1090769" y="495955"/>
                  </a:cubicBezTo>
                  <a:cubicBezTo>
                    <a:pt x="1091054" y="649764"/>
                    <a:pt x="1090769" y="803287"/>
                    <a:pt x="1090769" y="957096"/>
                  </a:cubicBezTo>
                  <a:cubicBezTo>
                    <a:pt x="1090769" y="961376"/>
                    <a:pt x="1090769" y="965657"/>
                    <a:pt x="1090484" y="969937"/>
                  </a:cubicBezTo>
                  <a:cubicBezTo>
                    <a:pt x="1087060" y="1015309"/>
                    <a:pt x="1066234" y="1050979"/>
                    <a:pt x="1027719" y="1074664"/>
                  </a:cubicBezTo>
                  <a:cubicBezTo>
                    <a:pt x="1011457" y="1084081"/>
                    <a:pt x="992343" y="1088647"/>
                    <a:pt x="974655" y="1095495"/>
                  </a:cubicBezTo>
                  <a:close/>
                  <a:moveTo>
                    <a:pt x="700488" y="33958"/>
                  </a:moveTo>
                  <a:cubicBezTo>
                    <a:pt x="694782" y="33958"/>
                    <a:pt x="690788" y="33958"/>
                    <a:pt x="687079" y="33958"/>
                  </a:cubicBezTo>
                  <a:cubicBezTo>
                    <a:pt x="563832" y="33958"/>
                    <a:pt x="440871" y="34814"/>
                    <a:pt x="317624" y="33387"/>
                  </a:cubicBezTo>
                  <a:cubicBezTo>
                    <a:pt x="276827" y="33102"/>
                    <a:pt x="242592" y="60496"/>
                    <a:pt x="242877" y="108722"/>
                  </a:cubicBezTo>
                  <a:cubicBezTo>
                    <a:pt x="244018" y="282506"/>
                    <a:pt x="243448" y="456004"/>
                    <a:pt x="243448" y="629788"/>
                  </a:cubicBezTo>
                  <a:cubicBezTo>
                    <a:pt x="243448" y="634069"/>
                    <a:pt x="243448" y="638064"/>
                    <a:pt x="243448" y="643486"/>
                  </a:cubicBezTo>
                  <a:cubicBezTo>
                    <a:pt x="248868" y="643486"/>
                    <a:pt x="253148" y="643486"/>
                    <a:pt x="257142" y="643486"/>
                  </a:cubicBezTo>
                  <a:cubicBezTo>
                    <a:pt x="317339" y="643486"/>
                    <a:pt x="377536" y="643200"/>
                    <a:pt x="437447" y="643486"/>
                  </a:cubicBezTo>
                  <a:cubicBezTo>
                    <a:pt x="475677" y="643771"/>
                    <a:pt x="503065" y="678585"/>
                    <a:pt x="493365" y="715682"/>
                  </a:cubicBezTo>
                  <a:cubicBezTo>
                    <a:pt x="490797" y="725384"/>
                    <a:pt x="484806" y="734230"/>
                    <a:pt x="480241" y="743647"/>
                  </a:cubicBezTo>
                  <a:cubicBezTo>
                    <a:pt x="500782" y="770756"/>
                    <a:pt x="500782" y="792729"/>
                    <a:pt x="479671" y="823833"/>
                  </a:cubicBezTo>
                  <a:cubicBezTo>
                    <a:pt x="500782" y="855222"/>
                    <a:pt x="500782" y="874627"/>
                    <a:pt x="479385" y="905731"/>
                  </a:cubicBezTo>
                  <a:cubicBezTo>
                    <a:pt x="488515" y="922282"/>
                    <a:pt x="503635" y="912294"/>
                    <a:pt x="517044" y="915433"/>
                  </a:cubicBezTo>
                  <a:cubicBezTo>
                    <a:pt x="517044" y="909726"/>
                    <a:pt x="517044" y="905446"/>
                    <a:pt x="517044" y="901165"/>
                  </a:cubicBezTo>
                  <a:cubicBezTo>
                    <a:pt x="517044" y="766476"/>
                    <a:pt x="517044" y="631501"/>
                    <a:pt x="517329" y="496811"/>
                  </a:cubicBezTo>
                  <a:cubicBezTo>
                    <a:pt x="517329" y="484826"/>
                    <a:pt x="518185" y="472555"/>
                    <a:pt x="521038" y="460856"/>
                  </a:cubicBezTo>
                  <a:cubicBezTo>
                    <a:pt x="535588" y="398933"/>
                    <a:pt x="588938" y="357841"/>
                    <a:pt x="654270" y="357555"/>
                  </a:cubicBezTo>
                  <a:cubicBezTo>
                    <a:pt x="713041" y="357270"/>
                    <a:pt x="771811" y="357555"/>
                    <a:pt x="830296" y="357555"/>
                  </a:cubicBezTo>
                  <a:cubicBezTo>
                    <a:pt x="834290" y="357555"/>
                    <a:pt x="838570" y="357555"/>
                    <a:pt x="842279" y="357555"/>
                  </a:cubicBezTo>
                  <a:cubicBezTo>
                    <a:pt x="842279" y="299627"/>
                    <a:pt x="842279" y="243126"/>
                    <a:pt x="842279" y="186054"/>
                  </a:cubicBezTo>
                  <a:cubicBezTo>
                    <a:pt x="836858" y="186054"/>
                    <a:pt x="833149" y="186054"/>
                    <a:pt x="829155" y="186054"/>
                  </a:cubicBezTo>
                  <a:cubicBezTo>
                    <a:pt x="794634" y="186054"/>
                    <a:pt x="760114" y="186054"/>
                    <a:pt x="725593" y="186054"/>
                  </a:cubicBezTo>
                  <a:cubicBezTo>
                    <a:pt x="704482" y="186054"/>
                    <a:pt x="700202" y="181774"/>
                    <a:pt x="700202" y="160087"/>
                  </a:cubicBezTo>
                  <a:cubicBezTo>
                    <a:pt x="700202" y="122705"/>
                    <a:pt x="700202" y="85322"/>
                    <a:pt x="700202" y="47655"/>
                  </a:cubicBezTo>
                  <a:cubicBezTo>
                    <a:pt x="700488" y="43660"/>
                    <a:pt x="700488" y="39380"/>
                    <a:pt x="700488" y="33958"/>
                  </a:cubicBezTo>
                  <a:close/>
                  <a:moveTo>
                    <a:pt x="1058531" y="727381"/>
                  </a:moveTo>
                  <a:cubicBezTo>
                    <a:pt x="1058531" y="651476"/>
                    <a:pt x="1058531" y="575570"/>
                    <a:pt x="1058531" y="499664"/>
                  </a:cubicBezTo>
                  <a:cubicBezTo>
                    <a:pt x="1058531" y="490818"/>
                    <a:pt x="1058531" y="481687"/>
                    <a:pt x="1056819" y="473126"/>
                  </a:cubicBezTo>
                  <a:cubicBezTo>
                    <a:pt x="1046834" y="422617"/>
                    <a:pt x="1006037" y="390372"/>
                    <a:pt x="952402" y="390372"/>
                  </a:cubicBezTo>
                  <a:cubicBezTo>
                    <a:pt x="853975" y="390372"/>
                    <a:pt x="755264" y="390372"/>
                    <a:pt x="656838" y="390372"/>
                  </a:cubicBezTo>
                  <a:cubicBezTo>
                    <a:pt x="592932" y="390372"/>
                    <a:pt x="549853" y="433746"/>
                    <a:pt x="549853" y="497952"/>
                  </a:cubicBezTo>
                  <a:cubicBezTo>
                    <a:pt x="549853" y="650905"/>
                    <a:pt x="549853" y="803858"/>
                    <a:pt x="549853" y="956810"/>
                  </a:cubicBezTo>
                  <a:cubicBezTo>
                    <a:pt x="549853" y="963088"/>
                    <a:pt x="549853" y="969652"/>
                    <a:pt x="550994" y="975929"/>
                  </a:cubicBezTo>
                  <a:cubicBezTo>
                    <a:pt x="559838" y="1028721"/>
                    <a:pt x="600635" y="1063250"/>
                    <a:pt x="654555" y="1063535"/>
                  </a:cubicBezTo>
                  <a:cubicBezTo>
                    <a:pt x="752982" y="1063820"/>
                    <a:pt x="851693" y="1062679"/>
                    <a:pt x="950119" y="1063820"/>
                  </a:cubicBezTo>
                  <a:cubicBezTo>
                    <a:pt x="1012313" y="1064676"/>
                    <a:pt x="1060528" y="1017592"/>
                    <a:pt x="1059101" y="954242"/>
                  </a:cubicBezTo>
                  <a:cubicBezTo>
                    <a:pt x="1057390" y="878622"/>
                    <a:pt x="1058531" y="803002"/>
                    <a:pt x="1058531" y="727381"/>
                  </a:cubicBezTo>
                  <a:close/>
                  <a:moveTo>
                    <a:pt x="204363" y="1054689"/>
                  </a:moveTo>
                  <a:cubicBezTo>
                    <a:pt x="267983" y="1054689"/>
                    <a:pt x="318480" y="1003895"/>
                    <a:pt x="318765" y="939689"/>
                  </a:cubicBezTo>
                  <a:cubicBezTo>
                    <a:pt x="319050" y="877766"/>
                    <a:pt x="267127" y="825830"/>
                    <a:pt x="205218" y="825830"/>
                  </a:cubicBezTo>
                  <a:cubicBezTo>
                    <a:pt x="142454" y="825830"/>
                    <a:pt x="90530" y="877195"/>
                    <a:pt x="90816" y="939689"/>
                  </a:cubicBezTo>
                  <a:cubicBezTo>
                    <a:pt x="90530" y="1003039"/>
                    <a:pt x="141598" y="1054403"/>
                    <a:pt x="204363" y="1054689"/>
                  </a:cubicBezTo>
                  <a:close/>
                  <a:moveTo>
                    <a:pt x="311918" y="725099"/>
                  </a:moveTo>
                  <a:cubicBezTo>
                    <a:pt x="352715" y="725099"/>
                    <a:pt x="393797" y="725099"/>
                    <a:pt x="434594" y="725099"/>
                  </a:cubicBezTo>
                  <a:cubicBezTo>
                    <a:pt x="450856" y="725099"/>
                    <a:pt x="461697" y="715111"/>
                    <a:pt x="461412" y="700843"/>
                  </a:cubicBezTo>
                  <a:cubicBezTo>
                    <a:pt x="461127" y="687146"/>
                    <a:pt x="450571" y="677729"/>
                    <a:pt x="434880" y="677729"/>
                  </a:cubicBezTo>
                  <a:cubicBezTo>
                    <a:pt x="353571" y="677729"/>
                    <a:pt x="271977" y="677729"/>
                    <a:pt x="190668" y="677729"/>
                  </a:cubicBezTo>
                  <a:cubicBezTo>
                    <a:pt x="187245" y="677729"/>
                    <a:pt x="183536" y="678014"/>
                    <a:pt x="180113" y="679156"/>
                  </a:cubicBezTo>
                  <a:cubicBezTo>
                    <a:pt x="168986" y="682865"/>
                    <a:pt x="162995" y="693709"/>
                    <a:pt x="164992" y="705409"/>
                  </a:cubicBezTo>
                  <a:cubicBezTo>
                    <a:pt x="166989" y="716823"/>
                    <a:pt x="176118" y="724813"/>
                    <a:pt x="189527" y="724813"/>
                  </a:cubicBezTo>
                  <a:cubicBezTo>
                    <a:pt x="230039" y="725384"/>
                    <a:pt x="270836" y="725099"/>
                    <a:pt x="311918" y="725099"/>
                  </a:cubicBezTo>
                  <a:close/>
                  <a:moveTo>
                    <a:pt x="313345" y="759627"/>
                  </a:moveTo>
                  <a:cubicBezTo>
                    <a:pt x="272548" y="759627"/>
                    <a:pt x="231465" y="759627"/>
                    <a:pt x="190668" y="759627"/>
                  </a:cubicBezTo>
                  <a:cubicBezTo>
                    <a:pt x="176404" y="759627"/>
                    <a:pt x="166989" y="767046"/>
                    <a:pt x="164707" y="778746"/>
                  </a:cubicBezTo>
                  <a:cubicBezTo>
                    <a:pt x="162424" y="790731"/>
                    <a:pt x="165277" y="794156"/>
                    <a:pt x="177260" y="793870"/>
                  </a:cubicBezTo>
                  <a:cubicBezTo>
                    <a:pt x="206645" y="793299"/>
                    <a:pt x="235745" y="793585"/>
                    <a:pt x="263133" y="806141"/>
                  </a:cubicBezTo>
                  <a:cubicBezTo>
                    <a:pt x="264559" y="806711"/>
                    <a:pt x="266556" y="806711"/>
                    <a:pt x="268268" y="806711"/>
                  </a:cubicBezTo>
                  <a:cubicBezTo>
                    <a:pt x="324756" y="806711"/>
                    <a:pt x="381530" y="806711"/>
                    <a:pt x="438018" y="806426"/>
                  </a:cubicBezTo>
                  <a:cubicBezTo>
                    <a:pt x="450285" y="806426"/>
                    <a:pt x="458844" y="797865"/>
                    <a:pt x="460556" y="786165"/>
                  </a:cubicBezTo>
                  <a:cubicBezTo>
                    <a:pt x="462838" y="771327"/>
                    <a:pt x="451712" y="759342"/>
                    <a:pt x="434880" y="759342"/>
                  </a:cubicBezTo>
                  <a:cubicBezTo>
                    <a:pt x="394368" y="759342"/>
                    <a:pt x="353856" y="759627"/>
                    <a:pt x="313345" y="759627"/>
                  </a:cubicBezTo>
                  <a:close/>
                  <a:moveTo>
                    <a:pt x="302503" y="1052406"/>
                  </a:moveTo>
                  <a:cubicBezTo>
                    <a:pt x="309636" y="1052406"/>
                    <a:pt x="317053" y="1052406"/>
                    <a:pt x="324756" y="1052406"/>
                  </a:cubicBezTo>
                  <a:cubicBezTo>
                    <a:pt x="361844" y="1052406"/>
                    <a:pt x="398647" y="1052691"/>
                    <a:pt x="435735" y="1052406"/>
                  </a:cubicBezTo>
                  <a:cubicBezTo>
                    <a:pt x="450856" y="1052406"/>
                    <a:pt x="461697" y="1041848"/>
                    <a:pt x="461412" y="1028150"/>
                  </a:cubicBezTo>
                  <a:cubicBezTo>
                    <a:pt x="461127" y="1014738"/>
                    <a:pt x="451141" y="1005322"/>
                    <a:pt x="436021" y="1005036"/>
                  </a:cubicBezTo>
                  <a:cubicBezTo>
                    <a:pt x="405209" y="1004751"/>
                    <a:pt x="374112" y="1004751"/>
                    <a:pt x="343300" y="1005036"/>
                  </a:cubicBezTo>
                  <a:cubicBezTo>
                    <a:pt x="340162" y="1005036"/>
                    <a:pt x="336168" y="1006463"/>
                    <a:pt x="334456" y="1008746"/>
                  </a:cubicBezTo>
                  <a:cubicBezTo>
                    <a:pt x="323330" y="1023014"/>
                    <a:pt x="313345" y="1037282"/>
                    <a:pt x="302503" y="1052406"/>
                  </a:cubicBezTo>
                  <a:close/>
                  <a:moveTo>
                    <a:pt x="315056" y="841240"/>
                  </a:moveTo>
                  <a:cubicBezTo>
                    <a:pt x="323615" y="856364"/>
                    <a:pt x="331318" y="870346"/>
                    <a:pt x="339877" y="883758"/>
                  </a:cubicBezTo>
                  <a:cubicBezTo>
                    <a:pt x="341589" y="886327"/>
                    <a:pt x="345868" y="888324"/>
                    <a:pt x="349006" y="888324"/>
                  </a:cubicBezTo>
                  <a:cubicBezTo>
                    <a:pt x="377821" y="888609"/>
                    <a:pt x="406636" y="888609"/>
                    <a:pt x="435165" y="888324"/>
                  </a:cubicBezTo>
                  <a:cubicBezTo>
                    <a:pt x="450856" y="888324"/>
                    <a:pt x="461127" y="878622"/>
                    <a:pt x="461127" y="864925"/>
                  </a:cubicBezTo>
                  <a:cubicBezTo>
                    <a:pt x="461127" y="851513"/>
                    <a:pt x="450571" y="841525"/>
                    <a:pt x="434880" y="841240"/>
                  </a:cubicBezTo>
                  <a:cubicBezTo>
                    <a:pt x="419759" y="840954"/>
                    <a:pt x="404353" y="841240"/>
                    <a:pt x="388947" y="841240"/>
                  </a:cubicBezTo>
                  <a:cubicBezTo>
                    <a:pt x="364412" y="841240"/>
                    <a:pt x="339877" y="841240"/>
                    <a:pt x="315056" y="841240"/>
                  </a:cubicBezTo>
                  <a:close/>
                  <a:moveTo>
                    <a:pt x="349006" y="969937"/>
                  </a:moveTo>
                  <a:cubicBezTo>
                    <a:pt x="379818" y="969937"/>
                    <a:pt x="410344" y="970508"/>
                    <a:pt x="440871" y="969652"/>
                  </a:cubicBezTo>
                  <a:cubicBezTo>
                    <a:pt x="451997" y="969366"/>
                    <a:pt x="459415" y="960235"/>
                    <a:pt x="460841" y="949391"/>
                  </a:cubicBezTo>
                  <a:cubicBezTo>
                    <a:pt x="462838" y="934552"/>
                    <a:pt x="451997" y="923423"/>
                    <a:pt x="434594" y="923138"/>
                  </a:cubicBezTo>
                  <a:cubicBezTo>
                    <a:pt x="410344" y="922853"/>
                    <a:pt x="386380" y="923138"/>
                    <a:pt x="362130" y="923138"/>
                  </a:cubicBezTo>
                  <a:cubicBezTo>
                    <a:pt x="358421" y="923138"/>
                    <a:pt x="354712" y="923423"/>
                    <a:pt x="351289" y="923709"/>
                  </a:cubicBezTo>
                  <a:cubicBezTo>
                    <a:pt x="350433" y="939689"/>
                    <a:pt x="349862" y="954528"/>
                    <a:pt x="349006" y="969937"/>
                  </a:cubicBezTo>
                  <a:close/>
                  <a:moveTo>
                    <a:pt x="735579" y="61352"/>
                  </a:moveTo>
                  <a:cubicBezTo>
                    <a:pt x="735579" y="92456"/>
                    <a:pt x="735579" y="121563"/>
                    <a:pt x="735579" y="150670"/>
                  </a:cubicBezTo>
                  <a:cubicBezTo>
                    <a:pt x="763252" y="150670"/>
                    <a:pt x="790640" y="150670"/>
                    <a:pt x="820026" y="150670"/>
                  </a:cubicBezTo>
                  <a:cubicBezTo>
                    <a:pt x="791496" y="120707"/>
                    <a:pt x="764393" y="91886"/>
                    <a:pt x="735579" y="61352"/>
                  </a:cubicBezTo>
                  <a:close/>
                  <a:moveTo>
                    <a:pt x="34898" y="959664"/>
                  </a:moveTo>
                  <a:cubicBezTo>
                    <a:pt x="36039" y="985061"/>
                    <a:pt x="40889" y="988771"/>
                    <a:pt x="64854" y="985346"/>
                  </a:cubicBezTo>
                  <a:cubicBezTo>
                    <a:pt x="63142" y="976786"/>
                    <a:pt x="61145" y="968225"/>
                    <a:pt x="59434" y="959664"/>
                  </a:cubicBezTo>
                  <a:cubicBezTo>
                    <a:pt x="50875" y="959664"/>
                    <a:pt x="43172" y="959664"/>
                    <a:pt x="34898" y="959664"/>
                  </a:cubicBezTo>
                  <a:close/>
                  <a:moveTo>
                    <a:pt x="62286" y="902021"/>
                  </a:moveTo>
                  <a:cubicBezTo>
                    <a:pt x="37181" y="898597"/>
                    <a:pt x="31189" y="903734"/>
                    <a:pt x="34328" y="925992"/>
                  </a:cubicBezTo>
                  <a:cubicBezTo>
                    <a:pt x="65425" y="926848"/>
                    <a:pt x="57436" y="930843"/>
                    <a:pt x="62286" y="902021"/>
                  </a:cubicBezTo>
                  <a:close/>
                  <a:moveTo>
                    <a:pt x="99375" y="837245"/>
                  </a:moveTo>
                  <a:cubicBezTo>
                    <a:pt x="98804" y="836389"/>
                    <a:pt x="98233" y="835818"/>
                    <a:pt x="97663" y="834962"/>
                  </a:cubicBezTo>
                  <a:cubicBezTo>
                    <a:pt x="84254" y="845235"/>
                    <a:pt x="71131" y="855222"/>
                    <a:pt x="57722" y="865495"/>
                  </a:cubicBezTo>
                  <a:cubicBezTo>
                    <a:pt x="58578" y="866922"/>
                    <a:pt x="59148" y="868634"/>
                    <a:pt x="60004" y="870061"/>
                  </a:cubicBezTo>
                  <a:cubicBezTo>
                    <a:pt x="66281" y="868634"/>
                    <a:pt x="74839" y="868920"/>
                    <a:pt x="78833" y="864925"/>
                  </a:cubicBezTo>
                  <a:cubicBezTo>
                    <a:pt x="86822" y="856935"/>
                    <a:pt x="92813" y="846662"/>
                    <a:pt x="99375" y="837245"/>
                  </a:cubicBezTo>
                  <a:close/>
                  <a:moveTo>
                    <a:pt x="97663" y="1045272"/>
                  </a:moveTo>
                  <a:cubicBezTo>
                    <a:pt x="98233" y="1044416"/>
                    <a:pt x="99089" y="1043845"/>
                    <a:pt x="99660" y="1042989"/>
                  </a:cubicBezTo>
                  <a:cubicBezTo>
                    <a:pt x="95095" y="1037567"/>
                    <a:pt x="89960" y="1032431"/>
                    <a:pt x="86536" y="1026438"/>
                  </a:cubicBezTo>
                  <a:cubicBezTo>
                    <a:pt x="81116" y="1017021"/>
                    <a:pt x="73983" y="1017592"/>
                    <a:pt x="62286" y="1020446"/>
                  </a:cubicBezTo>
                  <a:cubicBezTo>
                    <a:pt x="75695" y="1029862"/>
                    <a:pt x="86822" y="1037567"/>
                    <a:pt x="97663" y="1045272"/>
                  </a:cubicBezTo>
                  <a:close/>
                </a:path>
              </a:pathLst>
            </a:custGeom>
            <a:grpFill/>
            <a:ln w="2851"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9AF1811-D586-B098-F5DF-84EDD90CC40D}"/>
                </a:ext>
              </a:extLst>
            </p:cNvPr>
            <p:cNvSpPr/>
            <p:nvPr/>
          </p:nvSpPr>
          <p:spPr>
            <a:xfrm>
              <a:off x="4600718" y="5602600"/>
              <a:ext cx="305846" cy="32713"/>
            </a:xfrm>
            <a:custGeom>
              <a:avLst/>
              <a:gdLst>
                <a:gd name="connsiteX0" fmla="*/ 153214 w 305846"/>
                <a:gd name="connsiteY0" fmla="*/ 285 h 32713"/>
                <a:gd name="connsiteX1" fmla="*/ 282452 w 305846"/>
                <a:gd name="connsiteY1" fmla="*/ 285 h 32713"/>
                <a:gd name="connsiteX2" fmla="*/ 295005 w 305846"/>
                <a:gd name="connsiteY2" fmla="*/ 1712 h 32713"/>
                <a:gd name="connsiteX3" fmla="*/ 305846 w 305846"/>
                <a:gd name="connsiteY3" fmla="*/ 16551 h 32713"/>
                <a:gd name="connsiteX4" fmla="*/ 295291 w 305846"/>
                <a:gd name="connsiteY4" fmla="*/ 31390 h 32713"/>
                <a:gd name="connsiteX5" fmla="*/ 283879 w 305846"/>
                <a:gd name="connsiteY5" fmla="*/ 32531 h 32713"/>
                <a:gd name="connsiteX6" fmla="*/ 23406 w 305846"/>
                <a:gd name="connsiteY6" fmla="*/ 32531 h 32713"/>
                <a:gd name="connsiteX7" fmla="*/ 13706 w 305846"/>
                <a:gd name="connsiteY7" fmla="*/ 31960 h 32713"/>
                <a:gd name="connsiteX8" fmla="*/ 12 w 305846"/>
                <a:gd name="connsiteY8" fmla="*/ 15695 h 32713"/>
                <a:gd name="connsiteX9" fmla="*/ 13706 w 305846"/>
                <a:gd name="connsiteY9" fmla="*/ 571 h 32713"/>
                <a:gd name="connsiteX10" fmla="*/ 25403 w 305846"/>
                <a:gd name="connsiteY10" fmla="*/ 0 h 32713"/>
                <a:gd name="connsiteX11" fmla="*/ 153214 w 305846"/>
                <a:gd name="connsiteY11" fmla="*/ 285 h 32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5846" h="32713">
                  <a:moveTo>
                    <a:pt x="153214" y="285"/>
                  </a:moveTo>
                  <a:cubicBezTo>
                    <a:pt x="196294" y="285"/>
                    <a:pt x="239373" y="285"/>
                    <a:pt x="282452" y="285"/>
                  </a:cubicBezTo>
                  <a:cubicBezTo>
                    <a:pt x="286732" y="285"/>
                    <a:pt x="292152" y="-571"/>
                    <a:pt x="295005" y="1712"/>
                  </a:cubicBezTo>
                  <a:cubicBezTo>
                    <a:pt x="299855" y="5422"/>
                    <a:pt x="305846" y="11414"/>
                    <a:pt x="305846" y="16551"/>
                  </a:cubicBezTo>
                  <a:cubicBezTo>
                    <a:pt x="305846" y="21687"/>
                    <a:pt x="299855" y="27395"/>
                    <a:pt x="295291" y="31390"/>
                  </a:cubicBezTo>
                  <a:cubicBezTo>
                    <a:pt x="293008" y="33387"/>
                    <a:pt x="287873" y="32531"/>
                    <a:pt x="283879" y="32531"/>
                  </a:cubicBezTo>
                  <a:cubicBezTo>
                    <a:pt x="197150" y="32531"/>
                    <a:pt x="110135" y="32531"/>
                    <a:pt x="23406" y="32531"/>
                  </a:cubicBezTo>
                  <a:cubicBezTo>
                    <a:pt x="20268" y="32531"/>
                    <a:pt x="16844" y="32531"/>
                    <a:pt x="13706" y="31960"/>
                  </a:cubicBezTo>
                  <a:cubicBezTo>
                    <a:pt x="4577" y="30533"/>
                    <a:pt x="-273" y="24541"/>
                    <a:pt x="12" y="15695"/>
                  </a:cubicBezTo>
                  <a:cubicBezTo>
                    <a:pt x="297" y="7419"/>
                    <a:pt x="5147" y="1712"/>
                    <a:pt x="13706" y="571"/>
                  </a:cubicBezTo>
                  <a:cubicBezTo>
                    <a:pt x="17415" y="0"/>
                    <a:pt x="21409" y="0"/>
                    <a:pt x="25403" y="0"/>
                  </a:cubicBezTo>
                  <a:cubicBezTo>
                    <a:pt x="67912" y="285"/>
                    <a:pt x="110420" y="285"/>
                    <a:pt x="153214" y="285"/>
                  </a:cubicBezTo>
                  <a:close/>
                </a:path>
              </a:pathLst>
            </a:custGeom>
            <a:grpFill/>
            <a:ln w="2851"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A6DA498-9598-E7F2-EFE1-52F7D6E91099}"/>
                </a:ext>
              </a:extLst>
            </p:cNvPr>
            <p:cNvSpPr/>
            <p:nvPr/>
          </p:nvSpPr>
          <p:spPr>
            <a:xfrm>
              <a:off x="4485138" y="5522628"/>
              <a:ext cx="315849" cy="32388"/>
            </a:xfrm>
            <a:custGeom>
              <a:avLst/>
              <a:gdLst>
                <a:gd name="connsiteX0" fmla="*/ 158101 w 315849"/>
                <a:gd name="connsiteY0" fmla="*/ 32317 h 32388"/>
                <a:gd name="connsiteX1" fmla="*/ 18307 w 315849"/>
                <a:gd name="connsiteY1" fmla="*/ 32032 h 32388"/>
                <a:gd name="connsiteX2" fmla="*/ 1760 w 315849"/>
                <a:gd name="connsiteY2" fmla="*/ 23471 h 32388"/>
                <a:gd name="connsiteX3" fmla="*/ 2331 w 315849"/>
                <a:gd name="connsiteY3" fmla="*/ 8061 h 32388"/>
                <a:gd name="connsiteX4" fmla="*/ 20589 w 315849"/>
                <a:gd name="connsiteY4" fmla="*/ 357 h 32388"/>
                <a:gd name="connsiteX5" fmla="*/ 195474 w 315849"/>
                <a:gd name="connsiteY5" fmla="*/ 71 h 32388"/>
                <a:gd name="connsiteX6" fmla="*/ 297895 w 315849"/>
                <a:gd name="connsiteY6" fmla="*/ 71 h 32388"/>
                <a:gd name="connsiteX7" fmla="*/ 315012 w 315849"/>
                <a:gd name="connsiteY7" fmla="*/ 9774 h 32388"/>
                <a:gd name="connsiteX8" fmla="*/ 313300 w 315849"/>
                <a:gd name="connsiteY8" fmla="*/ 25468 h 32388"/>
                <a:gd name="connsiteX9" fmla="*/ 296753 w 315849"/>
                <a:gd name="connsiteY9" fmla="*/ 32032 h 32388"/>
                <a:gd name="connsiteX10" fmla="*/ 158101 w 315849"/>
                <a:gd name="connsiteY10" fmla="*/ 32317 h 3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849" h="32388">
                  <a:moveTo>
                    <a:pt x="158101" y="32317"/>
                  </a:moveTo>
                  <a:cubicBezTo>
                    <a:pt x="111598" y="32317"/>
                    <a:pt x="65095" y="32602"/>
                    <a:pt x="18307" y="32032"/>
                  </a:cubicBezTo>
                  <a:cubicBezTo>
                    <a:pt x="12601" y="32032"/>
                    <a:pt x="5469" y="28037"/>
                    <a:pt x="1760" y="23471"/>
                  </a:cubicBezTo>
                  <a:cubicBezTo>
                    <a:pt x="-808" y="20332"/>
                    <a:pt x="-522" y="10915"/>
                    <a:pt x="2331" y="8061"/>
                  </a:cubicBezTo>
                  <a:cubicBezTo>
                    <a:pt x="6895" y="3781"/>
                    <a:pt x="14313" y="642"/>
                    <a:pt x="20589" y="357"/>
                  </a:cubicBezTo>
                  <a:cubicBezTo>
                    <a:pt x="78789" y="-214"/>
                    <a:pt x="137274" y="71"/>
                    <a:pt x="195474" y="71"/>
                  </a:cubicBezTo>
                  <a:cubicBezTo>
                    <a:pt x="229710" y="71"/>
                    <a:pt x="263659" y="71"/>
                    <a:pt x="297895" y="71"/>
                  </a:cubicBezTo>
                  <a:cubicBezTo>
                    <a:pt x="305598" y="71"/>
                    <a:pt x="312730" y="2069"/>
                    <a:pt x="315012" y="9774"/>
                  </a:cubicBezTo>
                  <a:cubicBezTo>
                    <a:pt x="316439" y="14625"/>
                    <a:pt x="316153" y="22329"/>
                    <a:pt x="313300" y="25468"/>
                  </a:cubicBezTo>
                  <a:cubicBezTo>
                    <a:pt x="309592" y="29463"/>
                    <a:pt x="302459" y="32032"/>
                    <a:pt x="296753" y="32032"/>
                  </a:cubicBezTo>
                  <a:cubicBezTo>
                    <a:pt x="250536" y="32602"/>
                    <a:pt x="204318" y="32317"/>
                    <a:pt x="158101" y="32317"/>
                  </a:cubicBezTo>
                  <a:close/>
                </a:path>
              </a:pathLst>
            </a:custGeom>
            <a:grpFill/>
            <a:ln w="2851"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02F9C21-4718-F1C6-D4B9-05D86B920AB6}"/>
                </a:ext>
              </a:extLst>
            </p:cNvPr>
            <p:cNvSpPr/>
            <p:nvPr/>
          </p:nvSpPr>
          <p:spPr>
            <a:xfrm>
              <a:off x="4484330" y="5602743"/>
              <a:ext cx="83305" cy="32515"/>
            </a:xfrm>
            <a:custGeom>
              <a:avLst/>
              <a:gdLst>
                <a:gd name="connsiteX0" fmla="*/ 41368 w 83305"/>
                <a:gd name="connsiteY0" fmla="*/ 32388 h 32515"/>
                <a:gd name="connsiteX1" fmla="*/ 16832 w 83305"/>
                <a:gd name="connsiteY1" fmla="*/ 32388 h 32515"/>
                <a:gd name="connsiteX2" fmla="*/ 0 w 83305"/>
                <a:gd name="connsiteY2" fmla="*/ 16408 h 32515"/>
                <a:gd name="connsiteX3" fmla="*/ 16547 w 83305"/>
                <a:gd name="connsiteY3" fmla="*/ 428 h 32515"/>
                <a:gd name="connsiteX4" fmla="*/ 66759 w 83305"/>
                <a:gd name="connsiteY4" fmla="*/ 428 h 32515"/>
                <a:gd name="connsiteX5" fmla="*/ 83306 w 83305"/>
                <a:gd name="connsiteY5" fmla="*/ 16123 h 32515"/>
                <a:gd name="connsiteX6" fmla="*/ 65903 w 83305"/>
                <a:gd name="connsiteY6" fmla="*/ 32388 h 32515"/>
                <a:gd name="connsiteX7" fmla="*/ 63906 w 83305"/>
                <a:gd name="connsiteY7" fmla="*/ 32388 h 32515"/>
                <a:gd name="connsiteX8" fmla="*/ 41368 w 83305"/>
                <a:gd name="connsiteY8" fmla="*/ 32388 h 32515"/>
                <a:gd name="connsiteX9" fmla="*/ 41368 w 83305"/>
                <a:gd name="connsiteY9" fmla="*/ 32388 h 3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305" h="32515">
                  <a:moveTo>
                    <a:pt x="41368" y="32388"/>
                  </a:moveTo>
                  <a:cubicBezTo>
                    <a:pt x="33094" y="32388"/>
                    <a:pt x="25106" y="32674"/>
                    <a:pt x="16832" y="32388"/>
                  </a:cubicBezTo>
                  <a:cubicBezTo>
                    <a:pt x="6847" y="31818"/>
                    <a:pt x="285" y="25254"/>
                    <a:pt x="0" y="16408"/>
                  </a:cubicBezTo>
                  <a:cubicBezTo>
                    <a:pt x="0" y="7847"/>
                    <a:pt x="6562" y="713"/>
                    <a:pt x="16547" y="428"/>
                  </a:cubicBezTo>
                  <a:cubicBezTo>
                    <a:pt x="33379" y="-143"/>
                    <a:pt x="49926" y="-143"/>
                    <a:pt x="66759" y="428"/>
                  </a:cubicBezTo>
                  <a:cubicBezTo>
                    <a:pt x="77315" y="713"/>
                    <a:pt x="83306" y="6991"/>
                    <a:pt x="83306" y="16123"/>
                  </a:cubicBezTo>
                  <a:cubicBezTo>
                    <a:pt x="83306" y="25825"/>
                    <a:pt x="77029" y="31532"/>
                    <a:pt x="65903" y="32388"/>
                  </a:cubicBezTo>
                  <a:cubicBezTo>
                    <a:pt x="65332" y="32388"/>
                    <a:pt x="64476" y="32388"/>
                    <a:pt x="63906" y="32388"/>
                  </a:cubicBezTo>
                  <a:cubicBezTo>
                    <a:pt x="56488" y="32388"/>
                    <a:pt x="48785" y="32388"/>
                    <a:pt x="41368" y="32388"/>
                  </a:cubicBezTo>
                  <a:cubicBezTo>
                    <a:pt x="41368" y="32388"/>
                    <a:pt x="41368" y="32388"/>
                    <a:pt x="41368" y="32388"/>
                  </a:cubicBezTo>
                  <a:close/>
                </a:path>
              </a:pathLst>
            </a:custGeom>
            <a:grpFill/>
            <a:ln w="285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1D01E434-418A-D014-81E4-64ADDE134615}"/>
                </a:ext>
              </a:extLst>
            </p:cNvPr>
            <p:cNvSpPr/>
            <p:nvPr/>
          </p:nvSpPr>
          <p:spPr>
            <a:xfrm>
              <a:off x="4834636" y="5522730"/>
              <a:ext cx="72224" cy="32401"/>
            </a:xfrm>
            <a:custGeom>
              <a:avLst/>
              <a:gdLst>
                <a:gd name="connsiteX0" fmla="*/ 35411 w 72224"/>
                <a:gd name="connsiteY0" fmla="*/ 32215 h 32401"/>
                <a:gd name="connsiteX1" fmla="*/ 15155 w 72224"/>
                <a:gd name="connsiteY1" fmla="*/ 32215 h 32401"/>
                <a:gd name="connsiteX2" fmla="*/ 35 w 72224"/>
                <a:gd name="connsiteY2" fmla="*/ 15950 h 32401"/>
                <a:gd name="connsiteX3" fmla="*/ 14585 w 72224"/>
                <a:gd name="connsiteY3" fmla="*/ 540 h 32401"/>
                <a:gd name="connsiteX4" fmla="*/ 58234 w 72224"/>
                <a:gd name="connsiteY4" fmla="*/ 540 h 32401"/>
                <a:gd name="connsiteX5" fmla="*/ 72214 w 72224"/>
                <a:gd name="connsiteY5" fmla="*/ 16520 h 32401"/>
                <a:gd name="connsiteX6" fmla="*/ 57664 w 72224"/>
                <a:gd name="connsiteY6" fmla="*/ 31930 h 32401"/>
                <a:gd name="connsiteX7" fmla="*/ 35411 w 72224"/>
                <a:gd name="connsiteY7" fmla="*/ 32215 h 32401"/>
                <a:gd name="connsiteX8" fmla="*/ 35411 w 72224"/>
                <a:gd name="connsiteY8" fmla="*/ 32215 h 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224" h="32401">
                  <a:moveTo>
                    <a:pt x="35411" y="32215"/>
                  </a:moveTo>
                  <a:cubicBezTo>
                    <a:pt x="28564" y="32215"/>
                    <a:pt x="22002" y="32501"/>
                    <a:pt x="15155" y="32215"/>
                  </a:cubicBezTo>
                  <a:cubicBezTo>
                    <a:pt x="6026" y="31645"/>
                    <a:pt x="-536" y="24511"/>
                    <a:pt x="35" y="15950"/>
                  </a:cubicBezTo>
                  <a:cubicBezTo>
                    <a:pt x="605" y="6818"/>
                    <a:pt x="5740" y="826"/>
                    <a:pt x="14585" y="540"/>
                  </a:cubicBezTo>
                  <a:cubicBezTo>
                    <a:pt x="29134" y="-30"/>
                    <a:pt x="43684" y="-316"/>
                    <a:pt x="58234" y="540"/>
                  </a:cubicBezTo>
                  <a:cubicBezTo>
                    <a:pt x="67078" y="1111"/>
                    <a:pt x="72499" y="7389"/>
                    <a:pt x="72214" y="16520"/>
                  </a:cubicBezTo>
                  <a:cubicBezTo>
                    <a:pt x="71928" y="25652"/>
                    <a:pt x="66793" y="31359"/>
                    <a:pt x="57664" y="31930"/>
                  </a:cubicBezTo>
                  <a:cubicBezTo>
                    <a:pt x="50246" y="32786"/>
                    <a:pt x="42829" y="32215"/>
                    <a:pt x="35411" y="32215"/>
                  </a:cubicBezTo>
                  <a:cubicBezTo>
                    <a:pt x="35411" y="32215"/>
                    <a:pt x="35411" y="32215"/>
                    <a:pt x="35411" y="32215"/>
                  </a:cubicBezTo>
                  <a:close/>
                </a:path>
              </a:pathLst>
            </a:custGeom>
            <a:grpFill/>
            <a:ln w="285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A598F2B-F4B6-BD34-3BFF-7A5EAE1DA738}"/>
                </a:ext>
              </a:extLst>
            </p:cNvPr>
            <p:cNvSpPr/>
            <p:nvPr/>
          </p:nvSpPr>
          <p:spPr>
            <a:xfrm>
              <a:off x="4750668" y="5729014"/>
              <a:ext cx="411931" cy="167560"/>
            </a:xfrm>
            <a:custGeom>
              <a:avLst/>
              <a:gdLst>
                <a:gd name="connsiteX0" fmla="*/ 206109 w 411931"/>
                <a:gd name="connsiteY0" fmla="*/ 285 h 167560"/>
                <a:gd name="connsiteX1" fmla="*/ 351323 w 411931"/>
                <a:gd name="connsiteY1" fmla="*/ 285 h 167560"/>
                <a:gd name="connsiteX2" fmla="*/ 411805 w 411931"/>
                <a:gd name="connsiteY2" fmla="*/ 61352 h 167560"/>
                <a:gd name="connsiteX3" fmla="*/ 411805 w 411931"/>
                <a:gd name="connsiteY3" fmla="*/ 110434 h 167560"/>
                <a:gd name="connsiteX4" fmla="*/ 353605 w 411931"/>
                <a:gd name="connsiteY4" fmla="*/ 167506 h 167560"/>
                <a:gd name="connsiteX5" fmla="*/ 188135 w 411931"/>
                <a:gd name="connsiteY5" fmla="*/ 167506 h 167560"/>
                <a:gd name="connsiteX6" fmla="*/ 175867 w 411931"/>
                <a:gd name="connsiteY6" fmla="*/ 165508 h 167560"/>
                <a:gd name="connsiteX7" fmla="*/ 167023 w 411931"/>
                <a:gd name="connsiteY7" fmla="*/ 149528 h 167560"/>
                <a:gd name="connsiteX8" fmla="*/ 179291 w 411931"/>
                <a:gd name="connsiteY8" fmla="*/ 135831 h 167560"/>
                <a:gd name="connsiteX9" fmla="*/ 190703 w 411931"/>
                <a:gd name="connsiteY9" fmla="*/ 135260 h 167560"/>
                <a:gd name="connsiteX10" fmla="*/ 349896 w 411931"/>
                <a:gd name="connsiteY10" fmla="*/ 135260 h 167560"/>
                <a:gd name="connsiteX11" fmla="*/ 379567 w 411931"/>
                <a:gd name="connsiteY11" fmla="*/ 105012 h 167560"/>
                <a:gd name="connsiteX12" fmla="*/ 379567 w 411931"/>
                <a:gd name="connsiteY12" fmla="*/ 56787 h 167560"/>
                <a:gd name="connsiteX13" fmla="*/ 355032 w 411931"/>
                <a:gd name="connsiteY13" fmla="*/ 32246 h 167560"/>
                <a:gd name="connsiteX14" fmla="*/ 57185 w 411931"/>
                <a:gd name="connsiteY14" fmla="*/ 32246 h 167560"/>
                <a:gd name="connsiteX15" fmla="*/ 32365 w 411931"/>
                <a:gd name="connsiteY15" fmla="*/ 57357 h 167560"/>
                <a:gd name="connsiteX16" fmla="*/ 32365 w 411931"/>
                <a:gd name="connsiteY16" fmla="*/ 110719 h 167560"/>
                <a:gd name="connsiteX17" fmla="*/ 56044 w 411931"/>
                <a:gd name="connsiteY17" fmla="*/ 134975 h 167560"/>
                <a:gd name="connsiteX18" fmla="*/ 108253 w 411931"/>
                <a:gd name="connsiteY18" fmla="*/ 134975 h 167560"/>
                <a:gd name="connsiteX19" fmla="*/ 128224 w 411931"/>
                <a:gd name="connsiteY19" fmla="*/ 150670 h 167560"/>
                <a:gd name="connsiteX20" fmla="*/ 108824 w 411931"/>
                <a:gd name="connsiteY20" fmla="*/ 167221 h 167560"/>
                <a:gd name="connsiteX21" fmla="*/ 54333 w 411931"/>
                <a:gd name="connsiteY21" fmla="*/ 167221 h 167560"/>
                <a:gd name="connsiteX22" fmla="*/ 127 w 411931"/>
                <a:gd name="connsiteY22" fmla="*/ 111861 h 167560"/>
                <a:gd name="connsiteX23" fmla="*/ 127 w 411931"/>
                <a:gd name="connsiteY23" fmla="*/ 58499 h 167560"/>
                <a:gd name="connsiteX24" fmla="*/ 58612 w 411931"/>
                <a:gd name="connsiteY24" fmla="*/ 0 h 167560"/>
                <a:gd name="connsiteX25" fmla="*/ 206109 w 411931"/>
                <a:gd name="connsiteY25" fmla="*/ 285 h 16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11931" h="167560">
                  <a:moveTo>
                    <a:pt x="206109" y="285"/>
                  </a:moveTo>
                  <a:cubicBezTo>
                    <a:pt x="254608" y="285"/>
                    <a:pt x="302823" y="285"/>
                    <a:pt x="351323" y="285"/>
                  </a:cubicBezTo>
                  <a:cubicBezTo>
                    <a:pt x="390408" y="285"/>
                    <a:pt x="411805" y="21973"/>
                    <a:pt x="411805" y="61352"/>
                  </a:cubicBezTo>
                  <a:cubicBezTo>
                    <a:pt x="411805" y="77618"/>
                    <a:pt x="412090" y="94169"/>
                    <a:pt x="411805" y="110434"/>
                  </a:cubicBezTo>
                  <a:cubicBezTo>
                    <a:pt x="411234" y="145533"/>
                    <a:pt x="388696" y="167506"/>
                    <a:pt x="353605" y="167506"/>
                  </a:cubicBezTo>
                  <a:cubicBezTo>
                    <a:pt x="298544" y="167506"/>
                    <a:pt x="243197" y="167506"/>
                    <a:pt x="188135" y="167506"/>
                  </a:cubicBezTo>
                  <a:cubicBezTo>
                    <a:pt x="183856" y="167506"/>
                    <a:pt x="178150" y="168077"/>
                    <a:pt x="175867" y="165508"/>
                  </a:cubicBezTo>
                  <a:cubicBezTo>
                    <a:pt x="171588" y="161228"/>
                    <a:pt x="166453" y="154665"/>
                    <a:pt x="167023" y="149528"/>
                  </a:cubicBezTo>
                  <a:cubicBezTo>
                    <a:pt x="167594" y="144392"/>
                    <a:pt x="174156" y="139541"/>
                    <a:pt x="179291" y="135831"/>
                  </a:cubicBezTo>
                  <a:cubicBezTo>
                    <a:pt x="181859" y="133834"/>
                    <a:pt x="186994" y="135260"/>
                    <a:pt x="190703" y="135260"/>
                  </a:cubicBezTo>
                  <a:cubicBezTo>
                    <a:pt x="243767" y="135260"/>
                    <a:pt x="296832" y="135260"/>
                    <a:pt x="349896" y="135260"/>
                  </a:cubicBezTo>
                  <a:cubicBezTo>
                    <a:pt x="372720" y="135260"/>
                    <a:pt x="379567" y="128126"/>
                    <a:pt x="379567" y="105012"/>
                  </a:cubicBezTo>
                  <a:cubicBezTo>
                    <a:pt x="379567" y="89032"/>
                    <a:pt x="379852" y="72767"/>
                    <a:pt x="379567" y="56787"/>
                  </a:cubicBezTo>
                  <a:cubicBezTo>
                    <a:pt x="379282" y="40236"/>
                    <a:pt x="371579" y="32246"/>
                    <a:pt x="355032" y="32246"/>
                  </a:cubicBezTo>
                  <a:cubicBezTo>
                    <a:pt x="255750" y="31960"/>
                    <a:pt x="156468" y="31960"/>
                    <a:pt x="57185" y="32246"/>
                  </a:cubicBezTo>
                  <a:cubicBezTo>
                    <a:pt x="40068" y="32246"/>
                    <a:pt x="32650" y="40236"/>
                    <a:pt x="32365" y="57357"/>
                  </a:cubicBezTo>
                  <a:cubicBezTo>
                    <a:pt x="32365" y="75050"/>
                    <a:pt x="32080" y="93027"/>
                    <a:pt x="32365" y="110719"/>
                  </a:cubicBezTo>
                  <a:cubicBezTo>
                    <a:pt x="32650" y="126129"/>
                    <a:pt x="40638" y="134404"/>
                    <a:pt x="56044" y="134975"/>
                  </a:cubicBezTo>
                  <a:cubicBezTo>
                    <a:pt x="73447" y="135260"/>
                    <a:pt x="90850" y="134975"/>
                    <a:pt x="108253" y="134975"/>
                  </a:cubicBezTo>
                  <a:cubicBezTo>
                    <a:pt x="120806" y="134975"/>
                    <a:pt x="128224" y="140968"/>
                    <a:pt x="128224" y="150670"/>
                  </a:cubicBezTo>
                  <a:cubicBezTo>
                    <a:pt x="128224" y="160657"/>
                    <a:pt x="121091" y="166935"/>
                    <a:pt x="108824" y="167221"/>
                  </a:cubicBezTo>
                  <a:cubicBezTo>
                    <a:pt x="90565" y="167506"/>
                    <a:pt x="72591" y="167506"/>
                    <a:pt x="54333" y="167221"/>
                  </a:cubicBezTo>
                  <a:cubicBezTo>
                    <a:pt x="22665" y="166650"/>
                    <a:pt x="412" y="143821"/>
                    <a:pt x="127" y="111861"/>
                  </a:cubicBezTo>
                  <a:cubicBezTo>
                    <a:pt x="-159" y="94169"/>
                    <a:pt x="127" y="76191"/>
                    <a:pt x="127" y="58499"/>
                  </a:cubicBezTo>
                  <a:cubicBezTo>
                    <a:pt x="127" y="21687"/>
                    <a:pt x="21809" y="0"/>
                    <a:pt x="58612" y="0"/>
                  </a:cubicBezTo>
                  <a:cubicBezTo>
                    <a:pt x="107682" y="285"/>
                    <a:pt x="156753" y="285"/>
                    <a:pt x="206109" y="285"/>
                  </a:cubicBezTo>
                  <a:close/>
                </a:path>
              </a:pathLst>
            </a:custGeom>
            <a:grpFill/>
            <a:ln w="285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43086143-51E7-0815-F934-2BCBF9CD8D41}"/>
                </a:ext>
              </a:extLst>
            </p:cNvPr>
            <p:cNvSpPr/>
            <p:nvPr/>
          </p:nvSpPr>
          <p:spPr>
            <a:xfrm>
              <a:off x="5041294" y="6069448"/>
              <a:ext cx="122676" cy="260089"/>
            </a:xfrm>
            <a:custGeom>
              <a:avLst/>
              <a:gdLst>
                <a:gd name="connsiteX0" fmla="*/ 122605 w 122676"/>
                <a:gd name="connsiteY0" fmla="*/ 128697 h 260089"/>
                <a:gd name="connsiteX1" fmla="*/ 122605 w 122676"/>
                <a:gd name="connsiteY1" fmla="*/ 210025 h 260089"/>
                <a:gd name="connsiteX2" fmla="*/ 72678 w 122676"/>
                <a:gd name="connsiteY2" fmla="*/ 259963 h 260089"/>
                <a:gd name="connsiteX3" fmla="*/ 47002 w 122676"/>
                <a:gd name="connsiteY3" fmla="*/ 259963 h 260089"/>
                <a:gd name="connsiteX4" fmla="*/ 214 w 122676"/>
                <a:gd name="connsiteY4" fmla="*/ 213164 h 260089"/>
                <a:gd name="connsiteX5" fmla="*/ 214 w 122676"/>
                <a:gd name="connsiteY5" fmla="*/ 43089 h 260089"/>
                <a:gd name="connsiteX6" fmla="*/ 38443 w 122676"/>
                <a:gd name="connsiteY6" fmla="*/ 856 h 260089"/>
                <a:gd name="connsiteX7" fmla="*/ 84376 w 122676"/>
                <a:gd name="connsiteY7" fmla="*/ 856 h 260089"/>
                <a:gd name="connsiteX8" fmla="*/ 122320 w 122676"/>
                <a:gd name="connsiteY8" fmla="*/ 42233 h 260089"/>
                <a:gd name="connsiteX9" fmla="*/ 122605 w 122676"/>
                <a:gd name="connsiteY9" fmla="*/ 128697 h 260089"/>
                <a:gd name="connsiteX10" fmla="*/ 122605 w 122676"/>
                <a:gd name="connsiteY10" fmla="*/ 128697 h 260089"/>
                <a:gd name="connsiteX11" fmla="*/ 90367 w 122676"/>
                <a:gd name="connsiteY11" fmla="*/ 44231 h 260089"/>
                <a:gd name="connsiteX12" fmla="*/ 78670 w 122676"/>
                <a:gd name="connsiteY12" fmla="*/ 32246 h 260089"/>
                <a:gd name="connsiteX13" fmla="*/ 47858 w 122676"/>
                <a:gd name="connsiteY13" fmla="*/ 32246 h 260089"/>
                <a:gd name="connsiteX14" fmla="*/ 32452 w 122676"/>
                <a:gd name="connsiteY14" fmla="*/ 48226 h 260089"/>
                <a:gd name="connsiteX15" fmla="*/ 32452 w 122676"/>
                <a:gd name="connsiteY15" fmla="*/ 127270 h 260089"/>
                <a:gd name="connsiteX16" fmla="*/ 32452 w 122676"/>
                <a:gd name="connsiteY16" fmla="*/ 209454 h 260089"/>
                <a:gd name="connsiteX17" fmla="*/ 49570 w 122676"/>
                <a:gd name="connsiteY17" fmla="*/ 227431 h 260089"/>
                <a:gd name="connsiteX18" fmla="*/ 75246 w 122676"/>
                <a:gd name="connsiteY18" fmla="*/ 227431 h 260089"/>
                <a:gd name="connsiteX19" fmla="*/ 90367 w 122676"/>
                <a:gd name="connsiteY19" fmla="*/ 212022 h 26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2676" h="260089">
                  <a:moveTo>
                    <a:pt x="122605" y="128697"/>
                  </a:moveTo>
                  <a:cubicBezTo>
                    <a:pt x="122605" y="155806"/>
                    <a:pt x="122605" y="182915"/>
                    <a:pt x="122605" y="210025"/>
                  </a:cubicBezTo>
                  <a:cubicBezTo>
                    <a:pt x="122320" y="241129"/>
                    <a:pt x="103490" y="259963"/>
                    <a:pt x="72678" y="259963"/>
                  </a:cubicBezTo>
                  <a:cubicBezTo>
                    <a:pt x="64120" y="259963"/>
                    <a:pt x="55561" y="260248"/>
                    <a:pt x="47002" y="259963"/>
                  </a:cubicBezTo>
                  <a:cubicBezTo>
                    <a:pt x="20185" y="259392"/>
                    <a:pt x="499" y="239702"/>
                    <a:pt x="214" y="213164"/>
                  </a:cubicBezTo>
                  <a:cubicBezTo>
                    <a:pt x="-71" y="156377"/>
                    <a:pt x="-71" y="99876"/>
                    <a:pt x="214" y="43089"/>
                  </a:cubicBezTo>
                  <a:cubicBezTo>
                    <a:pt x="214" y="19975"/>
                    <a:pt x="15905" y="2568"/>
                    <a:pt x="38443" y="856"/>
                  </a:cubicBezTo>
                  <a:cubicBezTo>
                    <a:pt x="53564" y="-285"/>
                    <a:pt x="68970" y="-285"/>
                    <a:pt x="84376" y="856"/>
                  </a:cubicBezTo>
                  <a:cubicBezTo>
                    <a:pt x="106914" y="2854"/>
                    <a:pt x="122034" y="19404"/>
                    <a:pt x="122320" y="42233"/>
                  </a:cubicBezTo>
                  <a:cubicBezTo>
                    <a:pt x="122890" y="70769"/>
                    <a:pt x="122605" y="99590"/>
                    <a:pt x="122605" y="128697"/>
                  </a:cubicBezTo>
                  <a:cubicBezTo>
                    <a:pt x="122605" y="128697"/>
                    <a:pt x="122605" y="128697"/>
                    <a:pt x="122605" y="128697"/>
                  </a:cubicBezTo>
                  <a:close/>
                  <a:moveTo>
                    <a:pt x="90367" y="44231"/>
                  </a:moveTo>
                  <a:cubicBezTo>
                    <a:pt x="90367" y="36241"/>
                    <a:pt x="86373" y="32531"/>
                    <a:pt x="78670" y="32246"/>
                  </a:cubicBezTo>
                  <a:cubicBezTo>
                    <a:pt x="68399" y="32246"/>
                    <a:pt x="58129" y="32246"/>
                    <a:pt x="47858" y="32246"/>
                  </a:cubicBezTo>
                  <a:cubicBezTo>
                    <a:pt x="34734" y="32246"/>
                    <a:pt x="32452" y="34814"/>
                    <a:pt x="32452" y="48226"/>
                  </a:cubicBezTo>
                  <a:cubicBezTo>
                    <a:pt x="32452" y="74479"/>
                    <a:pt x="32452" y="101017"/>
                    <a:pt x="32452" y="127270"/>
                  </a:cubicBezTo>
                  <a:cubicBezTo>
                    <a:pt x="32452" y="154665"/>
                    <a:pt x="32452" y="182059"/>
                    <a:pt x="32452" y="209454"/>
                  </a:cubicBezTo>
                  <a:cubicBezTo>
                    <a:pt x="32452" y="222010"/>
                    <a:pt x="37302" y="227146"/>
                    <a:pt x="49570" y="227431"/>
                  </a:cubicBezTo>
                  <a:cubicBezTo>
                    <a:pt x="58129" y="227717"/>
                    <a:pt x="66687" y="227717"/>
                    <a:pt x="75246" y="227431"/>
                  </a:cubicBezTo>
                  <a:cubicBezTo>
                    <a:pt x="84946" y="227146"/>
                    <a:pt x="90367" y="222010"/>
                    <a:pt x="90367" y="212022"/>
                  </a:cubicBezTo>
                </a:path>
              </a:pathLst>
            </a:custGeom>
            <a:grpFill/>
            <a:ln w="2851"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6C8A3AC0-9787-0462-B0C7-1DE32E7E6CB2}"/>
                </a:ext>
              </a:extLst>
            </p:cNvPr>
            <p:cNvSpPr/>
            <p:nvPr/>
          </p:nvSpPr>
          <p:spPr>
            <a:xfrm>
              <a:off x="4895311" y="6068877"/>
              <a:ext cx="122731" cy="123774"/>
            </a:xfrm>
            <a:custGeom>
              <a:avLst/>
              <a:gdLst>
                <a:gd name="connsiteX0" fmla="*/ 127 w 122731"/>
                <a:gd name="connsiteY0" fmla="*/ 62208 h 123774"/>
                <a:gd name="connsiteX1" fmla="*/ 127 w 122731"/>
                <a:gd name="connsiteY1" fmla="*/ 34529 h 123774"/>
                <a:gd name="connsiteX2" fmla="*/ 32080 w 122731"/>
                <a:gd name="connsiteY2" fmla="*/ 856 h 123774"/>
                <a:gd name="connsiteX3" fmla="*/ 89709 w 122731"/>
                <a:gd name="connsiteY3" fmla="*/ 856 h 123774"/>
                <a:gd name="connsiteX4" fmla="*/ 122518 w 122731"/>
                <a:gd name="connsiteY4" fmla="*/ 35955 h 123774"/>
                <a:gd name="connsiteX5" fmla="*/ 122518 w 122731"/>
                <a:gd name="connsiteY5" fmla="*/ 88461 h 123774"/>
                <a:gd name="connsiteX6" fmla="*/ 87427 w 122731"/>
                <a:gd name="connsiteY6" fmla="*/ 123561 h 123774"/>
                <a:gd name="connsiteX7" fmla="*/ 35218 w 122731"/>
                <a:gd name="connsiteY7" fmla="*/ 123561 h 123774"/>
                <a:gd name="connsiteX8" fmla="*/ 412 w 122731"/>
                <a:gd name="connsiteY8" fmla="*/ 89318 h 123774"/>
                <a:gd name="connsiteX9" fmla="*/ 127 w 122731"/>
                <a:gd name="connsiteY9" fmla="*/ 62208 h 123774"/>
                <a:gd name="connsiteX10" fmla="*/ 32365 w 122731"/>
                <a:gd name="connsiteY10" fmla="*/ 33102 h 123774"/>
                <a:gd name="connsiteX11" fmla="*/ 32650 w 122731"/>
                <a:gd name="connsiteY11" fmla="*/ 85322 h 123774"/>
                <a:gd name="connsiteX12" fmla="*/ 38071 w 122731"/>
                <a:gd name="connsiteY12" fmla="*/ 90744 h 123774"/>
                <a:gd name="connsiteX13" fmla="*/ 84003 w 122731"/>
                <a:gd name="connsiteY13" fmla="*/ 90744 h 123774"/>
                <a:gd name="connsiteX14" fmla="*/ 89994 w 122731"/>
                <a:gd name="connsiteY14" fmla="*/ 84752 h 123774"/>
                <a:gd name="connsiteX15" fmla="*/ 89994 w 122731"/>
                <a:gd name="connsiteY15" fmla="*/ 39950 h 123774"/>
                <a:gd name="connsiteX16" fmla="*/ 84288 w 122731"/>
                <a:gd name="connsiteY16" fmla="*/ 33387 h 123774"/>
                <a:gd name="connsiteX17" fmla="*/ 32365 w 122731"/>
                <a:gd name="connsiteY17" fmla="*/ 33102 h 12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731" h="123774">
                  <a:moveTo>
                    <a:pt x="127" y="62208"/>
                  </a:moveTo>
                  <a:cubicBezTo>
                    <a:pt x="127" y="53077"/>
                    <a:pt x="-159" y="43660"/>
                    <a:pt x="127" y="34529"/>
                  </a:cubicBezTo>
                  <a:cubicBezTo>
                    <a:pt x="983" y="15409"/>
                    <a:pt x="12965" y="1998"/>
                    <a:pt x="32080" y="856"/>
                  </a:cubicBezTo>
                  <a:cubicBezTo>
                    <a:pt x="51194" y="-285"/>
                    <a:pt x="70594" y="-285"/>
                    <a:pt x="89709" y="856"/>
                  </a:cubicBezTo>
                  <a:cubicBezTo>
                    <a:pt x="109965" y="1998"/>
                    <a:pt x="122232" y="15695"/>
                    <a:pt x="122518" y="35955"/>
                  </a:cubicBezTo>
                  <a:cubicBezTo>
                    <a:pt x="122803" y="53362"/>
                    <a:pt x="122803" y="71055"/>
                    <a:pt x="122518" y="88461"/>
                  </a:cubicBezTo>
                  <a:cubicBezTo>
                    <a:pt x="122232" y="109293"/>
                    <a:pt x="107968" y="122990"/>
                    <a:pt x="87427" y="123561"/>
                  </a:cubicBezTo>
                  <a:cubicBezTo>
                    <a:pt x="70024" y="123846"/>
                    <a:pt x="52621" y="123846"/>
                    <a:pt x="35218" y="123561"/>
                  </a:cubicBezTo>
                  <a:cubicBezTo>
                    <a:pt x="14677" y="123275"/>
                    <a:pt x="1268" y="109863"/>
                    <a:pt x="412" y="89318"/>
                  </a:cubicBezTo>
                  <a:cubicBezTo>
                    <a:pt x="-159" y="80186"/>
                    <a:pt x="127" y="71340"/>
                    <a:pt x="127" y="62208"/>
                  </a:cubicBezTo>
                  <a:close/>
                  <a:moveTo>
                    <a:pt x="32365" y="33102"/>
                  </a:moveTo>
                  <a:cubicBezTo>
                    <a:pt x="32365" y="51365"/>
                    <a:pt x="32080" y="68486"/>
                    <a:pt x="32650" y="85322"/>
                  </a:cubicBezTo>
                  <a:cubicBezTo>
                    <a:pt x="32650" y="87320"/>
                    <a:pt x="36074" y="90744"/>
                    <a:pt x="38071" y="90744"/>
                  </a:cubicBezTo>
                  <a:cubicBezTo>
                    <a:pt x="53477" y="91315"/>
                    <a:pt x="68597" y="91315"/>
                    <a:pt x="84003" y="90744"/>
                  </a:cubicBezTo>
                  <a:cubicBezTo>
                    <a:pt x="86285" y="90744"/>
                    <a:pt x="89994" y="86749"/>
                    <a:pt x="89994" y="84752"/>
                  </a:cubicBezTo>
                  <a:cubicBezTo>
                    <a:pt x="90565" y="69913"/>
                    <a:pt x="90565" y="54789"/>
                    <a:pt x="89994" y="39950"/>
                  </a:cubicBezTo>
                  <a:cubicBezTo>
                    <a:pt x="89994" y="37667"/>
                    <a:pt x="86285" y="33387"/>
                    <a:pt x="84288" y="33387"/>
                  </a:cubicBezTo>
                  <a:cubicBezTo>
                    <a:pt x="67456" y="32816"/>
                    <a:pt x="50624" y="33102"/>
                    <a:pt x="32365" y="33102"/>
                  </a:cubicBezTo>
                  <a:close/>
                </a:path>
              </a:pathLst>
            </a:custGeom>
            <a:grpFill/>
            <a:ln w="2851"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3CB1487D-84B3-E323-75D6-336A1CBE5965}"/>
                </a:ext>
              </a:extLst>
            </p:cNvPr>
            <p:cNvSpPr/>
            <p:nvPr/>
          </p:nvSpPr>
          <p:spPr>
            <a:xfrm>
              <a:off x="4895271" y="6206421"/>
              <a:ext cx="123270" cy="123703"/>
            </a:xfrm>
            <a:custGeom>
              <a:avLst/>
              <a:gdLst>
                <a:gd name="connsiteX0" fmla="*/ 452 w 123270"/>
                <a:gd name="connsiteY0" fmla="*/ 61923 h 123703"/>
                <a:gd name="connsiteX1" fmla="*/ 737 w 123270"/>
                <a:gd name="connsiteY1" fmla="*/ 31104 h 123703"/>
                <a:gd name="connsiteX2" fmla="*/ 30978 w 123270"/>
                <a:gd name="connsiteY2" fmla="*/ 856 h 123703"/>
                <a:gd name="connsiteX3" fmla="*/ 91746 w 123270"/>
                <a:gd name="connsiteY3" fmla="*/ 856 h 123703"/>
                <a:gd name="connsiteX4" fmla="*/ 122843 w 123270"/>
                <a:gd name="connsiteY4" fmla="*/ 33958 h 123703"/>
                <a:gd name="connsiteX5" fmla="*/ 122843 w 123270"/>
                <a:gd name="connsiteY5" fmla="*/ 89603 h 123703"/>
                <a:gd name="connsiteX6" fmla="*/ 89464 w 123270"/>
                <a:gd name="connsiteY6" fmla="*/ 123275 h 123703"/>
                <a:gd name="connsiteX7" fmla="*/ 34117 w 123270"/>
                <a:gd name="connsiteY7" fmla="*/ 123275 h 123703"/>
                <a:gd name="connsiteX8" fmla="*/ 452 w 123270"/>
                <a:gd name="connsiteY8" fmla="*/ 90174 h 123703"/>
                <a:gd name="connsiteX9" fmla="*/ 452 w 123270"/>
                <a:gd name="connsiteY9" fmla="*/ 61923 h 123703"/>
                <a:gd name="connsiteX10" fmla="*/ 452 w 123270"/>
                <a:gd name="connsiteY10" fmla="*/ 61923 h 123703"/>
                <a:gd name="connsiteX11" fmla="*/ 32405 w 123270"/>
                <a:gd name="connsiteY11" fmla="*/ 33102 h 123703"/>
                <a:gd name="connsiteX12" fmla="*/ 32690 w 123270"/>
                <a:gd name="connsiteY12" fmla="*/ 83610 h 123703"/>
                <a:gd name="connsiteX13" fmla="*/ 38967 w 123270"/>
                <a:gd name="connsiteY13" fmla="*/ 90459 h 123703"/>
                <a:gd name="connsiteX14" fmla="*/ 83758 w 123270"/>
                <a:gd name="connsiteY14" fmla="*/ 90459 h 123703"/>
                <a:gd name="connsiteX15" fmla="*/ 90034 w 123270"/>
                <a:gd name="connsiteY15" fmla="*/ 85608 h 123703"/>
                <a:gd name="connsiteX16" fmla="*/ 90319 w 123270"/>
                <a:gd name="connsiteY16" fmla="*/ 33102 h 123703"/>
                <a:gd name="connsiteX17" fmla="*/ 32405 w 123270"/>
                <a:gd name="connsiteY17" fmla="*/ 33102 h 12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3270" h="123703">
                  <a:moveTo>
                    <a:pt x="452" y="61923"/>
                  </a:moveTo>
                  <a:cubicBezTo>
                    <a:pt x="452" y="51650"/>
                    <a:pt x="-119" y="41377"/>
                    <a:pt x="737" y="31104"/>
                  </a:cubicBezTo>
                  <a:cubicBezTo>
                    <a:pt x="2164" y="13983"/>
                    <a:pt x="13861" y="1712"/>
                    <a:pt x="30978" y="856"/>
                  </a:cubicBezTo>
                  <a:cubicBezTo>
                    <a:pt x="51234" y="-285"/>
                    <a:pt x="71490" y="-285"/>
                    <a:pt x="91746" y="856"/>
                  </a:cubicBezTo>
                  <a:cubicBezTo>
                    <a:pt x="109719" y="1712"/>
                    <a:pt x="122272" y="15695"/>
                    <a:pt x="122843" y="33958"/>
                  </a:cubicBezTo>
                  <a:cubicBezTo>
                    <a:pt x="123413" y="52506"/>
                    <a:pt x="123413" y="71055"/>
                    <a:pt x="122843" y="89603"/>
                  </a:cubicBezTo>
                  <a:cubicBezTo>
                    <a:pt x="122272" y="108722"/>
                    <a:pt x="108578" y="122705"/>
                    <a:pt x="89464" y="123275"/>
                  </a:cubicBezTo>
                  <a:cubicBezTo>
                    <a:pt x="70920" y="123846"/>
                    <a:pt x="52661" y="123846"/>
                    <a:pt x="34117" y="123275"/>
                  </a:cubicBezTo>
                  <a:cubicBezTo>
                    <a:pt x="15002" y="122705"/>
                    <a:pt x="1593" y="109293"/>
                    <a:pt x="452" y="90174"/>
                  </a:cubicBezTo>
                  <a:cubicBezTo>
                    <a:pt x="-404" y="80471"/>
                    <a:pt x="167" y="71340"/>
                    <a:pt x="452" y="61923"/>
                  </a:cubicBezTo>
                  <a:cubicBezTo>
                    <a:pt x="167" y="61923"/>
                    <a:pt x="167" y="61923"/>
                    <a:pt x="452" y="61923"/>
                  </a:cubicBezTo>
                  <a:close/>
                  <a:moveTo>
                    <a:pt x="32405" y="33102"/>
                  </a:moveTo>
                  <a:cubicBezTo>
                    <a:pt x="32405" y="50794"/>
                    <a:pt x="32120" y="67060"/>
                    <a:pt x="32690" y="83610"/>
                  </a:cubicBezTo>
                  <a:cubicBezTo>
                    <a:pt x="32690" y="86179"/>
                    <a:pt x="36684" y="90459"/>
                    <a:pt x="38967" y="90459"/>
                  </a:cubicBezTo>
                  <a:cubicBezTo>
                    <a:pt x="53802" y="91030"/>
                    <a:pt x="68922" y="91030"/>
                    <a:pt x="83758" y="90459"/>
                  </a:cubicBezTo>
                  <a:cubicBezTo>
                    <a:pt x="86040" y="90459"/>
                    <a:pt x="89749" y="87320"/>
                    <a:pt x="90034" y="85608"/>
                  </a:cubicBezTo>
                  <a:cubicBezTo>
                    <a:pt x="90605" y="68201"/>
                    <a:pt x="90319" y="50794"/>
                    <a:pt x="90319" y="33102"/>
                  </a:cubicBezTo>
                  <a:cubicBezTo>
                    <a:pt x="70349" y="33102"/>
                    <a:pt x="52090" y="33102"/>
                    <a:pt x="32405" y="33102"/>
                  </a:cubicBezTo>
                  <a:close/>
                </a:path>
              </a:pathLst>
            </a:custGeom>
            <a:grpFill/>
            <a:ln w="2851"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EC45315F-C2CC-E351-A4E3-1C54EF77A542}"/>
                </a:ext>
              </a:extLst>
            </p:cNvPr>
            <p:cNvSpPr/>
            <p:nvPr/>
          </p:nvSpPr>
          <p:spPr>
            <a:xfrm>
              <a:off x="4750581" y="6068949"/>
              <a:ext cx="122446" cy="123846"/>
            </a:xfrm>
            <a:custGeom>
              <a:avLst/>
              <a:gdLst>
                <a:gd name="connsiteX0" fmla="*/ 122320 w 122446"/>
                <a:gd name="connsiteY0" fmla="*/ 62137 h 123846"/>
                <a:gd name="connsiteX1" fmla="*/ 122320 w 122446"/>
                <a:gd name="connsiteY1" fmla="*/ 88961 h 123846"/>
                <a:gd name="connsiteX2" fmla="*/ 89796 w 122446"/>
                <a:gd name="connsiteY2" fmla="*/ 123204 h 123846"/>
                <a:gd name="connsiteX3" fmla="*/ 32167 w 122446"/>
                <a:gd name="connsiteY3" fmla="*/ 123204 h 123846"/>
                <a:gd name="connsiteX4" fmla="*/ 214 w 122446"/>
                <a:gd name="connsiteY4" fmla="*/ 89817 h 123846"/>
                <a:gd name="connsiteX5" fmla="*/ 214 w 122446"/>
                <a:gd name="connsiteY5" fmla="*/ 34172 h 123846"/>
                <a:gd name="connsiteX6" fmla="*/ 29884 w 122446"/>
                <a:gd name="connsiteY6" fmla="*/ 1070 h 123846"/>
                <a:gd name="connsiteX7" fmla="*/ 91508 w 122446"/>
                <a:gd name="connsiteY7" fmla="*/ 1070 h 123846"/>
                <a:gd name="connsiteX8" fmla="*/ 122034 w 122446"/>
                <a:gd name="connsiteY8" fmla="*/ 34457 h 123846"/>
                <a:gd name="connsiteX9" fmla="*/ 122320 w 122446"/>
                <a:gd name="connsiteY9" fmla="*/ 62137 h 123846"/>
                <a:gd name="connsiteX10" fmla="*/ 33023 w 122446"/>
                <a:gd name="connsiteY10" fmla="*/ 90388 h 123846"/>
                <a:gd name="connsiteX11" fmla="*/ 89511 w 122446"/>
                <a:gd name="connsiteY11" fmla="*/ 90388 h 123846"/>
                <a:gd name="connsiteX12" fmla="*/ 89511 w 122446"/>
                <a:gd name="connsiteY12" fmla="*/ 33886 h 123846"/>
                <a:gd name="connsiteX13" fmla="*/ 33023 w 122446"/>
                <a:gd name="connsiteY13" fmla="*/ 33886 h 123846"/>
                <a:gd name="connsiteX14" fmla="*/ 33023 w 122446"/>
                <a:gd name="connsiteY14" fmla="*/ 90388 h 123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3846">
                  <a:moveTo>
                    <a:pt x="122320" y="62137"/>
                  </a:moveTo>
                  <a:cubicBezTo>
                    <a:pt x="122320" y="70983"/>
                    <a:pt x="122605" y="79829"/>
                    <a:pt x="122320" y="88961"/>
                  </a:cubicBezTo>
                  <a:cubicBezTo>
                    <a:pt x="122034" y="108080"/>
                    <a:pt x="108625" y="122348"/>
                    <a:pt x="89796" y="123204"/>
                  </a:cubicBezTo>
                  <a:cubicBezTo>
                    <a:pt x="70681" y="124060"/>
                    <a:pt x="51567" y="124060"/>
                    <a:pt x="32167" y="123204"/>
                  </a:cubicBezTo>
                  <a:cubicBezTo>
                    <a:pt x="13623" y="122348"/>
                    <a:pt x="499" y="108365"/>
                    <a:pt x="214" y="89817"/>
                  </a:cubicBezTo>
                  <a:cubicBezTo>
                    <a:pt x="-71" y="71269"/>
                    <a:pt x="-71" y="52720"/>
                    <a:pt x="214" y="34172"/>
                  </a:cubicBezTo>
                  <a:cubicBezTo>
                    <a:pt x="499" y="16194"/>
                    <a:pt x="12196" y="2212"/>
                    <a:pt x="29884" y="1070"/>
                  </a:cubicBezTo>
                  <a:cubicBezTo>
                    <a:pt x="50426" y="-357"/>
                    <a:pt x="70967" y="-357"/>
                    <a:pt x="91508" y="1070"/>
                  </a:cubicBezTo>
                  <a:cubicBezTo>
                    <a:pt x="109767" y="2212"/>
                    <a:pt x="121749" y="16194"/>
                    <a:pt x="122034" y="34457"/>
                  </a:cubicBezTo>
                  <a:cubicBezTo>
                    <a:pt x="122605" y="43874"/>
                    <a:pt x="122320" y="53006"/>
                    <a:pt x="122320" y="62137"/>
                  </a:cubicBezTo>
                  <a:close/>
                  <a:moveTo>
                    <a:pt x="33023" y="90388"/>
                  </a:moveTo>
                  <a:cubicBezTo>
                    <a:pt x="52137" y="90388"/>
                    <a:pt x="70681" y="90388"/>
                    <a:pt x="89511" y="90388"/>
                  </a:cubicBezTo>
                  <a:cubicBezTo>
                    <a:pt x="89511" y="70983"/>
                    <a:pt x="89511" y="52435"/>
                    <a:pt x="89511" y="33886"/>
                  </a:cubicBezTo>
                  <a:cubicBezTo>
                    <a:pt x="70111" y="33886"/>
                    <a:pt x="51567" y="33886"/>
                    <a:pt x="33023" y="33886"/>
                  </a:cubicBezTo>
                  <a:cubicBezTo>
                    <a:pt x="33023" y="53291"/>
                    <a:pt x="33023" y="71554"/>
                    <a:pt x="33023" y="90388"/>
                  </a:cubicBezTo>
                  <a:close/>
                </a:path>
              </a:pathLst>
            </a:custGeom>
            <a:grpFill/>
            <a:ln w="2851"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F966F2CC-05DD-91D8-3E48-B682A09F9603}"/>
                </a:ext>
              </a:extLst>
            </p:cNvPr>
            <p:cNvSpPr/>
            <p:nvPr/>
          </p:nvSpPr>
          <p:spPr>
            <a:xfrm>
              <a:off x="4750509" y="6206421"/>
              <a:ext cx="122319" cy="123417"/>
            </a:xfrm>
            <a:custGeom>
              <a:avLst/>
              <a:gdLst>
                <a:gd name="connsiteX0" fmla="*/ 285 w 122319"/>
                <a:gd name="connsiteY0" fmla="*/ 61352 h 123417"/>
                <a:gd name="connsiteX1" fmla="*/ 285 w 122319"/>
                <a:gd name="connsiteY1" fmla="*/ 33672 h 123417"/>
                <a:gd name="connsiteX2" fmla="*/ 30241 w 122319"/>
                <a:gd name="connsiteY2" fmla="*/ 856 h 123417"/>
                <a:gd name="connsiteX3" fmla="*/ 91864 w 122319"/>
                <a:gd name="connsiteY3" fmla="*/ 856 h 123417"/>
                <a:gd name="connsiteX4" fmla="*/ 122106 w 122319"/>
                <a:gd name="connsiteY4" fmla="*/ 33387 h 123417"/>
                <a:gd name="connsiteX5" fmla="*/ 122106 w 122319"/>
                <a:gd name="connsiteY5" fmla="*/ 89032 h 123417"/>
                <a:gd name="connsiteX6" fmla="*/ 89297 w 122319"/>
                <a:gd name="connsiteY6" fmla="*/ 122990 h 123417"/>
                <a:gd name="connsiteX7" fmla="*/ 32809 w 122319"/>
                <a:gd name="connsiteY7" fmla="*/ 122990 h 123417"/>
                <a:gd name="connsiteX8" fmla="*/ 0 w 122319"/>
                <a:gd name="connsiteY8" fmla="*/ 89318 h 123417"/>
                <a:gd name="connsiteX9" fmla="*/ 285 w 122319"/>
                <a:gd name="connsiteY9" fmla="*/ 61352 h 123417"/>
                <a:gd name="connsiteX10" fmla="*/ 33094 w 122319"/>
                <a:gd name="connsiteY10" fmla="*/ 33102 h 123417"/>
                <a:gd name="connsiteX11" fmla="*/ 33094 w 122319"/>
                <a:gd name="connsiteY11" fmla="*/ 90744 h 123417"/>
                <a:gd name="connsiteX12" fmla="*/ 84447 w 122319"/>
                <a:gd name="connsiteY12" fmla="*/ 90459 h 123417"/>
                <a:gd name="connsiteX13" fmla="*/ 89867 w 122319"/>
                <a:gd name="connsiteY13" fmla="*/ 84752 h 123417"/>
                <a:gd name="connsiteX14" fmla="*/ 90153 w 122319"/>
                <a:gd name="connsiteY14" fmla="*/ 33387 h 123417"/>
                <a:gd name="connsiteX15" fmla="*/ 33094 w 122319"/>
                <a:gd name="connsiteY15" fmla="*/ 33102 h 123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319" h="123417">
                  <a:moveTo>
                    <a:pt x="285" y="61352"/>
                  </a:moveTo>
                  <a:cubicBezTo>
                    <a:pt x="285" y="52221"/>
                    <a:pt x="0" y="42804"/>
                    <a:pt x="285" y="33672"/>
                  </a:cubicBezTo>
                  <a:cubicBezTo>
                    <a:pt x="856" y="15695"/>
                    <a:pt x="12553" y="1997"/>
                    <a:pt x="30241" y="856"/>
                  </a:cubicBezTo>
                  <a:cubicBezTo>
                    <a:pt x="50782" y="-285"/>
                    <a:pt x="71323" y="-285"/>
                    <a:pt x="91864" y="856"/>
                  </a:cubicBezTo>
                  <a:cubicBezTo>
                    <a:pt x="109553" y="1712"/>
                    <a:pt x="121535" y="15695"/>
                    <a:pt x="122106" y="33387"/>
                  </a:cubicBezTo>
                  <a:cubicBezTo>
                    <a:pt x="122391" y="51935"/>
                    <a:pt x="122391" y="70484"/>
                    <a:pt x="122106" y="89032"/>
                  </a:cubicBezTo>
                  <a:cubicBezTo>
                    <a:pt x="121820" y="107866"/>
                    <a:pt x="108126" y="122134"/>
                    <a:pt x="89297" y="122990"/>
                  </a:cubicBezTo>
                  <a:cubicBezTo>
                    <a:pt x="70467" y="123561"/>
                    <a:pt x="51638" y="123561"/>
                    <a:pt x="32809" y="122990"/>
                  </a:cubicBezTo>
                  <a:cubicBezTo>
                    <a:pt x="13979" y="122419"/>
                    <a:pt x="571" y="108151"/>
                    <a:pt x="0" y="89318"/>
                  </a:cubicBezTo>
                  <a:cubicBezTo>
                    <a:pt x="0" y="79901"/>
                    <a:pt x="285" y="70484"/>
                    <a:pt x="285" y="61352"/>
                  </a:cubicBezTo>
                  <a:close/>
                  <a:moveTo>
                    <a:pt x="33094" y="33102"/>
                  </a:moveTo>
                  <a:cubicBezTo>
                    <a:pt x="33094" y="52506"/>
                    <a:pt x="33094" y="71055"/>
                    <a:pt x="33094" y="90744"/>
                  </a:cubicBezTo>
                  <a:cubicBezTo>
                    <a:pt x="50497" y="90744"/>
                    <a:pt x="67614" y="91030"/>
                    <a:pt x="84447" y="90459"/>
                  </a:cubicBezTo>
                  <a:cubicBezTo>
                    <a:pt x="86444" y="90459"/>
                    <a:pt x="89867" y="86749"/>
                    <a:pt x="89867" y="84752"/>
                  </a:cubicBezTo>
                  <a:cubicBezTo>
                    <a:pt x="90438" y="67630"/>
                    <a:pt x="90153" y="50794"/>
                    <a:pt x="90153" y="33387"/>
                  </a:cubicBezTo>
                  <a:cubicBezTo>
                    <a:pt x="70753" y="33102"/>
                    <a:pt x="52494" y="33102"/>
                    <a:pt x="33094" y="33102"/>
                  </a:cubicBezTo>
                  <a:close/>
                </a:path>
              </a:pathLst>
            </a:custGeom>
            <a:grpFill/>
            <a:ln w="2851"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280F431-46E3-9E5D-17A1-ADC15B973213}"/>
                </a:ext>
              </a:extLst>
            </p:cNvPr>
            <p:cNvSpPr/>
            <p:nvPr/>
          </p:nvSpPr>
          <p:spPr>
            <a:xfrm>
              <a:off x="4895082" y="5925012"/>
              <a:ext cx="123175" cy="123002"/>
            </a:xfrm>
            <a:custGeom>
              <a:avLst/>
              <a:gdLst>
                <a:gd name="connsiteX0" fmla="*/ 60839 w 123175"/>
                <a:gd name="connsiteY0" fmla="*/ 122749 h 123002"/>
                <a:gd name="connsiteX1" fmla="*/ 32024 w 123175"/>
                <a:gd name="connsiteY1" fmla="*/ 122749 h 123002"/>
                <a:gd name="connsiteX2" fmla="*/ 642 w 123175"/>
                <a:gd name="connsiteY2" fmla="*/ 92215 h 123002"/>
                <a:gd name="connsiteX3" fmla="*/ 642 w 123175"/>
                <a:gd name="connsiteY3" fmla="*/ 31148 h 123002"/>
                <a:gd name="connsiteX4" fmla="*/ 33165 w 123175"/>
                <a:gd name="connsiteY4" fmla="*/ 330 h 123002"/>
                <a:gd name="connsiteX5" fmla="*/ 88798 w 123175"/>
                <a:gd name="connsiteY5" fmla="*/ 330 h 123002"/>
                <a:gd name="connsiteX6" fmla="*/ 122747 w 123175"/>
                <a:gd name="connsiteY6" fmla="*/ 33431 h 123002"/>
                <a:gd name="connsiteX7" fmla="*/ 122747 w 123175"/>
                <a:gd name="connsiteY7" fmla="*/ 90218 h 123002"/>
                <a:gd name="connsiteX8" fmla="*/ 89939 w 123175"/>
                <a:gd name="connsiteY8" fmla="*/ 122749 h 123002"/>
                <a:gd name="connsiteX9" fmla="*/ 60839 w 123175"/>
                <a:gd name="connsiteY9" fmla="*/ 122749 h 123002"/>
                <a:gd name="connsiteX10" fmla="*/ 60839 w 123175"/>
                <a:gd name="connsiteY10" fmla="*/ 122749 h 123002"/>
                <a:gd name="connsiteX11" fmla="*/ 33165 w 123175"/>
                <a:gd name="connsiteY11" fmla="*/ 89647 h 123002"/>
                <a:gd name="connsiteX12" fmla="*/ 89939 w 123175"/>
                <a:gd name="connsiteY12" fmla="*/ 89647 h 123002"/>
                <a:gd name="connsiteX13" fmla="*/ 89939 w 123175"/>
                <a:gd name="connsiteY13" fmla="*/ 33431 h 123002"/>
                <a:gd name="connsiteX14" fmla="*/ 33165 w 123175"/>
                <a:gd name="connsiteY14" fmla="*/ 33431 h 123002"/>
                <a:gd name="connsiteX15" fmla="*/ 33165 w 123175"/>
                <a:gd name="connsiteY15" fmla="*/ 89647 h 12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3175" h="123002">
                  <a:moveTo>
                    <a:pt x="60839" y="122749"/>
                  </a:moveTo>
                  <a:cubicBezTo>
                    <a:pt x="51139" y="122749"/>
                    <a:pt x="41724" y="123319"/>
                    <a:pt x="32024" y="122749"/>
                  </a:cubicBezTo>
                  <a:cubicBezTo>
                    <a:pt x="14621" y="121893"/>
                    <a:pt x="1498" y="109622"/>
                    <a:pt x="642" y="92215"/>
                  </a:cubicBezTo>
                  <a:cubicBezTo>
                    <a:pt x="-214" y="71955"/>
                    <a:pt x="-214" y="51409"/>
                    <a:pt x="642" y="31148"/>
                  </a:cubicBezTo>
                  <a:cubicBezTo>
                    <a:pt x="1498" y="13741"/>
                    <a:pt x="15477" y="900"/>
                    <a:pt x="33165" y="330"/>
                  </a:cubicBezTo>
                  <a:cubicBezTo>
                    <a:pt x="51709" y="-241"/>
                    <a:pt x="70253" y="44"/>
                    <a:pt x="88798" y="330"/>
                  </a:cubicBezTo>
                  <a:cubicBezTo>
                    <a:pt x="107627" y="615"/>
                    <a:pt x="121892" y="14312"/>
                    <a:pt x="122747" y="33431"/>
                  </a:cubicBezTo>
                  <a:cubicBezTo>
                    <a:pt x="123318" y="52265"/>
                    <a:pt x="123318" y="71384"/>
                    <a:pt x="122747" y="90218"/>
                  </a:cubicBezTo>
                  <a:cubicBezTo>
                    <a:pt x="122177" y="109052"/>
                    <a:pt x="108768" y="121893"/>
                    <a:pt x="89939" y="122749"/>
                  </a:cubicBezTo>
                  <a:cubicBezTo>
                    <a:pt x="79953" y="123034"/>
                    <a:pt x="70539" y="122749"/>
                    <a:pt x="60839" y="122749"/>
                  </a:cubicBezTo>
                  <a:cubicBezTo>
                    <a:pt x="60839" y="122749"/>
                    <a:pt x="60839" y="122749"/>
                    <a:pt x="60839" y="122749"/>
                  </a:cubicBezTo>
                  <a:close/>
                  <a:moveTo>
                    <a:pt x="33165" y="89647"/>
                  </a:moveTo>
                  <a:cubicBezTo>
                    <a:pt x="53136" y="89647"/>
                    <a:pt x="71680" y="89647"/>
                    <a:pt x="89939" y="89647"/>
                  </a:cubicBezTo>
                  <a:cubicBezTo>
                    <a:pt x="89939" y="70243"/>
                    <a:pt x="89939" y="51980"/>
                    <a:pt x="89939" y="33431"/>
                  </a:cubicBezTo>
                  <a:cubicBezTo>
                    <a:pt x="70539" y="33431"/>
                    <a:pt x="51995" y="33431"/>
                    <a:pt x="33165" y="33431"/>
                  </a:cubicBezTo>
                  <a:cubicBezTo>
                    <a:pt x="33165" y="52265"/>
                    <a:pt x="33165" y="70813"/>
                    <a:pt x="33165" y="89647"/>
                  </a:cubicBezTo>
                  <a:close/>
                </a:path>
              </a:pathLst>
            </a:custGeom>
            <a:grpFill/>
            <a:ln w="2851"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2C65DD3B-3D05-29E4-FE3A-69549C431F19}"/>
                </a:ext>
              </a:extLst>
            </p:cNvPr>
            <p:cNvSpPr/>
            <p:nvPr/>
          </p:nvSpPr>
          <p:spPr>
            <a:xfrm>
              <a:off x="5041366" y="5924914"/>
              <a:ext cx="122660" cy="122989"/>
            </a:xfrm>
            <a:custGeom>
              <a:avLst/>
              <a:gdLst>
                <a:gd name="connsiteX0" fmla="*/ 122533 w 122660"/>
                <a:gd name="connsiteY0" fmla="*/ 61210 h 122989"/>
                <a:gd name="connsiteX1" fmla="*/ 122533 w 122660"/>
                <a:gd name="connsiteY1" fmla="*/ 90031 h 122989"/>
                <a:gd name="connsiteX2" fmla="*/ 90866 w 122660"/>
                <a:gd name="connsiteY2" fmla="*/ 122562 h 122989"/>
                <a:gd name="connsiteX3" fmla="*/ 32095 w 122660"/>
                <a:gd name="connsiteY3" fmla="*/ 122562 h 122989"/>
                <a:gd name="connsiteX4" fmla="*/ 428 w 122660"/>
                <a:gd name="connsiteY4" fmla="*/ 90031 h 122989"/>
                <a:gd name="connsiteX5" fmla="*/ 428 w 122660"/>
                <a:gd name="connsiteY5" fmla="*/ 33244 h 122989"/>
                <a:gd name="connsiteX6" fmla="*/ 33237 w 122660"/>
                <a:gd name="connsiteY6" fmla="*/ 428 h 122989"/>
                <a:gd name="connsiteX7" fmla="*/ 89725 w 122660"/>
                <a:gd name="connsiteY7" fmla="*/ 428 h 122989"/>
                <a:gd name="connsiteX8" fmla="*/ 122248 w 122660"/>
                <a:gd name="connsiteY8" fmla="*/ 33530 h 122989"/>
                <a:gd name="connsiteX9" fmla="*/ 122533 w 122660"/>
                <a:gd name="connsiteY9" fmla="*/ 61210 h 122989"/>
                <a:gd name="connsiteX10" fmla="*/ 90010 w 122660"/>
                <a:gd name="connsiteY10" fmla="*/ 33530 h 122989"/>
                <a:gd name="connsiteX11" fmla="*/ 33237 w 122660"/>
                <a:gd name="connsiteY11" fmla="*/ 33530 h 122989"/>
                <a:gd name="connsiteX12" fmla="*/ 33237 w 122660"/>
                <a:gd name="connsiteY12" fmla="*/ 90031 h 122989"/>
                <a:gd name="connsiteX13" fmla="*/ 90010 w 122660"/>
                <a:gd name="connsiteY13" fmla="*/ 90031 h 122989"/>
                <a:gd name="connsiteX14" fmla="*/ 90010 w 122660"/>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660" h="122989">
                  <a:moveTo>
                    <a:pt x="122533" y="61210"/>
                  </a:moveTo>
                  <a:cubicBezTo>
                    <a:pt x="122533" y="70912"/>
                    <a:pt x="122819" y="80614"/>
                    <a:pt x="122533" y="90031"/>
                  </a:cubicBezTo>
                  <a:cubicBezTo>
                    <a:pt x="121678" y="108294"/>
                    <a:pt x="108839" y="121991"/>
                    <a:pt x="90866" y="122562"/>
                  </a:cubicBezTo>
                  <a:cubicBezTo>
                    <a:pt x="71181" y="123133"/>
                    <a:pt x="51781" y="123133"/>
                    <a:pt x="32095" y="122562"/>
                  </a:cubicBezTo>
                  <a:cubicBezTo>
                    <a:pt x="14407" y="121991"/>
                    <a:pt x="999" y="108009"/>
                    <a:pt x="428" y="90031"/>
                  </a:cubicBezTo>
                  <a:cubicBezTo>
                    <a:pt x="-143" y="71197"/>
                    <a:pt x="-143" y="52078"/>
                    <a:pt x="428" y="33244"/>
                  </a:cubicBezTo>
                  <a:cubicBezTo>
                    <a:pt x="999" y="14981"/>
                    <a:pt x="14978" y="999"/>
                    <a:pt x="33237" y="428"/>
                  </a:cubicBezTo>
                  <a:cubicBezTo>
                    <a:pt x="52066" y="-143"/>
                    <a:pt x="70895" y="-143"/>
                    <a:pt x="89725" y="428"/>
                  </a:cubicBezTo>
                  <a:cubicBezTo>
                    <a:pt x="107984" y="999"/>
                    <a:pt x="121392" y="14696"/>
                    <a:pt x="122248" y="33530"/>
                  </a:cubicBezTo>
                  <a:cubicBezTo>
                    <a:pt x="122819" y="42661"/>
                    <a:pt x="122533" y="52078"/>
                    <a:pt x="122533" y="61210"/>
                  </a:cubicBezTo>
                  <a:close/>
                  <a:moveTo>
                    <a:pt x="90010" y="33530"/>
                  </a:moveTo>
                  <a:cubicBezTo>
                    <a:pt x="70325" y="33530"/>
                    <a:pt x="51781" y="33530"/>
                    <a:pt x="33237" y="33530"/>
                  </a:cubicBezTo>
                  <a:cubicBezTo>
                    <a:pt x="33237" y="52934"/>
                    <a:pt x="33237" y="71197"/>
                    <a:pt x="33237" y="90031"/>
                  </a:cubicBezTo>
                  <a:cubicBezTo>
                    <a:pt x="52351" y="90031"/>
                    <a:pt x="71181" y="90031"/>
                    <a:pt x="90010" y="90031"/>
                  </a:cubicBezTo>
                  <a:cubicBezTo>
                    <a:pt x="90010" y="70627"/>
                    <a:pt x="90010" y="52363"/>
                    <a:pt x="90010" y="33530"/>
                  </a:cubicBezTo>
                  <a:close/>
                </a:path>
              </a:pathLst>
            </a:custGeom>
            <a:grpFill/>
            <a:ln w="2851"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27BB65DD-5428-AE6E-6DFC-34361C7BA8D8}"/>
                </a:ext>
              </a:extLst>
            </p:cNvPr>
            <p:cNvSpPr/>
            <p:nvPr/>
          </p:nvSpPr>
          <p:spPr>
            <a:xfrm>
              <a:off x="4750581" y="5924628"/>
              <a:ext cx="122446" cy="122989"/>
            </a:xfrm>
            <a:custGeom>
              <a:avLst/>
              <a:gdLst>
                <a:gd name="connsiteX0" fmla="*/ 122320 w 122446"/>
                <a:gd name="connsiteY0" fmla="*/ 62351 h 122989"/>
                <a:gd name="connsiteX1" fmla="*/ 122320 w 122446"/>
                <a:gd name="connsiteY1" fmla="*/ 90031 h 122989"/>
                <a:gd name="connsiteX2" fmla="*/ 90652 w 122446"/>
                <a:gd name="connsiteY2" fmla="*/ 122562 h 122989"/>
                <a:gd name="connsiteX3" fmla="*/ 31881 w 122446"/>
                <a:gd name="connsiteY3" fmla="*/ 122562 h 122989"/>
                <a:gd name="connsiteX4" fmla="*/ 214 w 122446"/>
                <a:gd name="connsiteY4" fmla="*/ 90031 h 122989"/>
                <a:gd name="connsiteX5" fmla="*/ 214 w 122446"/>
                <a:gd name="connsiteY5" fmla="*/ 33244 h 122989"/>
                <a:gd name="connsiteX6" fmla="*/ 32737 w 122446"/>
                <a:gd name="connsiteY6" fmla="*/ 428 h 122989"/>
                <a:gd name="connsiteX7" fmla="*/ 89225 w 122446"/>
                <a:gd name="connsiteY7" fmla="*/ 428 h 122989"/>
                <a:gd name="connsiteX8" fmla="*/ 122034 w 122446"/>
                <a:gd name="connsiteY8" fmla="*/ 34386 h 122989"/>
                <a:gd name="connsiteX9" fmla="*/ 122320 w 122446"/>
                <a:gd name="connsiteY9" fmla="*/ 62351 h 122989"/>
                <a:gd name="connsiteX10" fmla="*/ 89796 w 122446"/>
                <a:gd name="connsiteY10" fmla="*/ 33530 h 122989"/>
                <a:gd name="connsiteX11" fmla="*/ 33308 w 122446"/>
                <a:gd name="connsiteY11" fmla="*/ 33530 h 122989"/>
                <a:gd name="connsiteX12" fmla="*/ 33308 w 122446"/>
                <a:gd name="connsiteY12" fmla="*/ 90316 h 122989"/>
                <a:gd name="connsiteX13" fmla="*/ 89796 w 122446"/>
                <a:gd name="connsiteY13" fmla="*/ 90316 h 122989"/>
                <a:gd name="connsiteX14" fmla="*/ 89796 w 122446"/>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2989">
                  <a:moveTo>
                    <a:pt x="122320" y="62351"/>
                  </a:moveTo>
                  <a:cubicBezTo>
                    <a:pt x="122320" y="71483"/>
                    <a:pt x="122605" y="80899"/>
                    <a:pt x="122320" y="90031"/>
                  </a:cubicBezTo>
                  <a:cubicBezTo>
                    <a:pt x="121749" y="108009"/>
                    <a:pt x="108625" y="121991"/>
                    <a:pt x="90652" y="122562"/>
                  </a:cubicBezTo>
                  <a:cubicBezTo>
                    <a:pt x="70967" y="123133"/>
                    <a:pt x="51567" y="123133"/>
                    <a:pt x="31881" y="122562"/>
                  </a:cubicBezTo>
                  <a:cubicBezTo>
                    <a:pt x="13908" y="121991"/>
                    <a:pt x="499" y="108294"/>
                    <a:pt x="214" y="90031"/>
                  </a:cubicBezTo>
                  <a:cubicBezTo>
                    <a:pt x="-71" y="71197"/>
                    <a:pt x="-71" y="52078"/>
                    <a:pt x="214" y="33244"/>
                  </a:cubicBezTo>
                  <a:cubicBezTo>
                    <a:pt x="499" y="14981"/>
                    <a:pt x="14479" y="713"/>
                    <a:pt x="32737" y="428"/>
                  </a:cubicBezTo>
                  <a:cubicBezTo>
                    <a:pt x="51567" y="-143"/>
                    <a:pt x="70396" y="-143"/>
                    <a:pt x="89225" y="428"/>
                  </a:cubicBezTo>
                  <a:cubicBezTo>
                    <a:pt x="108055" y="999"/>
                    <a:pt x="121749" y="15267"/>
                    <a:pt x="122034" y="34386"/>
                  </a:cubicBezTo>
                  <a:cubicBezTo>
                    <a:pt x="122605" y="43803"/>
                    <a:pt x="122320" y="53220"/>
                    <a:pt x="122320" y="62351"/>
                  </a:cubicBezTo>
                  <a:close/>
                  <a:moveTo>
                    <a:pt x="89796" y="33530"/>
                  </a:moveTo>
                  <a:cubicBezTo>
                    <a:pt x="70396" y="33530"/>
                    <a:pt x="51852" y="33530"/>
                    <a:pt x="33308" y="33530"/>
                  </a:cubicBezTo>
                  <a:cubicBezTo>
                    <a:pt x="33308" y="52934"/>
                    <a:pt x="33308" y="71768"/>
                    <a:pt x="33308" y="90316"/>
                  </a:cubicBezTo>
                  <a:cubicBezTo>
                    <a:pt x="52423" y="90316"/>
                    <a:pt x="70967" y="90316"/>
                    <a:pt x="89796" y="90316"/>
                  </a:cubicBezTo>
                  <a:cubicBezTo>
                    <a:pt x="89796" y="71197"/>
                    <a:pt x="89796" y="52934"/>
                    <a:pt x="89796" y="33530"/>
                  </a:cubicBezTo>
                  <a:close/>
                </a:path>
              </a:pathLst>
            </a:custGeom>
            <a:grpFill/>
            <a:ln w="2851"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4CE1C7BC-6AEE-AB02-85FA-83A151AC3B23}"/>
                </a:ext>
              </a:extLst>
            </p:cNvPr>
            <p:cNvSpPr/>
            <p:nvPr/>
          </p:nvSpPr>
          <p:spPr>
            <a:xfrm>
              <a:off x="4304596" y="6179597"/>
              <a:ext cx="105273" cy="137828"/>
            </a:xfrm>
            <a:custGeom>
              <a:avLst/>
              <a:gdLst>
                <a:gd name="connsiteX0" fmla="*/ 38515 w 105273"/>
                <a:gd name="connsiteY0" fmla="*/ 86179 h 137828"/>
                <a:gd name="connsiteX1" fmla="*/ 59626 w 105273"/>
                <a:gd name="connsiteY1" fmla="*/ 119280 h 137828"/>
                <a:gd name="connsiteX2" fmla="*/ 71894 w 105273"/>
                <a:gd name="connsiteY2" fmla="*/ 116141 h 137828"/>
                <a:gd name="connsiteX3" fmla="*/ 82735 w 105273"/>
                <a:gd name="connsiteY3" fmla="*/ 101017 h 137828"/>
                <a:gd name="connsiteX4" fmla="*/ 88441 w 105273"/>
                <a:gd name="connsiteY4" fmla="*/ 91315 h 137828"/>
                <a:gd name="connsiteX5" fmla="*/ 93576 w 105273"/>
                <a:gd name="connsiteY5" fmla="*/ 89317 h 137828"/>
                <a:gd name="connsiteX6" fmla="*/ 102135 w 105273"/>
                <a:gd name="connsiteY6" fmla="*/ 92456 h 137828"/>
                <a:gd name="connsiteX7" fmla="*/ 105273 w 105273"/>
                <a:gd name="connsiteY7" fmla="*/ 101303 h 137828"/>
                <a:gd name="connsiteX8" fmla="*/ 92150 w 105273"/>
                <a:gd name="connsiteY8" fmla="*/ 126414 h 137828"/>
                <a:gd name="connsiteX9" fmla="*/ 60197 w 105273"/>
                <a:gd name="connsiteY9" fmla="*/ 137829 h 137828"/>
                <a:gd name="connsiteX10" fmla="*/ 29385 w 105273"/>
                <a:gd name="connsiteY10" fmla="*/ 124987 h 137828"/>
                <a:gd name="connsiteX11" fmla="*/ 13694 w 105273"/>
                <a:gd name="connsiteY11" fmla="*/ 86179 h 137828"/>
                <a:gd name="connsiteX12" fmla="*/ 1997 w 105273"/>
                <a:gd name="connsiteY12" fmla="*/ 86179 h 137828"/>
                <a:gd name="connsiteX13" fmla="*/ 285 w 105273"/>
                <a:gd name="connsiteY13" fmla="*/ 83896 h 137828"/>
                <a:gd name="connsiteX14" fmla="*/ 1997 w 105273"/>
                <a:gd name="connsiteY14" fmla="*/ 78188 h 137828"/>
                <a:gd name="connsiteX15" fmla="*/ 4850 w 105273"/>
                <a:gd name="connsiteY15" fmla="*/ 74764 h 137828"/>
                <a:gd name="connsiteX16" fmla="*/ 12838 w 105273"/>
                <a:gd name="connsiteY16" fmla="*/ 74764 h 137828"/>
                <a:gd name="connsiteX17" fmla="*/ 12838 w 105273"/>
                <a:gd name="connsiteY17" fmla="*/ 71340 h 137828"/>
                <a:gd name="connsiteX18" fmla="*/ 13123 w 105273"/>
                <a:gd name="connsiteY18" fmla="*/ 59640 h 137828"/>
                <a:gd name="connsiteX19" fmla="*/ 1712 w 105273"/>
                <a:gd name="connsiteY19" fmla="*/ 59640 h 137828"/>
                <a:gd name="connsiteX20" fmla="*/ 0 w 105273"/>
                <a:gd name="connsiteY20" fmla="*/ 57357 h 137828"/>
                <a:gd name="connsiteX21" fmla="*/ 1712 w 105273"/>
                <a:gd name="connsiteY21" fmla="*/ 51365 h 137828"/>
                <a:gd name="connsiteX22" fmla="*/ 4565 w 105273"/>
                <a:gd name="connsiteY22" fmla="*/ 47940 h 137828"/>
                <a:gd name="connsiteX23" fmla="*/ 13694 w 105273"/>
                <a:gd name="connsiteY23" fmla="*/ 47940 h 137828"/>
                <a:gd name="connsiteX24" fmla="*/ 59056 w 105273"/>
                <a:gd name="connsiteY24" fmla="*/ 0 h 137828"/>
                <a:gd name="connsiteX25" fmla="*/ 88726 w 105273"/>
                <a:gd name="connsiteY25" fmla="*/ 8846 h 137828"/>
                <a:gd name="connsiteX26" fmla="*/ 101279 w 105273"/>
                <a:gd name="connsiteY26" fmla="*/ 31104 h 137828"/>
                <a:gd name="connsiteX27" fmla="*/ 98426 w 105273"/>
                <a:gd name="connsiteY27" fmla="*/ 38809 h 137828"/>
                <a:gd name="connsiteX28" fmla="*/ 91294 w 105273"/>
                <a:gd name="connsiteY28" fmla="*/ 41948 h 137828"/>
                <a:gd name="connsiteX29" fmla="*/ 84447 w 105273"/>
                <a:gd name="connsiteY29" fmla="*/ 39665 h 137828"/>
                <a:gd name="connsiteX30" fmla="*/ 80167 w 105273"/>
                <a:gd name="connsiteY30" fmla="*/ 32246 h 137828"/>
                <a:gd name="connsiteX31" fmla="*/ 73891 w 105273"/>
                <a:gd name="connsiteY31" fmla="*/ 22258 h 137828"/>
                <a:gd name="connsiteX32" fmla="*/ 61338 w 105273"/>
                <a:gd name="connsiteY32" fmla="*/ 18834 h 137828"/>
                <a:gd name="connsiteX33" fmla="*/ 45647 w 105273"/>
                <a:gd name="connsiteY33" fmla="*/ 25968 h 137828"/>
                <a:gd name="connsiteX34" fmla="*/ 38515 w 105273"/>
                <a:gd name="connsiteY34" fmla="*/ 48226 h 137828"/>
                <a:gd name="connsiteX35" fmla="*/ 68185 w 105273"/>
                <a:gd name="connsiteY35" fmla="*/ 48226 h 137828"/>
                <a:gd name="connsiteX36" fmla="*/ 69897 w 105273"/>
                <a:gd name="connsiteY36" fmla="*/ 50509 h 137828"/>
                <a:gd name="connsiteX37" fmla="*/ 68185 w 105273"/>
                <a:gd name="connsiteY37" fmla="*/ 56501 h 137828"/>
                <a:gd name="connsiteX38" fmla="*/ 65332 w 105273"/>
                <a:gd name="connsiteY38" fmla="*/ 59925 h 137828"/>
                <a:gd name="connsiteX39" fmla="*/ 37944 w 105273"/>
                <a:gd name="connsiteY39" fmla="*/ 59925 h 137828"/>
                <a:gd name="connsiteX40" fmla="*/ 37659 w 105273"/>
                <a:gd name="connsiteY40" fmla="*/ 69057 h 137828"/>
                <a:gd name="connsiteX41" fmla="*/ 37944 w 105273"/>
                <a:gd name="connsiteY41" fmla="*/ 75050 h 137828"/>
                <a:gd name="connsiteX42" fmla="*/ 68185 w 105273"/>
                <a:gd name="connsiteY42" fmla="*/ 75050 h 137828"/>
                <a:gd name="connsiteX43" fmla="*/ 69897 w 105273"/>
                <a:gd name="connsiteY43" fmla="*/ 77332 h 137828"/>
                <a:gd name="connsiteX44" fmla="*/ 68185 w 105273"/>
                <a:gd name="connsiteY44" fmla="*/ 83325 h 137828"/>
                <a:gd name="connsiteX45" fmla="*/ 65332 w 105273"/>
                <a:gd name="connsiteY45" fmla="*/ 86749 h 137828"/>
                <a:gd name="connsiteX46" fmla="*/ 38515 w 105273"/>
                <a:gd name="connsiteY46" fmla="*/ 86749 h 1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5273" h="137828">
                  <a:moveTo>
                    <a:pt x="38515" y="86179"/>
                  </a:moveTo>
                  <a:cubicBezTo>
                    <a:pt x="40797" y="108151"/>
                    <a:pt x="47644" y="119280"/>
                    <a:pt x="59626" y="119280"/>
                  </a:cubicBezTo>
                  <a:cubicBezTo>
                    <a:pt x="64191" y="119280"/>
                    <a:pt x="68185" y="118139"/>
                    <a:pt x="71894" y="116141"/>
                  </a:cubicBezTo>
                  <a:cubicBezTo>
                    <a:pt x="75603" y="113858"/>
                    <a:pt x="79312" y="109007"/>
                    <a:pt x="82735" y="101017"/>
                  </a:cubicBezTo>
                  <a:cubicBezTo>
                    <a:pt x="85017" y="95881"/>
                    <a:pt x="86729" y="92742"/>
                    <a:pt x="88441" y="91315"/>
                  </a:cubicBezTo>
                  <a:cubicBezTo>
                    <a:pt x="90153" y="90174"/>
                    <a:pt x="91864" y="89317"/>
                    <a:pt x="93576" y="89317"/>
                  </a:cubicBezTo>
                  <a:cubicBezTo>
                    <a:pt x="97285" y="89317"/>
                    <a:pt x="100138" y="90459"/>
                    <a:pt x="102135" y="92456"/>
                  </a:cubicBezTo>
                  <a:cubicBezTo>
                    <a:pt x="104132" y="94454"/>
                    <a:pt x="105273" y="97593"/>
                    <a:pt x="105273" y="101303"/>
                  </a:cubicBezTo>
                  <a:cubicBezTo>
                    <a:pt x="105273" y="110434"/>
                    <a:pt x="100994" y="118709"/>
                    <a:pt x="92150" y="126414"/>
                  </a:cubicBezTo>
                  <a:cubicBezTo>
                    <a:pt x="83306" y="134119"/>
                    <a:pt x="72750" y="137829"/>
                    <a:pt x="60197" y="137829"/>
                  </a:cubicBezTo>
                  <a:cubicBezTo>
                    <a:pt x="48500" y="137829"/>
                    <a:pt x="38229" y="133548"/>
                    <a:pt x="29385" y="124987"/>
                  </a:cubicBezTo>
                  <a:cubicBezTo>
                    <a:pt x="20541" y="116427"/>
                    <a:pt x="15406" y="103585"/>
                    <a:pt x="13694" y="86179"/>
                  </a:cubicBezTo>
                  <a:lnTo>
                    <a:pt x="1997" y="86179"/>
                  </a:lnTo>
                  <a:cubicBezTo>
                    <a:pt x="856" y="86179"/>
                    <a:pt x="285" y="85322"/>
                    <a:pt x="285" y="83896"/>
                  </a:cubicBezTo>
                  <a:cubicBezTo>
                    <a:pt x="285" y="82469"/>
                    <a:pt x="856" y="80471"/>
                    <a:pt x="1997" y="78188"/>
                  </a:cubicBezTo>
                  <a:cubicBezTo>
                    <a:pt x="3138" y="75906"/>
                    <a:pt x="4279" y="74764"/>
                    <a:pt x="4850" y="74764"/>
                  </a:cubicBezTo>
                  <a:lnTo>
                    <a:pt x="12838" y="74764"/>
                  </a:lnTo>
                  <a:lnTo>
                    <a:pt x="12838" y="71340"/>
                  </a:lnTo>
                  <a:cubicBezTo>
                    <a:pt x="12838" y="68772"/>
                    <a:pt x="12838" y="64777"/>
                    <a:pt x="13123" y="59640"/>
                  </a:cubicBezTo>
                  <a:lnTo>
                    <a:pt x="1712" y="59640"/>
                  </a:lnTo>
                  <a:cubicBezTo>
                    <a:pt x="571" y="59640"/>
                    <a:pt x="0" y="58784"/>
                    <a:pt x="0" y="57357"/>
                  </a:cubicBezTo>
                  <a:cubicBezTo>
                    <a:pt x="0" y="55645"/>
                    <a:pt x="571" y="53933"/>
                    <a:pt x="1712" y="51365"/>
                  </a:cubicBezTo>
                  <a:cubicBezTo>
                    <a:pt x="2853" y="49082"/>
                    <a:pt x="3994" y="47940"/>
                    <a:pt x="4565" y="47940"/>
                  </a:cubicBezTo>
                  <a:lnTo>
                    <a:pt x="13694" y="47940"/>
                  </a:lnTo>
                  <a:cubicBezTo>
                    <a:pt x="17688" y="15980"/>
                    <a:pt x="32809" y="0"/>
                    <a:pt x="59056" y="0"/>
                  </a:cubicBezTo>
                  <a:cubicBezTo>
                    <a:pt x="70467" y="0"/>
                    <a:pt x="80453" y="2854"/>
                    <a:pt x="88726" y="8846"/>
                  </a:cubicBezTo>
                  <a:cubicBezTo>
                    <a:pt x="97000" y="14839"/>
                    <a:pt x="101279" y="22258"/>
                    <a:pt x="101279" y="31104"/>
                  </a:cubicBezTo>
                  <a:cubicBezTo>
                    <a:pt x="101279" y="34243"/>
                    <a:pt x="100423" y="36526"/>
                    <a:pt x="98426" y="38809"/>
                  </a:cubicBezTo>
                  <a:cubicBezTo>
                    <a:pt x="96429" y="40806"/>
                    <a:pt x="94147" y="41948"/>
                    <a:pt x="91294" y="41948"/>
                  </a:cubicBezTo>
                  <a:cubicBezTo>
                    <a:pt x="88156" y="41948"/>
                    <a:pt x="85873" y="41092"/>
                    <a:pt x="84447" y="39665"/>
                  </a:cubicBezTo>
                  <a:cubicBezTo>
                    <a:pt x="83020" y="37953"/>
                    <a:pt x="81594" y="35670"/>
                    <a:pt x="80167" y="32246"/>
                  </a:cubicBezTo>
                  <a:cubicBezTo>
                    <a:pt x="78456" y="27965"/>
                    <a:pt x="76173" y="24541"/>
                    <a:pt x="73891" y="22258"/>
                  </a:cubicBezTo>
                  <a:cubicBezTo>
                    <a:pt x="71323" y="19975"/>
                    <a:pt x="67329" y="18834"/>
                    <a:pt x="61338" y="18834"/>
                  </a:cubicBezTo>
                  <a:cubicBezTo>
                    <a:pt x="54491" y="18834"/>
                    <a:pt x="49356" y="21117"/>
                    <a:pt x="45647" y="25968"/>
                  </a:cubicBezTo>
                  <a:cubicBezTo>
                    <a:pt x="41938" y="30819"/>
                    <a:pt x="39656" y="37953"/>
                    <a:pt x="38515" y="48226"/>
                  </a:cubicBezTo>
                  <a:lnTo>
                    <a:pt x="68185" y="48226"/>
                  </a:lnTo>
                  <a:cubicBezTo>
                    <a:pt x="69326" y="48226"/>
                    <a:pt x="69897" y="49082"/>
                    <a:pt x="69897" y="50509"/>
                  </a:cubicBezTo>
                  <a:cubicBezTo>
                    <a:pt x="69897" y="52221"/>
                    <a:pt x="69326" y="54218"/>
                    <a:pt x="68185" y="56501"/>
                  </a:cubicBezTo>
                  <a:cubicBezTo>
                    <a:pt x="67044" y="58784"/>
                    <a:pt x="66188" y="59925"/>
                    <a:pt x="65332" y="59925"/>
                  </a:cubicBezTo>
                  <a:lnTo>
                    <a:pt x="37944" y="59925"/>
                  </a:lnTo>
                  <a:lnTo>
                    <a:pt x="37659" y="69057"/>
                  </a:lnTo>
                  <a:cubicBezTo>
                    <a:pt x="37659" y="71911"/>
                    <a:pt x="37659" y="73908"/>
                    <a:pt x="37944" y="75050"/>
                  </a:cubicBezTo>
                  <a:lnTo>
                    <a:pt x="68185" y="75050"/>
                  </a:lnTo>
                  <a:cubicBezTo>
                    <a:pt x="69326" y="75050"/>
                    <a:pt x="69897" y="75906"/>
                    <a:pt x="69897" y="77332"/>
                  </a:cubicBezTo>
                  <a:cubicBezTo>
                    <a:pt x="69897" y="79045"/>
                    <a:pt x="69326" y="81042"/>
                    <a:pt x="68185" y="83325"/>
                  </a:cubicBezTo>
                  <a:cubicBezTo>
                    <a:pt x="67044" y="85608"/>
                    <a:pt x="66188" y="86749"/>
                    <a:pt x="65332" y="86749"/>
                  </a:cubicBezTo>
                  <a:lnTo>
                    <a:pt x="38515" y="86749"/>
                  </a:lnTo>
                  <a:close/>
                </a:path>
              </a:pathLst>
            </a:custGeom>
            <a:grpFill/>
            <a:ln w="2851"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E143E4B1-85D5-EA1E-5377-A45F9A222CCB}"/>
                </a:ext>
              </a:extLst>
            </p:cNvPr>
            <p:cNvSpPr/>
            <p:nvPr/>
          </p:nvSpPr>
          <p:spPr>
            <a:xfrm>
              <a:off x="4468639" y="5724449"/>
              <a:ext cx="113832" cy="149528"/>
            </a:xfrm>
            <a:custGeom>
              <a:avLst/>
              <a:gdLst>
                <a:gd name="connsiteX0" fmla="*/ 41082 w 113832"/>
                <a:gd name="connsiteY0" fmla="*/ 93027 h 149528"/>
                <a:gd name="connsiteX1" fmla="*/ 63906 w 113832"/>
                <a:gd name="connsiteY1" fmla="*/ 128982 h 149528"/>
                <a:gd name="connsiteX2" fmla="*/ 77315 w 113832"/>
                <a:gd name="connsiteY2" fmla="*/ 125558 h 149528"/>
                <a:gd name="connsiteX3" fmla="*/ 89012 w 113832"/>
                <a:gd name="connsiteY3" fmla="*/ 109293 h 149528"/>
                <a:gd name="connsiteX4" fmla="*/ 95288 w 113832"/>
                <a:gd name="connsiteY4" fmla="*/ 98734 h 149528"/>
                <a:gd name="connsiteX5" fmla="*/ 100994 w 113832"/>
                <a:gd name="connsiteY5" fmla="*/ 96737 h 149528"/>
                <a:gd name="connsiteX6" fmla="*/ 110409 w 113832"/>
                <a:gd name="connsiteY6" fmla="*/ 100161 h 149528"/>
                <a:gd name="connsiteX7" fmla="*/ 113832 w 113832"/>
                <a:gd name="connsiteY7" fmla="*/ 109863 h 149528"/>
                <a:gd name="connsiteX8" fmla="*/ 99567 w 113832"/>
                <a:gd name="connsiteY8" fmla="*/ 136973 h 149528"/>
                <a:gd name="connsiteX9" fmla="*/ 64762 w 113832"/>
                <a:gd name="connsiteY9" fmla="*/ 149528 h 149528"/>
                <a:gd name="connsiteX10" fmla="*/ 31382 w 113832"/>
                <a:gd name="connsiteY10" fmla="*/ 135546 h 149528"/>
                <a:gd name="connsiteX11" fmla="*/ 14265 w 113832"/>
                <a:gd name="connsiteY11" fmla="*/ 93313 h 149528"/>
                <a:gd name="connsiteX12" fmla="*/ 1712 w 113832"/>
                <a:gd name="connsiteY12" fmla="*/ 93313 h 149528"/>
                <a:gd name="connsiteX13" fmla="*/ 0 w 113832"/>
                <a:gd name="connsiteY13" fmla="*/ 90744 h 149528"/>
                <a:gd name="connsiteX14" fmla="*/ 1997 w 113832"/>
                <a:gd name="connsiteY14" fmla="*/ 84466 h 149528"/>
                <a:gd name="connsiteX15" fmla="*/ 5135 w 113832"/>
                <a:gd name="connsiteY15" fmla="*/ 80757 h 149528"/>
                <a:gd name="connsiteX16" fmla="*/ 13694 w 113832"/>
                <a:gd name="connsiteY16" fmla="*/ 80757 h 149528"/>
                <a:gd name="connsiteX17" fmla="*/ 13694 w 113832"/>
                <a:gd name="connsiteY17" fmla="*/ 77047 h 149528"/>
                <a:gd name="connsiteX18" fmla="*/ 13979 w 113832"/>
                <a:gd name="connsiteY18" fmla="*/ 64491 h 149528"/>
                <a:gd name="connsiteX19" fmla="*/ 1712 w 113832"/>
                <a:gd name="connsiteY19" fmla="*/ 64491 h 149528"/>
                <a:gd name="connsiteX20" fmla="*/ 0 w 113832"/>
                <a:gd name="connsiteY20" fmla="*/ 61923 h 149528"/>
                <a:gd name="connsiteX21" fmla="*/ 1997 w 113832"/>
                <a:gd name="connsiteY21" fmla="*/ 55645 h 149528"/>
                <a:gd name="connsiteX22" fmla="*/ 5135 w 113832"/>
                <a:gd name="connsiteY22" fmla="*/ 51935 h 149528"/>
                <a:gd name="connsiteX23" fmla="*/ 15121 w 113832"/>
                <a:gd name="connsiteY23" fmla="*/ 51935 h 149528"/>
                <a:gd name="connsiteX24" fmla="*/ 64191 w 113832"/>
                <a:gd name="connsiteY24" fmla="*/ 0 h 149528"/>
                <a:gd name="connsiteX25" fmla="*/ 96429 w 113832"/>
                <a:gd name="connsiteY25" fmla="*/ 9702 h 149528"/>
                <a:gd name="connsiteX26" fmla="*/ 110123 w 113832"/>
                <a:gd name="connsiteY26" fmla="*/ 33672 h 149528"/>
                <a:gd name="connsiteX27" fmla="*/ 106985 w 113832"/>
                <a:gd name="connsiteY27" fmla="*/ 41948 h 149528"/>
                <a:gd name="connsiteX28" fmla="*/ 99282 w 113832"/>
                <a:gd name="connsiteY28" fmla="*/ 45372 h 149528"/>
                <a:gd name="connsiteX29" fmla="*/ 91864 w 113832"/>
                <a:gd name="connsiteY29" fmla="*/ 42804 h 149528"/>
                <a:gd name="connsiteX30" fmla="*/ 87300 w 113832"/>
                <a:gd name="connsiteY30" fmla="*/ 34814 h 149528"/>
                <a:gd name="connsiteX31" fmla="*/ 80453 w 113832"/>
                <a:gd name="connsiteY31" fmla="*/ 23970 h 149528"/>
                <a:gd name="connsiteX32" fmla="*/ 66759 w 113832"/>
                <a:gd name="connsiteY32" fmla="*/ 20261 h 149528"/>
                <a:gd name="connsiteX33" fmla="*/ 49926 w 113832"/>
                <a:gd name="connsiteY33" fmla="*/ 27965 h 149528"/>
                <a:gd name="connsiteX34" fmla="*/ 42223 w 113832"/>
                <a:gd name="connsiteY34" fmla="*/ 51935 h 149528"/>
                <a:gd name="connsiteX35" fmla="*/ 73320 w 113832"/>
                <a:gd name="connsiteY35" fmla="*/ 51935 h 149528"/>
                <a:gd name="connsiteX36" fmla="*/ 75318 w 113832"/>
                <a:gd name="connsiteY36" fmla="*/ 54504 h 149528"/>
                <a:gd name="connsiteX37" fmla="*/ 73606 w 113832"/>
                <a:gd name="connsiteY37" fmla="*/ 61067 h 149528"/>
                <a:gd name="connsiteX38" fmla="*/ 70467 w 113832"/>
                <a:gd name="connsiteY38" fmla="*/ 64777 h 149528"/>
                <a:gd name="connsiteX39" fmla="*/ 40512 w 113832"/>
                <a:gd name="connsiteY39" fmla="*/ 64777 h 149528"/>
                <a:gd name="connsiteX40" fmla="*/ 40226 w 113832"/>
                <a:gd name="connsiteY40" fmla="*/ 74479 h 149528"/>
                <a:gd name="connsiteX41" fmla="*/ 40512 w 113832"/>
                <a:gd name="connsiteY41" fmla="*/ 81042 h 149528"/>
                <a:gd name="connsiteX42" fmla="*/ 73320 w 113832"/>
                <a:gd name="connsiteY42" fmla="*/ 81042 h 149528"/>
                <a:gd name="connsiteX43" fmla="*/ 75318 w 113832"/>
                <a:gd name="connsiteY43" fmla="*/ 83610 h 149528"/>
                <a:gd name="connsiteX44" fmla="*/ 73606 w 113832"/>
                <a:gd name="connsiteY44" fmla="*/ 90174 h 149528"/>
                <a:gd name="connsiteX45" fmla="*/ 70467 w 113832"/>
                <a:gd name="connsiteY45" fmla="*/ 93883 h 149528"/>
                <a:gd name="connsiteX46" fmla="*/ 41082 w 113832"/>
                <a:gd name="connsiteY46" fmla="*/ 93883 h 14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3832" h="149528">
                  <a:moveTo>
                    <a:pt x="41082" y="93027"/>
                  </a:moveTo>
                  <a:cubicBezTo>
                    <a:pt x="43365" y="116997"/>
                    <a:pt x="51068" y="128982"/>
                    <a:pt x="63906" y="128982"/>
                  </a:cubicBezTo>
                  <a:cubicBezTo>
                    <a:pt x="68756" y="128982"/>
                    <a:pt x="73320" y="127841"/>
                    <a:pt x="77315" y="125558"/>
                  </a:cubicBezTo>
                  <a:cubicBezTo>
                    <a:pt x="81309" y="123275"/>
                    <a:pt x="85303" y="117853"/>
                    <a:pt x="89012" y="109293"/>
                  </a:cubicBezTo>
                  <a:cubicBezTo>
                    <a:pt x="91294" y="103586"/>
                    <a:pt x="93576" y="100161"/>
                    <a:pt x="95288" y="98734"/>
                  </a:cubicBezTo>
                  <a:cubicBezTo>
                    <a:pt x="97000" y="97308"/>
                    <a:pt x="98997" y="96737"/>
                    <a:pt x="100994" y="96737"/>
                  </a:cubicBezTo>
                  <a:cubicBezTo>
                    <a:pt x="104988" y="96737"/>
                    <a:pt x="108126" y="97878"/>
                    <a:pt x="110409" y="100161"/>
                  </a:cubicBezTo>
                  <a:cubicBezTo>
                    <a:pt x="112691" y="102444"/>
                    <a:pt x="113832" y="105583"/>
                    <a:pt x="113832" y="109863"/>
                  </a:cubicBezTo>
                  <a:cubicBezTo>
                    <a:pt x="113832" y="119566"/>
                    <a:pt x="108982" y="128697"/>
                    <a:pt x="99567" y="136973"/>
                  </a:cubicBezTo>
                  <a:cubicBezTo>
                    <a:pt x="89867" y="145248"/>
                    <a:pt x="78456" y="149528"/>
                    <a:pt x="64762" y="149528"/>
                  </a:cubicBezTo>
                  <a:cubicBezTo>
                    <a:pt x="51923" y="149528"/>
                    <a:pt x="40797" y="144963"/>
                    <a:pt x="31382" y="135546"/>
                  </a:cubicBezTo>
                  <a:cubicBezTo>
                    <a:pt x="21968" y="126129"/>
                    <a:pt x="16262" y="112146"/>
                    <a:pt x="14265" y="93313"/>
                  </a:cubicBezTo>
                  <a:lnTo>
                    <a:pt x="1712" y="93313"/>
                  </a:lnTo>
                  <a:cubicBezTo>
                    <a:pt x="571" y="93313"/>
                    <a:pt x="0" y="92457"/>
                    <a:pt x="0" y="90744"/>
                  </a:cubicBezTo>
                  <a:cubicBezTo>
                    <a:pt x="0" y="89032"/>
                    <a:pt x="571" y="87035"/>
                    <a:pt x="1997" y="84466"/>
                  </a:cubicBezTo>
                  <a:cubicBezTo>
                    <a:pt x="3138" y="81898"/>
                    <a:pt x="4279" y="80757"/>
                    <a:pt x="5135" y="80757"/>
                  </a:cubicBezTo>
                  <a:lnTo>
                    <a:pt x="13694" y="80757"/>
                  </a:lnTo>
                  <a:lnTo>
                    <a:pt x="13694" y="77047"/>
                  </a:lnTo>
                  <a:cubicBezTo>
                    <a:pt x="13694" y="74193"/>
                    <a:pt x="13694" y="69913"/>
                    <a:pt x="13979" y="64491"/>
                  </a:cubicBezTo>
                  <a:lnTo>
                    <a:pt x="1712" y="64491"/>
                  </a:lnTo>
                  <a:cubicBezTo>
                    <a:pt x="571" y="64491"/>
                    <a:pt x="0" y="63635"/>
                    <a:pt x="0" y="61923"/>
                  </a:cubicBezTo>
                  <a:cubicBezTo>
                    <a:pt x="0" y="60211"/>
                    <a:pt x="571" y="57928"/>
                    <a:pt x="1997" y="55645"/>
                  </a:cubicBezTo>
                  <a:cubicBezTo>
                    <a:pt x="3138" y="53077"/>
                    <a:pt x="4279" y="51935"/>
                    <a:pt x="5135" y="51935"/>
                  </a:cubicBezTo>
                  <a:lnTo>
                    <a:pt x="15121" y="51935"/>
                  </a:lnTo>
                  <a:cubicBezTo>
                    <a:pt x="19400" y="17407"/>
                    <a:pt x="35662" y="0"/>
                    <a:pt x="64191" y="0"/>
                  </a:cubicBezTo>
                  <a:cubicBezTo>
                    <a:pt x="76744" y="0"/>
                    <a:pt x="87585" y="3139"/>
                    <a:pt x="96429" y="9702"/>
                  </a:cubicBezTo>
                  <a:cubicBezTo>
                    <a:pt x="105559" y="16265"/>
                    <a:pt x="110123" y="24256"/>
                    <a:pt x="110123" y="33672"/>
                  </a:cubicBezTo>
                  <a:cubicBezTo>
                    <a:pt x="110123" y="36811"/>
                    <a:pt x="108982" y="39665"/>
                    <a:pt x="106985" y="41948"/>
                  </a:cubicBezTo>
                  <a:cubicBezTo>
                    <a:pt x="104988" y="44231"/>
                    <a:pt x="102135" y="45372"/>
                    <a:pt x="99282" y="45372"/>
                  </a:cubicBezTo>
                  <a:cubicBezTo>
                    <a:pt x="95859" y="45372"/>
                    <a:pt x="93291" y="44516"/>
                    <a:pt x="91864" y="42804"/>
                  </a:cubicBezTo>
                  <a:cubicBezTo>
                    <a:pt x="90438" y="41092"/>
                    <a:pt x="88726" y="38524"/>
                    <a:pt x="87300" y="34814"/>
                  </a:cubicBezTo>
                  <a:cubicBezTo>
                    <a:pt x="85303" y="29963"/>
                    <a:pt x="83020" y="26538"/>
                    <a:pt x="80453" y="23970"/>
                  </a:cubicBezTo>
                  <a:cubicBezTo>
                    <a:pt x="77885" y="21402"/>
                    <a:pt x="73320" y="20261"/>
                    <a:pt x="66759" y="20261"/>
                  </a:cubicBezTo>
                  <a:cubicBezTo>
                    <a:pt x="59341" y="20261"/>
                    <a:pt x="53921" y="22829"/>
                    <a:pt x="49926" y="27965"/>
                  </a:cubicBezTo>
                  <a:cubicBezTo>
                    <a:pt x="45932" y="33102"/>
                    <a:pt x="43365" y="41092"/>
                    <a:pt x="42223" y="51935"/>
                  </a:cubicBezTo>
                  <a:lnTo>
                    <a:pt x="73320" y="51935"/>
                  </a:lnTo>
                  <a:cubicBezTo>
                    <a:pt x="74747" y="51935"/>
                    <a:pt x="75318" y="52792"/>
                    <a:pt x="75318" y="54504"/>
                  </a:cubicBezTo>
                  <a:cubicBezTo>
                    <a:pt x="75318" y="56501"/>
                    <a:pt x="74747" y="58499"/>
                    <a:pt x="73606" y="61067"/>
                  </a:cubicBezTo>
                  <a:cubicBezTo>
                    <a:pt x="72465" y="63635"/>
                    <a:pt x="71323" y="64777"/>
                    <a:pt x="70467" y="64777"/>
                  </a:cubicBezTo>
                  <a:lnTo>
                    <a:pt x="40512" y="64777"/>
                  </a:lnTo>
                  <a:lnTo>
                    <a:pt x="40226" y="74479"/>
                  </a:lnTo>
                  <a:cubicBezTo>
                    <a:pt x="40226" y="77332"/>
                    <a:pt x="40226" y="79615"/>
                    <a:pt x="40512" y="81042"/>
                  </a:cubicBezTo>
                  <a:lnTo>
                    <a:pt x="73320" y="81042"/>
                  </a:lnTo>
                  <a:cubicBezTo>
                    <a:pt x="74747" y="81042"/>
                    <a:pt x="75318" y="81898"/>
                    <a:pt x="75318" y="83610"/>
                  </a:cubicBezTo>
                  <a:cubicBezTo>
                    <a:pt x="75318" y="85608"/>
                    <a:pt x="74747" y="87605"/>
                    <a:pt x="73606" y="90174"/>
                  </a:cubicBezTo>
                  <a:cubicBezTo>
                    <a:pt x="72465" y="92742"/>
                    <a:pt x="71323" y="93883"/>
                    <a:pt x="70467" y="93883"/>
                  </a:cubicBezTo>
                  <a:lnTo>
                    <a:pt x="41082" y="93883"/>
                  </a:lnTo>
                  <a:close/>
                </a:path>
              </a:pathLst>
            </a:custGeom>
            <a:grpFill/>
            <a:ln w="2851" cap="flat">
              <a:noFill/>
              <a:prstDash val="solid"/>
              <a:miter/>
            </a:ln>
          </p:spPr>
          <p:txBody>
            <a:bodyPr rtlCol="0" anchor="ctr"/>
            <a:lstStyle/>
            <a:p>
              <a:endParaRPr lang="en-US"/>
            </a:p>
          </p:txBody>
        </p:sp>
      </p:grpSp>
    </p:spTree>
    <p:extLst>
      <p:ext uri="{BB962C8B-B14F-4D97-AF65-F5344CB8AC3E}">
        <p14:creationId xmlns:p14="http://schemas.microsoft.com/office/powerpoint/2010/main" val="32481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777A518F-C99C-4996-92D3-84C9A9CB05C9}"/>
              </a:ext>
            </a:extLst>
          </p:cNvPr>
          <p:cNvPicPr>
            <a:picLocks noGrp="1" noChangeAspect="1"/>
          </p:cNvPicPr>
          <p:nvPr>
            <p:ph type="pic" sz="quarter" idx="10"/>
          </p:nvPr>
        </p:nvPicPr>
        <p:blipFill>
          <a:blip r:embed="rId2"/>
          <a:srcRect l="28498" r="28498"/>
          <a:stretch>
            <a:fillRect/>
          </a:stretch>
        </p:blipFill>
        <p:spPr/>
      </p:pic>
      <p:sp>
        <p:nvSpPr>
          <p:cNvPr id="11" name="Text Placeholder 10">
            <a:extLst>
              <a:ext uri="{FF2B5EF4-FFF2-40B4-BE49-F238E27FC236}">
                <a16:creationId xmlns:a16="http://schemas.microsoft.com/office/drawing/2014/main" id="{97B871DA-14E2-8D94-F3A8-BE8DD5F0CA1A}"/>
              </a:ext>
            </a:extLst>
          </p:cNvPr>
          <p:cNvSpPr>
            <a:spLocks noGrp="1"/>
          </p:cNvSpPr>
          <p:nvPr>
            <p:ph type="body" sz="quarter" idx="65"/>
          </p:nvPr>
        </p:nvSpPr>
        <p:spPr>
          <a:xfrm>
            <a:off x="3582596" y="1727705"/>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2" name="Text Placeholder 11">
            <a:extLst>
              <a:ext uri="{FF2B5EF4-FFF2-40B4-BE49-F238E27FC236}">
                <a16:creationId xmlns:a16="http://schemas.microsoft.com/office/drawing/2014/main" id="{8B6A0577-2798-E102-DACC-95177A67FDA5}"/>
              </a:ext>
            </a:extLst>
          </p:cNvPr>
          <p:cNvSpPr>
            <a:spLocks noGrp="1"/>
          </p:cNvSpPr>
          <p:nvPr>
            <p:ph type="body" sz="quarter" idx="66"/>
          </p:nvPr>
        </p:nvSpPr>
        <p:spPr>
          <a:xfrm>
            <a:off x="3550745" y="654331"/>
            <a:ext cx="3716883" cy="1460782"/>
          </a:xfrm>
        </p:spPr>
        <p:txBody>
          <a:bodyPr/>
          <a:lstStyle/>
          <a:p>
            <a:r>
              <a:rPr lang="en-US" dirty="0"/>
              <a:t>Was enough support given to you by the community organization or employer?</a:t>
            </a:r>
          </a:p>
          <a:p>
            <a:endParaRPr lang="en-US" dirty="0"/>
          </a:p>
        </p:txBody>
      </p:sp>
      <p:sp>
        <p:nvSpPr>
          <p:cNvPr id="13" name="Text Placeholder 12">
            <a:extLst>
              <a:ext uri="{FF2B5EF4-FFF2-40B4-BE49-F238E27FC236}">
                <a16:creationId xmlns:a16="http://schemas.microsoft.com/office/drawing/2014/main" id="{4F3E60F9-3E7D-69F7-AAB1-4F35CFCC4546}"/>
              </a:ext>
            </a:extLst>
          </p:cNvPr>
          <p:cNvSpPr>
            <a:spLocks noGrp="1"/>
          </p:cNvSpPr>
          <p:nvPr>
            <p:ph type="body" sz="quarter" idx="67"/>
          </p:nvPr>
        </p:nvSpPr>
        <p:spPr>
          <a:xfrm>
            <a:off x="171217" y="2486526"/>
            <a:ext cx="2219057" cy="1811154"/>
          </a:xfrm>
        </p:spPr>
        <p:txBody>
          <a:bodyPr/>
          <a:lstStyle/>
          <a:p>
            <a:r>
              <a:rPr lang="en-US" sz="1500" i="1" dirty="0">
                <a:solidFill>
                  <a:schemeClr val="bg1"/>
                </a:solidFill>
                <a:latin typeface="Calibri" panose="020F0502020204030204" pitchFamily="34" charset="0"/>
                <a:cs typeface="Calibri" panose="020F0502020204030204" pitchFamily="34" charset="0"/>
              </a:rPr>
              <a:t>Quote here</a:t>
            </a:r>
            <a:endParaRPr lang="en-US" sz="1500" dirty="0">
              <a:solidFill>
                <a:schemeClr val="bg1"/>
              </a:solidFill>
              <a:latin typeface="Calibri" panose="020F0502020204030204" pitchFamily="34" charset="0"/>
              <a:cs typeface="Calibri" panose="020F0502020204030204" pitchFamily="34" charset="0"/>
            </a:endParaRPr>
          </a:p>
          <a:p>
            <a:endParaRPr lang="en-US" dirty="0"/>
          </a:p>
        </p:txBody>
      </p:sp>
      <p:sp>
        <p:nvSpPr>
          <p:cNvPr id="14" name="Text Placeholder 13">
            <a:extLst>
              <a:ext uri="{FF2B5EF4-FFF2-40B4-BE49-F238E27FC236}">
                <a16:creationId xmlns:a16="http://schemas.microsoft.com/office/drawing/2014/main" id="{74B3A07A-CC61-6A8F-02AF-FD908837EE51}"/>
              </a:ext>
            </a:extLst>
          </p:cNvPr>
          <p:cNvSpPr>
            <a:spLocks noGrp="1"/>
          </p:cNvSpPr>
          <p:nvPr>
            <p:ph type="body" sz="quarter" idx="68"/>
          </p:nvPr>
        </p:nvSpPr>
        <p:spPr>
          <a:xfrm>
            <a:off x="3578969" y="5018929"/>
            <a:ext cx="3689142" cy="1900148"/>
          </a:xfrm>
        </p:spPr>
        <p:txBody>
          <a:bodyPr/>
          <a:lstStyle/>
          <a:p>
            <a:r>
              <a:rPr lang="en-US" b="0" i="0" dirty="0">
                <a:solidFill>
                  <a:schemeClr val="tx1"/>
                </a:solidFill>
                <a:effectLst/>
                <a:latin typeface="ui-sans-serif"/>
              </a:rPr>
              <a:t>Integration of refugees has been successful through personalized support, language services, and community-driven programs. By offering </a:t>
            </a:r>
            <a:r>
              <a:rPr lang="en-US" b="1" i="0" dirty="0">
                <a:solidFill>
                  <a:schemeClr val="tx1"/>
                </a:solidFill>
                <a:effectLst/>
                <a:latin typeface="ui-sans-serif"/>
              </a:rPr>
              <a:t>Conversational English Classes</a:t>
            </a:r>
            <a:r>
              <a:rPr lang="en-US" b="0" i="0" dirty="0">
                <a:solidFill>
                  <a:schemeClr val="tx1"/>
                </a:solidFill>
                <a:effectLst/>
                <a:latin typeface="ui-sans-serif"/>
              </a:rPr>
              <a:t>, </a:t>
            </a:r>
            <a:r>
              <a:rPr lang="en-US" b="1" i="0" dirty="0">
                <a:solidFill>
                  <a:schemeClr val="tx1"/>
                </a:solidFill>
                <a:effectLst/>
                <a:latin typeface="ui-sans-serif"/>
              </a:rPr>
              <a:t>mental health support</a:t>
            </a:r>
            <a:r>
              <a:rPr lang="en-US" b="0" i="0" dirty="0">
                <a:solidFill>
                  <a:schemeClr val="tx1"/>
                </a:solidFill>
                <a:effectLst/>
                <a:latin typeface="ui-sans-serif"/>
              </a:rPr>
              <a:t>, and connecting individuals to relevant services, the FRC helps refugees feel more included. The center's </a:t>
            </a:r>
            <a:r>
              <a:rPr lang="en-US" b="1" i="0" dirty="0">
                <a:solidFill>
                  <a:schemeClr val="tx1"/>
                </a:solidFill>
                <a:effectLst/>
                <a:latin typeface="ui-sans-serif"/>
              </a:rPr>
              <a:t>intercultural approach</a:t>
            </a:r>
            <a:r>
              <a:rPr lang="en-US" b="0" i="0" dirty="0">
                <a:solidFill>
                  <a:schemeClr val="tx1"/>
                </a:solidFill>
                <a:effectLst/>
                <a:latin typeface="ui-sans-serif"/>
              </a:rPr>
              <a:t> ensures that newcomers receive the necessary resources to adapt, gain skills, and participate in community life​</a:t>
            </a:r>
            <a:endParaRPr lang="en-US" dirty="0">
              <a:solidFill>
                <a:schemeClr val="tx1"/>
              </a:solidFill>
            </a:endParaRPr>
          </a:p>
        </p:txBody>
      </p:sp>
      <p:sp>
        <p:nvSpPr>
          <p:cNvPr id="15" name="Text Placeholder 14">
            <a:extLst>
              <a:ext uri="{FF2B5EF4-FFF2-40B4-BE49-F238E27FC236}">
                <a16:creationId xmlns:a16="http://schemas.microsoft.com/office/drawing/2014/main" id="{439B2850-FB31-DF5A-6D34-1703FF9872F9}"/>
              </a:ext>
            </a:extLst>
          </p:cNvPr>
          <p:cNvSpPr>
            <a:spLocks noGrp="1"/>
          </p:cNvSpPr>
          <p:nvPr>
            <p:ph type="body" sz="quarter" idx="69"/>
          </p:nvPr>
        </p:nvSpPr>
        <p:spPr>
          <a:xfrm>
            <a:off x="3547118" y="3552015"/>
            <a:ext cx="4115322" cy="1460782"/>
          </a:xfrm>
        </p:spPr>
        <p:txBody>
          <a:bodyPr/>
          <a:lstStyle/>
          <a:p>
            <a:r>
              <a:rPr lang="en-US" dirty="0"/>
              <a:t>If a community organization </a:t>
            </a:r>
          </a:p>
          <a:p>
            <a:r>
              <a:rPr lang="en-US" dirty="0"/>
              <a:t>or employer, how was the integration of refugees </a:t>
            </a:r>
          </a:p>
          <a:p>
            <a:r>
              <a:rPr lang="en-US" dirty="0"/>
              <a:t>successful for you?</a:t>
            </a:r>
          </a:p>
          <a:p>
            <a:endParaRPr lang="en-US" dirty="0"/>
          </a:p>
        </p:txBody>
      </p:sp>
      <p:sp>
        <p:nvSpPr>
          <p:cNvPr id="16" name="Text Placeholder 15">
            <a:extLst>
              <a:ext uri="{FF2B5EF4-FFF2-40B4-BE49-F238E27FC236}">
                <a16:creationId xmlns:a16="http://schemas.microsoft.com/office/drawing/2014/main" id="{39C1F4FC-AD5A-95B8-CB5E-04F951590440}"/>
              </a:ext>
            </a:extLst>
          </p:cNvPr>
          <p:cNvSpPr>
            <a:spLocks noGrp="1"/>
          </p:cNvSpPr>
          <p:nvPr>
            <p:ph type="body" sz="quarter" idx="70"/>
          </p:nvPr>
        </p:nvSpPr>
        <p:spPr>
          <a:xfrm>
            <a:off x="3555202" y="7907468"/>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7" name="Text Placeholder 16">
            <a:extLst>
              <a:ext uri="{FF2B5EF4-FFF2-40B4-BE49-F238E27FC236}">
                <a16:creationId xmlns:a16="http://schemas.microsoft.com/office/drawing/2014/main" id="{40FB9BE6-B347-B3F6-A2F0-B826E70EFB47}"/>
              </a:ext>
            </a:extLst>
          </p:cNvPr>
          <p:cNvSpPr>
            <a:spLocks noGrp="1"/>
          </p:cNvSpPr>
          <p:nvPr>
            <p:ph type="body" sz="quarter" idx="71"/>
          </p:nvPr>
        </p:nvSpPr>
        <p:spPr>
          <a:xfrm>
            <a:off x="3523351" y="6834094"/>
            <a:ext cx="3848910" cy="1460782"/>
          </a:xfrm>
        </p:spPr>
        <p:txBody>
          <a:bodyPr/>
          <a:lstStyle/>
          <a:p>
            <a:r>
              <a:rPr lang="en-US" dirty="0"/>
              <a:t>As a refugee, how did you achieve success in adapting to your new work surroundings?`</a:t>
            </a:r>
          </a:p>
          <a:p>
            <a:endParaRPr lang="en-US" dirty="0"/>
          </a:p>
        </p:txBody>
      </p:sp>
      <p:cxnSp>
        <p:nvCxnSpPr>
          <p:cNvPr id="19" name="Straight Connector 18">
            <a:extLst>
              <a:ext uri="{FF2B5EF4-FFF2-40B4-BE49-F238E27FC236}">
                <a16:creationId xmlns:a16="http://schemas.microsoft.com/office/drawing/2014/main" id="{F8127386-CB5B-4545-3F69-A3613424CBE4}"/>
              </a:ext>
            </a:extLst>
          </p:cNvPr>
          <p:cNvCxnSpPr>
            <a:cxnSpLocks/>
          </p:cNvCxnSpPr>
          <p:nvPr/>
        </p:nvCxnSpPr>
        <p:spPr>
          <a:xfrm>
            <a:off x="3540655" y="1597596"/>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E08ABF4-4CC9-67C8-2666-0D11A69DE14C}"/>
              </a:ext>
            </a:extLst>
          </p:cNvPr>
          <p:cNvSpPr/>
          <p:nvPr/>
        </p:nvSpPr>
        <p:spPr>
          <a:xfrm>
            <a:off x="0" y="7819772"/>
            <a:ext cx="1033200" cy="1033200"/>
          </a:xfrm>
          <a:prstGeom prst="rect">
            <a:avLst/>
          </a:prstGeom>
          <a:solidFill>
            <a:srgbClr val="5DC7D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0C22AAD7-1BDF-8F8D-E4D9-4ADF9B099B58}"/>
              </a:ext>
            </a:extLst>
          </p:cNvPr>
          <p:cNvGrpSpPr/>
          <p:nvPr/>
        </p:nvGrpSpPr>
        <p:grpSpPr>
          <a:xfrm>
            <a:off x="0" y="0"/>
            <a:ext cx="1471012" cy="2291227"/>
            <a:chOff x="4387351" y="4867570"/>
            <a:chExt cx="581843" cy="906270"/>
          </a:xfrm>
          <a:solidFill>
            <a:schemeClr val="bg1">
              <a:alpha val="23000"/>
            </a:schemeClr>
          </a:solidFill>
        </p:grpSpPr>
        <p:grpSp>
          <p:nvGrpSpPr>
            <p:cNvPr id="22" name="Graphic 7">
              <a:extLst>
                <a:ext uri="{FF2B5EF4-FFF2-40B4-BE49-F238E27FC236}">
                  <a16:creationId xmlns:a16="http://schemas.microsoft.com/office/drawing/2014/main" id="{BC3E89A2-B9C5-2023-5A72-0D9069B2C58A}"/>
                </a:ext>
              </a:extLst>
            </p:cNvPr>
            <p:cNvGrpSpPr/>
            <p:nvPr/>
          </p:nvGrpSpPr>
          <p:grpSpPr>
            <a:xfrm>
              <a:off x="4388301" y="4867570"/>
              <a:ext cx="580893" cy="324279"/>
              <a:chOff x="4388301" y="4867570"/>
              <a:chExt cx="580893" cy="324279"/>
            </a:xfrm>
            <a:grpFill/>
          </p:grpSpPr>
          <p:sp>
            <p:nvSpPr>
              <p:cNvPr id="27" name="Freeform 26">
                <a:extLst>
                  <a:ext uri="{FF2B5EF4-FFF2-40B4-BE49-F238E27FC236}">
                    <a16:creationId xmlns:a16="http://schemas.microsoft.com/office/drawing/2014/main" id="{C6C64012-FDFF-90FD-2BBA-AF7493A56C01}"/>
                  </a:ext>
                </a:extLst>
              </p:cNvPr>
              <p:cNvSpPr/>
              <p:nvPr/>
            </p:nvSpPr>
            <p:spPr>
              <a:xfrm>
                <a:off x="4837044" y="4872324"/>
                <a:ext cx="66550" cy="105557"/>
              </a:xfrm>
              <a:custGeom>
                <a:avLst/>
                <a:gdLst>
                  <a:gd name="connsiteX0" fmla="*/ 0 w 66550"/>
                  <a:gd name="connsiteY0" fmla="*/ 0 h 105557"/>
                  <a:gd name="connsiteX1" fmla="*/ 66551 w 66550"/>
                  <a:gd name="connsiteY1" fmla="*/ 0 h 105557"/>
                  <a:gd name="connsiteX2" fmla="*/ 66551 w 66550"/>
                  <a:gd name="connsiteY2" fmla="*/ 105557 h 105557"/>
                  <a:gd name="connsiteX3" fmla="*/ 0 w 66550"/>
                  <a:gd name="connsiteY3" fmla="*/ 62764 h 105557"/>
                  <a:gd name="connsiteX4" fmla="*/ 0 w 66550"/>
                  <a:gd name="connsiteY4" fmla="*/ 0 h 105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50" h="105557">
                    <a:moveTo>
                      <a:pt x="0" y="0"/>
                    </a:moveTo>
                    <a:lnTo>
                      <a:pt x="66551" y="0"/>
                    </a:lnTo>
                    <a:lnTo>
                      <a:pt x="66551" y="105557"/>
                    </a:lnTo>
                    <a:lnTo>
                      <a:pt x="0" y="62764"/>
                    </a:lnTo>
                    <a:lnTo>
                      <a:pt x="0" y="0"/>
                    </a:lnTo>
                    <a:close/>
                  </a:path>
                </a:pathLst>
              </a:custGeom>
              <a:grpFill/>
              <a:ln w="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07C63F5-AB79-E72C-B48E-6A05E4D177E0}"/>
                  </a:ext>
                </a:extLst>
              </p:cNvPr>
              <p:cNvSpPr/>
              <p:nvPr/>
            </p:nvSpPr>
            <p:spPr>
              <a:xfrm>
                <a:off x="4388301" y="4867570"/>
                <a:ext cx="580893" cy="324279"/>
              </a:xfrm>
              <a:custGeom>
                <a:avLst/>
                <a:gdLst>
                  <a:gd name="connsiteX0" fmla="*/ 289972 w 580893"/>
                  <a:gd name="connsiteY0" fmla="*/ 0 h 324279"/>
                  <a:gd name="connsiteX1" fmla="*/ 580894 w 580893"/>
                  <a:gd name="connsiteY1" fmla="*/ 189242 h 324279"/>
                  <a:gd name="connsiteX2" fmla="*/ 580894 w 580893"/>
                  <a:gd name="connsiteY2" fmla="*/ 273878 h 324279"/>
                  <a:gd name="connsiteX3" fmla="*/ 402157 w 580893"/>
                  <a:gd name="connsiteY3" fmla="*/ 159762 h 324279"/>
                  <a:gd name="connsiteX4" fmla="*/ 241484 w 580893"/>
                  <a:gd name="connsiteY4" fmla="*/ 263418 h 324279"/>
                  <a:gd name="connsiteX5" fmla="*/ 231977 w 580893"/>
                  <a:gd name="connsiteY5" fmla="*/ 269123 h 324279"/>
                  <a:gd name="connsiteX6" fmla="*/ 231977 w 580893"/>
                  <a:gd name="connsiteY6" fmla="*/ 208262 h 324279"/>
                  <a:gd name="connsiteX7" fmla="*/ 165426 w 580893"/>
                  <a:gd name="connsiteY7" fmla="*/ 208262 h 324279"/>
                  <a:gd name="connsiteX8" fmla="*/ 165426 w 580893"/>
                  <a:gd name="connsiteY8" fmla="*/ 312868 h 324279"/>
                  <a:gd name="connsiteX9" fmla="*/ 155919 w 580893"/>
                  <a:gd name="connsiteY9" fmla="*/ 318574 h 324279"/>
                  <a:gd name="connsiteX10" fmla="*/ 146412 w 580893"/>
                  <a:gd name="connsiteY10" fmla="*/ 324280 h 324279"/>
                  <a:gd name="connsiteX11" fmla="*/ 58945 w 580893"/>
                  <a:gd name="connsiteY11" fmla="*/ 268172 h 324279"/>
                  <a:gd name="connsiteX12" fmla="*/ 0 w 580893"/>
                  <a:gd name="connsiteY12" fmla="*/ 306211 h 324279"/>
                  <a:gd name="connsiteX13" fmla="*/ 0 w 580893"/>
                  <a:gd name="connsiteY13" fmla="*/ 188291 h 324279"/>
                  <a:gd name="connsiteX14" fmla="*/ 289972 w 580893"/>
                  <a:gd name="connsiteY14" fmla="*/ 0 h 32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0893" h="324279">
                    <a:moveTo>
                      <a:pt x="289972" y="0"/>
                    </a:moveTo>
                    <a:lnTo>
                      <a:pt x="580894" y="189242"/>
                    </a:lnTo>
                    <a:lnTo>
                      <a:pt x="580894" y="273878"/>
                    </a:lnTo>
                    <a:lnTo>
                      <a:pt x="402157" y="159762"/>
                    </a:lnTo>
                    <a:lnTo>
                      <a:pt x="241484" y="263418"/>
                    </a:lnTo>
                    <a:lnTo>
                      <a:pt x="231977" y="269123"/>
                    </a:lnTo>
                    <a:lnTo>
                      <a:pt x="231977" y="208262"/>
                    </a:lnTo>
                    <a:lnTo>
                      <a:pt x="165426" y="208262"/>
                    </a:lnTo>
                    <a:lnTo>
                      <a:pt x="165426" y="312868"/>
                    </a:lnTo>
                    <a:lnTo>
                      <a:pt x="155919" y="318574"/>
                    </a:lnTo>
                    <a:lnTo>
                      <a:pt x="146412" y="324280"/>
                    </a:lnTo>
                    <a:lnTo>
                      <a:pt x="58945" y="268172"/>
                    </a:lnTo>
                    <a:lnTo>
                      <a:pt x="0" y="306211"/>
                    </a:lnTo>
                    <a:lnTo>
                      <a:pt x="0" y="188291"/>
                    </a:lnTo>
                    <a:lnTo>
                      <a:pt x="289972" y="0"/>
                    </a:lnTo>
                    <a:close/>
                  </a:path>
                </a:pathLst>
              </a:custGeom>
              <a:grpFill/>
              <a:ln w="0" cap="flat">
                <a:noFill/>
                <a:prstDash val="solid"/>
                <a:miter/>
              </a:ln>
            </p:spPr>
            <p:txBody>
              <a:bodyPr rtlCol="0" anchor="ctr"/>
              <a:lstStyle/>
              <a:p>
                <a:endParaRPr lang="en-US"/>
              </a:p>
            </p:txBody>
          </p:sp>
        </p:grpSp>
        <p:sp>
          <p:nvSpPr>
            <p:cNvPr id="23" name="Freeform 22">
              <a:extLst>
                <a:ext uri="{FF2B5EF4-FFF2-40B4-BE49-F238E27FC236}">
                  <a16:creationId xmlns:a16="http://schemas.microsoft.com/office/drawing/2014/main" id="{8652C32A-CB13-E6B7-9D07-015EA922DAD5}"/>
                </a:ext>
              </a:extLst>
            </p:cNvPr>
            <p:cNvSpPr/>
            <p:nvPr/>
          </p:nvSpPr>
          <p:spPr>
            <a:xfrm>
              <a:off x="4499536" y="5081537"/>
              <a:ext cx="469658" cy="334740"/>
            </a:xfrm>
            <a:custGeom>
              <a:avLst/>
              <a:gdLst>
                <a:gd name="connsiteX0" fmla="*/ 178737 w 469658"/>
                <a:gd name="connsiteY0" fmla="*/ 148351 h 334740"/>
                <a:gd name="connsiteX1" fmla="*/ 0 w 469658"/>
                <a:gd name="connsiteY1" fmla="*/ 262467 h 334740"/>
                <a:gd name="connsiteX2" fmla="*/ 0 w 469658"/>
                <a:gd name="connsiteY2" fmla="*/ 188291 h 334740"/>
                <a:gd name="connsiteX3" fmla="*/ 36128 w 469658"/>
                <a:gd name="connsiteY3" fmla="*/ 165468 h 334740"/>
                <a:gd name="connsiteX4" fmla="*/ 77960 w 469658"/>
                <a:gd name="connsiteY4" fmla="*/ 137890 h 334740"/>
                <a:gd name="connsiteX5" fmla="*/ 290922 w 469658"/>
                <a:gd name="connsiteY5" fmla="*/ 0 h 334740"/>
                <a:gd name="connsiteX6" fmla="*/ 469659 w 469658"/>
                <a:gd name="connsiteY6" fmla="*/ 115067 h 334740"/>
                <a:gd name="connsiteX7" fmla="*/ 469659 w 469658"/>
                <a:gd name="connsiteY7" fmla="*/ 334740 h 334740"/>
                <a:gd name="connsiteX8" fmla="*/ 411665 w 469658"/>
                <a:gd name="connsiteY8" fmla="*/ 296702 h 334740"/>
                <a:gd name="connsiteX9" fmla="*/ 411665 w 469658"/>
                <a:gd name="connsiteY9" fmla="*/ 193046 h 334740"/>
                <a:gd name="connsiteX10" fmla="*/ 344163 w 469658"/>
                <a:gd name="connsiteY10" fmla="*/ 193046 h 334740"/>
                <a:gd name="connsiteX11" fmla="*/ 344163 w 469658"/>
                <a:gd name="connsiteY11" fmla="*/ 253908 h 334740"/>
                <a:gd name="connsiteX12" fmla="*/ 178737 w 469658"/>
                <a:gd name="connsiteY12" fmla="*/ 148351 h 334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9658" h="334740">
                  <a:moveTo>
                    <a:pt x="178737" y="148351"/>
                  </a:moveTo>
                  <a:lnTo>
                    <a:pt x="0" y="262467"/>
                  </a:lnTo>
                  <a:lnTo>
                    <a:pt x="0" y="188291"/>
                  </a:lnTo>
                  <a:lnTo>
                    <a:pt x="36128" y="165468"/>
                  </a:lnTo>
                  <a:lnTo>
                    <a:pt x="77960" y="137890"/>
                  </a:lnTo>
                  <a:lnTo>
                    <a:pt x="290922" y="0"/>
                  </a:lnTo>
                  <a:lnTo>
                    <a:pt x="469659" y="115067"/>
                  </a:lnTo>
                  <a:lnTo>
                    <a:pt x="469659" y="334740"/>
                  </a:lnTo>
                  <a:lnTo>
                    <a:pt x="411665" y="296702"/>
                  </a:lnTo>
                  <a:lnTo>
                    <a:pt x="411665" y="193046"/>
                  </a:lnTo>
                  <a:lnTo>
                    <a:pt x="344163" y="193046"/>
                  </a:lnTo>
                  <a:lnTo>
                    <a:pt x="344163" y="253908"/>
                  </a:lnTo>
                  <a:lnTo>
                    <a:pt x="178737" y="148351"/>
                  </a:lnTo>
                  <a:close/>
                </a:path>
              </a:pathLst>
            </a:custGeom>
            <a:grpFill/>
            <a:ln w="0" cap="flat">
              <a:noFill/>
              <a:prstDash val="solid"/>
              <a:miter/>
            </a:ln>
          </p:spPr>
          <p:txBody>
            <a:bodyPr rtlCol="0" anchor="ctr"/>
            <a:lstStyle/>
            <a:p>
              <a:endParaRPr lang="en-US"/>
            </a:p>
          </p:txBody>
        </p:sp>
        <p:grpSp>
          <p:nvGrpSpPr>
            <p:cNvPr id="24" name="Graphic 7">
              <a:extLst>
                <a:ext uri="{FF2B5EF4-FFF2-40B4-BE49-F238E27FC236}">
                  <a16:creationId xmlns:a16="http://schemas.microsoft.com/office/drawing/2014/main" id="{A3D9137E-AE02-1C59-1357-F2B6A5C41707}"/>
                </a:ext>
              </a:extLst>
            </p:cNvPr>
            <p:cNvGrpSpPr/>
            <p:nvPr/>
          </p:nvGrpSpPr>
          <p:grpSpPr>
            <a:xfrm>
              <a:off x="4387351" y="5189947"/>
              <a:ext cx="580893" cy="583893"/>
              <a:chOff x="4387351" y="5189947"/>
              <a:chExt cx="580893" cy="583893"/>
            </a:xfrm>
            <a:grpFill/>
          </p:grpSpPr>
          <p:sp>
            <p:nvSpPr>
              <p:cNvPr id="25" name="Freeform 24">
                <a:extLst>
                  <a:ext uri="{FF2B5EF4-FFF2-40B4-BE49-F238E27FC236}">
                    <a16:creationId xmlns:a16="http://schemas.microsoft.com/office/drawing/2014/main" id="{ADB5794A-EF11-91E8-1C4D-2E603DEA8690}"/>
                  </a:ext>
                </a:extLst>
              </p:cNvPr>
              <p:cNvSpPr/>
              <p:nvPr/>
            </p:nvSpPr>
            <p:spPr>
              <a:xfrm>
                <a:off x="4388301" y="5189947"/>
                <a:ext cx="103629" cy="226329"/>
              </a:xfrm>
              <a:custGeom>
                <a:avLst/>
                <a:gdLst>
                  <a:gd name="connsiteX0" fmla="*/ 48487 w 103629"/>
                  <a:gd name="connsiteY0" fmla="*/ 194948 h 226329"/>
                  <a:gd name="connsiteX1" fmla="*/ 0 w 103629"/>
                  <a:gd name="connsiteY1" fmla="*/ 226330 h 226329"/>
                  <a:gd name="connsiteX2" fmla="*/ 0 w 103629"/>
                  <a:gd name="connsiteY2" fmla="*/ 38990 h 226329"/>
                  <a:gd name="connsiteX3" fmla="*/ 58945 w 103629"/>
                  <a:gd name="connsiteY3" fmla="*/ 0 h 226329"/>
                  <a:gd name="connsiteX4" fmla="*/ 103629 w 103629"/>
                  <a:gd name="connsiteY4" fmla="*/ 29480 h 226329"/>
                  <a:gd name="connsiteX5" fmla="*/ 65600 w 103629"/>
                  <a:gd name="connsiteY5" fmla="*/ 54205 h 226329"/>
                  <a:gd name="connsiteX6" fmla="*/ 65600 w 103629"/>
                  <a:gd name="connsiteY6" fmla="*/ 183537 h 226329"/>
                  <a:gd name="connsiteX7" fmla="*/ 48487 w 103629"/>
                  <a:gd name="connsiteY7" fmla="*/ 194948 h 22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629" h="226329">
                    <a:moveTo>
                      <a:pt x="48487" y="194948"/>
                    </a:moveTo>
                    <a:lnTo>
                      <a:pt x="0" y="226330"/>
                    </a:lnTo>
                    <a:lnTo>
                      <a:pt x="0" y="38990"/>
                    </a:lnTo>
                    <a:lnTo>
                      <a:pt x="58945" y="0"/>
                    </a:lnTo>
                    <a:lnTo>
                      <a:pt x="103629" y="29480"/>
                    </a:lnTo>
                    <a:lnTo>
                      <a:pt x="65600" y="54205"/>
                    </a:lnTo>
                    <a:lnTo>
                      <a:pt x="65600" y="183537"/>
                    </a:lnTo>
                    <a:lnTo>
                      <a:pt x="48487" y="194948"/>
                    </a:lnTo>
                    <a:close/>
                  </a:path>
                </a:pathLst>
              </a:custGeom>
              <a:grpFill/>
              <a:ln w="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78C900D-920B-13A2-7BB9-4B42E088BD2A}"/>
                  </a:ext>
                </a:extLst>
              </p:cNvPr>
              <p:cNvSpPr/>
              <p:nvPr/>
            </p:nvSpPr>
            <p:spPr>
              <a:xfrm>
                <a:off x="4387351" y="5282191"/>
                <a:ext cx="580893" cy="491649"/>
              </a:xfrm>
              <a:custGeom>
                <a:avLst/>
                <a:gdLst>
                  <a:gd name="connsiteX0" fmla="*/ 951 w 580893"/>
                  <a:gd name="connsiteY0" fmla="*/ 189242 h 491649"/>
                  <a:gd name="connsiteX1" fmla="*/ 951 w 580893"/>
                  <a:gd name="connsiteY1" fmla="*/ 286241 h 491649"/>
                  <a:gd name="connsiteX2" fmla="*/ 290922 w 580893"/>
                  <a:gd name="connsiteY2" fmla="*/ 286241 h 491649"/>
                  <a:gd name="connsiteX3" fmla="*/ 290922 w 580893"/>
                  <a:gd name="connsiteY3" fmla="*/ 491650 h 491649"/>
                  <a:gd name="connsiteX4" fmla="*/ 580894 w 580893"/>
                  <a:gd name="connsiteY4" fmla="*/ 286241 h 491649"/>
                  <a:gd name="connsiteX5" fmla="*/ 580894 w 580893"/>
                  <a:gd name="connsiteY5" fmla="*/ 189242 h 491649"/>
                  <a:gd name="connsiteX6" fmla="*/ 289972 w 580893"/>
                  <a:gd name="connsiteY6" fmla="*/ 0 h 491649"/>
                  <a:gd name="connsiteX7" fmla="*/ 112186 w 580893"/>
                  <a:gd name="connsiteY7" fmla="*/ 116018 h 491649"/>
                  <a:gd name="connsiteX8" fmla="*/ 95073 w 580893"/>
                  <a:gd name="connsiteY8" fmla="*/ 127429 h 491649"/>
                  <a:gd name="connsiteX9" fmla="*/ 65600 w 580893"/>
                  <a:gd name="connsiteY9" fmla="*/ 146449 h 491649"/>
                  <a:gd name="connsiteX10" fmla="*/ 48487 w 580893"/>
                  <a:gd name="connsiteY10" fmla="*/ 157860 h 491649"/>
                  <a:gd name="connsiteX11" fmla="*/ 0 w 580893"/>
                  <a:gd name="connsiteY11" fmla="*/ 189242 h 491649"/>
                  <a:gd name="connsiteX12" fmla="*/ 354621 w 580893"/>
                  <a:gd name="connsiteY12" fmla="*/ 153106 h 491649"/>
                  <a:gd name="connsiteX13" fmla="*/ 419270 w 580893"/>
                  <a:gd name="connsiteY13" fmla="*/ 153106 h 491649"/>
                  <a:gd name="connsiteX14" fmla="*/ 419270 w 580893"/>
                  <a:gd name="connsiteY14" fmla="*/ 217771 h 491649"/>
                  <a:gd name="connsiteX15" fmla="*/ 354621 w 580893"/>
                  <a:gd name="connsiteY15" fmla="*/ 217771 h 491649"/>
                  <a:gd name="connsiteX16" fmla="*/ 354621 w 580893"/>
                  <a:gd name="connsiteY16" fmla="*/ 153106 h 491649"/>
                  <a:gd name="connsiteX17" fmla="*/ 258598 w 580893"/>
                  <a:gd name="connsiteY17" fmla="*/ 153106 h 491649"/>
                  <a:gd name="connsiteX18" fmla="*/ 323247 w 580893"/>
                  <a:gd name="connsiteY18" fmla="*/ 153106 h 491649"/>
                  <a:gd name="connsiteX19" fmla="*/ 323247 w 580893"/>
                  <a:gd name="connsiteY19" fmla="*/ 217771 h 491649"/>
                  <a:gd name="connsiteX20" fmla="*/ 258598 w 580893"/>
                  <a:gd name="connsiteY20" fmla="*/ 217771 h 491649"/>
                  <a:gd name="connsiteX21" fmla="*/ 258598 w 580893"/>
                  <a:gd name="connsiteY21" fmla="*/ 153106 h 491649"/>
                  <a:gd name="connsiteX22" fmla="*/ 162574 w 580893"/>
                  <a:gd name="connsiteY22" fmla="*/ 153106 h 491649"/>
                  <a:gd name="connsiteX23" fmla="*/ 227224 w 580893"/>
                  <a:gd name="connsiteY23" fmla="*/ 153106 h 491649"/>
                  <a:gd name="connsiteX24" fmla="*/ 227224 w 580893"/>
                  <a:gd name="connsiteY24" fmla="*/ 217771 h 491649"/>
                  <a:gd name="connsiteX25" fmla="*/ 162574 w 580893"/>
                  <a:gd name="connsiteY25" fmla="*/ 217771 h 491649"/>
                  <a:gd name="connsiteX26" fmla="*/ 162574 w 580893"/>
                  <a:gd name="connsiteY26" fmla="*/ 153106 h 491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0893" h="491649">
                    <a:moveTo>
                      <a:pt x="951" y="189242"/>
                    </a:moveTo>
                    <a:lnTo>
                      <a:pt x="951" y="286241"/>
                    </a:lnTo>
                    <a:cubicBezTo>
                      <a:pt x="951" y="286241"/>
                      <a:pt x="290922" y="286241"/>
                      <a:pt x="290922" y="286241"/>
                    </a:cubicBezTo>
                    <a:lnTo>
                      <a:pt x="290922" y="491650"/>
                    </a:lnTo>
                    <a:cubicBezTo>
                      <a:pt x="290922" y="491650"/>
                      <a:pt x="580894" y="286241"/>
                      <a:pt x="580894" y="286241"/>
                    </a:cubicBezTo>
                    <a:lnTo>
                      <a:pt x="580894" y="189242"/>
                    </a:lnTo>
                    <a:cubicBezTo>
                      <a:pt x="580894" y="189242"/>
                      <a:pt x="289972" y="0"/>
                      <a:pt x="289972" y="0"/>
                    </a:cubicBezTo>
                    <a:lnTo>
                      <a:pt x="112186" y="116018"/>
                    </a:lnTo>
                    <a:lnTo>
                      <a:pt x="95073" y="127429"/>
                    </a:lnTo>
                    <a:lnTo>
                      <a:pt x="65600" y="146449"/>
                    </a:lnTo>
                    <a:lnTo>
                      <a:pt x="48487" y="157860"/>
                    </a:lnTo>
                    <a:lnTo>
                      <a:pt x="0" y="189242"/>
                    </a:lnTo>
                    <a:close/>
                    <a:moveTo>
                      <a:pt x="354621" y="153106"/>
                    </a:moveTo>
                    <a:lnTo>
                      <a:pt x="419270" y="153106"/>
                    </a:lnTo>
                    <a:lnTo>
                      <a:pt x="419270" y="217771"/>
                    </a:lnTo>
                    <a:lnTo>
                      <a:pt x="354621" y="217771"/>
                    </a:lnTo>
                    <a:lnTo>
                      <a:pt x="354621" y="153106"/>
                    </a:lnTo>
                    <a:close/>
                    <a:moveTo>
                      <a:pt x="258598" y="153106"/>
                    </a:moveTo>
                    <a:lnTo>
                      <a:pt x="323247" y="153106"/>
                    </a:lnTo>
                    <a:lnTo>
                      <a:pt x="323247" y="217771"/>
                    </a:lnTo>
                    <a:lnTo>
                      <a:pt x="258598" y="217771"/>
                    </a:lnTo>
                    <a:lnTo>
                      <a:pt x="258598" y="153106"/>
                    </a:lnTo>
                    <a:close/>
                    <a:moveTo>
                      <a:pt x="162574" y="153106"/>
                    </a:moveTo>
                    <a:lnTo>
                      <a:pt x="227224" y="153106"/>
                    </a:lnTo>
                    <a:lnTo>
                      <a:pt x="227224" y="217771"/>
                    </a:lnTo>
                    <a:lnTo>
                      <a:pt x="162574" y="217771"/>
                    </a:lnTo>
                    <a:lnTo>
                      <a:pt x="162574" y="153106"/>
                    </a:lnTo>
                    <a:close/>
                  </a:path>
                </a:pathLst>
              </a:custGeom>
              <a:grpFill/>
              <a:ln w="0" cap="flat">
                <a:noFill/>
                <a:prstDash val="solid"/>
                <a:miter/>
              </a:ln>
            </p:spPr>
            <p:txBody>
              <a:bodyPr rtlCol="0" anchor="ctr"/>
              <a:lstStyle/>
              <a:p>
                <a:endParaRPr lang="en-US"/>
              </a:p>
            </p:txBody>
          </p:sp>
        </p:grpSp>
      </p:grpSp>
      <p:sp>
        <p:nvSpPr>
          <p:cNvPr id="29" name="Text Placeholder 58">
            <a:extLst>
              <a:ext uri="{FF2B5EF4-FFF2-40B4-BE49-F238E27FC236}">
                <a16:creationId xmlns:a16="http://schemas.microsoft.com/office/drawing/2014/main" id="{9D2464D3-2B99-37B3-5631-314192BA7C64}"/>
              </a:ext>
            </a:extLst>
          </p:cNvPr>
          <p:cNvSpPr txBox="1">
            <a:spLocks/>
          </p:cNvSpPr>
          <p:nvPr/>
        </p:nvSpPr>
        <p:spPr>
          <a:xfrm>
            <a:off x="3179699" y="9897603"/>
            <a:ext cx="4379976" cy="501853"/>
          </a:xfrm>
          <a:prstGeom prst="rect">
            <a:avLst/>
          </a:prstGeom>
          <a:solidFill>
            <a:srgbClr val="FBAE1C">
              <a:alpha val="88329"/>
            </a:srgbClr>
          </a:solidFill>
        </p:spPr>
        <p:txBody>
          <a:bodyPr anchor="ct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sz="2400" dirty="0" err="1">
                <a:solidFill>
                  <a:schemeClr val="bg1"/>
                </a:solidFill>
                <a:latin typeface="Calibri" panose="020F0502020204030204" pitchFamily="34" charset="0"/>
                <a:cs typeface="Calibri" panose="020F0502020204030204" pitchFamily="34" charset="0"/>
              </a:rPr>
              <a:t>www.</a:t>
            </a:r>
            <a:r>
              <a:rPr lang="en-US" sz="2400" b="1" dirty="0" err="1">
                <a:solidFill>
                  <a:schemeClr val="bg1"/>
                </a:solidFill>
                <a:latin typeface="Calibri" panose="020F0502020204030204" pitchFamily="34" charset="0"/>
                <a:cs typeface="Calibri" panose="020F0502020204030204" pitchFamily="34" charset="0"/>
              </a:rPr>
              <a:t>welcomeworkproject</a:t>
            </a:r>
            <a:r>
              <a:rPr lang="en-US" sz="2400" dirty="0" err="1">
                <a:solidFill>
                  <a:schemeClr val="bg1"/>
                </a:solidFill>
                <a:latin typeface="Calibri" panose="020F0502020204030204" pitchFamily="34" charset="0"/>
                <a:cs typeface="Calibri" panose="020F0502020204030204" pitchFamily="34" charset="0"/>
              </a:rPr>
              <a:t>.eu</a:t>
            </a:r>
            <a:endParaRPr lang="en-US" sz="2400" dirty="0">
              <a:solidFill>
                <a:schemeClr val="bg1"/>
              </a:solidFill>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45EFBD70-A07E-C39E-3C88-F305456F72D0}"/>
              </a:ext>
            </a:extLst>
          </p:cNvPr>
          <p:cNvCxnSpPr>
            <a:cxnSpLocks/>
          </p:cNvCxnSpPr>
          <p:nvPr/>
        </p:nvCxnSpPr>
        <p:spPr>
          <a:xfrm>
            <a:off x="3540655" y="4852011"/>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1E8D7AD1-1983-44BA-9D1F-45EEB68C8817}"/>
              </a:ext>
            </a:extLst>
          </p:cNvPr>
          <p:cNvCxnSpPr>
            <a:cxnSpLocks/>
          </p:cNvCxnSpPr>
          <p:nvPr/>
        </p:nvCxnSpPr>
        <p:spPr>
          <a:xfrm>
            <a:off x="3540655" y="7793910"/>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3" name="Graphic 2">
            <a:extLst>
              <a:ext uri="{FF2B5EF4-FFF2-40B4-BE49-F238E27FC236}">
                <a16:creationId xmlns:a16="http://schemas.microsoft.com/office/drawing/2014/main" id="{359DCE90-2302-1F64-1339-336733085B01}"/>
              </a:ext>
            </a:extLst>
          </p:cNvPr>
          <p:cNvGrpSpPr/>
          <p:nvPr/>
        </p:nvGrpSpPr>
        <p:grpSpPr>
          <a:xfrm>
            <a:off x="2855969" y="1223518"/>
            <a:ext cx="616435" cy="616856"/>
            <a:chOff x="7211530" y="2382809"/>
            <a:chExt cx="823268" cy="823829"/>
          </a:xfrm>
          <a:solidFill>
            <a:srgbClr val="EF3E23"/>
          </a:solidFill>
        </p:grpSpPr>
        <p:sp>
          <p:nvSpPr>
            <p:cNvPr id="34" name="Freeform 33">
              <a:extLst>
                <a:ext uri="{FF2B5EF4-FFF2-40B4-BE49-F238E27FC236}">
                  <a16:creationId xmlns:a16="http://schemas.microsoft.com/office/drawing/2014/main" id="{6FB514F0-8F62-93D9-BFBC-3B0C68B6C060}"/>
                </a:ext>
              </a:extLst>
            </p:cNvPr>
            <p:cNvSpPr/>
            <p:nvPr/>
          </p:nvSpPr>
          <p:spPr>
            <a:xfrm>
              <a:off x="7288086" y="3064247"/>
              <a:ext cx="32971" cy="32186"/>
            </a:xfrm>
            <a:custGeom>
              <a:avLst/>
              <a:gdLst>
                <a:gd name="connsiteX0" fmla="*/ 4743 w 32971"/>
                <a:gd name="connsiteY0" fmla="*/ 5087 h 32186"/>
                <a:gd name="connsiteX1" fmla="*/ 4743 w 32971"/>
                <a:gd name="connsiteY1" fmla="*/ 27670 h 32186"/>
                <a:gd name="connsiteX2" fmla="*/ 4743 w 32971"/>
                <a:gd name="connsiteY2" fmla="*/ 27670 h 32186"/>
                <a:gd name="connsiteX3" fmla="*/ 16486 w 32971"/>
                <a:gd name="connsiteY3" fmla="*/ 32186 h 32186"/>
                <a:gd name="connsiteX4" fmla="*/ 28229 w 32971"/>
                <a:gd name="connsiteY4" fmla="*/ 27670 h 32186"/>
                <a:gd name="connsiteX5" fmla="*/ 28229 w 32971"/>
                <a:gd name="connsiteY5" fmla="*/ 5087 h 32186"/>
                <a:gd name="connsiteX6" fmla="*/ 4743 w 32971"/>
                <a:gd name="connsiteY6" fmla="*/ 5087 h 3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71" h="32186">
                  <a:moveTo>
                    <a:pt x="4743" y="5087"/>
                  </a:moveTo>
                  <a:cubicBezTo>
                    <a:pt x="-1581" y="11410"/>
                    <a:pt x="-1581" y="21346"/>
                    <a:pt x="4743" y="27670"/>
                  </a:cubicBezTo>
                  <a:lnTo>
                    <a:pt x="4743" y="27670"/>
                  </a:lnTo>
                  <a:cubicBezTo>
                    <a:pt x="7452" y="30380"/>
                    <a:pt x="11969" y="32186"/>
                    <a:pt x="16486" y="32186"/>
                  </a:cubicBezTo>
                  <a:cubicBezTo>
                    <a:pt x="21002" y="32186"/>
                    <a:pt x="24616" y="30380"/>
                    <a:pt x="28229" y="27670"/>
                  </a:cubicBezTo>
                  <a:cubicBezTo>
                    <a:pt x="34552" y="21346"/>
                    <a:pt x="34552" y="10507"/>
                    <a:pt x="28229" y="5087"/>
                  </a:cubicBezTo>
                  <a:cubicBezTo>
                    <a:pt x="21002" y="-2140"/>
                    <a:pt x="11066" y="-1237"/>
                    <a:pt x="4743" y="5087"/>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nvGrpSpPr>
            <p:cNvPr id="35" name="Graphic 2">
              <a:extLst>
                <a:ext uri="{FF2B5EF4-FFF2-40B4-BE49-F238E27FC236}">
                  <a16:creationId xmlns:a16="http://schemas.microsoft.com/office/drawing/2014/main" id="{841487F4-18C7-9A6B-6EB3-9F88FC772750}"/>
                </a:ext>
              </a:extLst>
            </p:cNvPr>
            <p:cNvGrpSpPr/>
            <p:nvPr/>
          </p:nvGrpSpPr>
          <p:grpSpPr>
            <a:xfrm>
              <a:off x="7211530" y="2382809"/>
              <a:ext cx="823268" cy="823829"/>
              <a:chOff x="7211530" y="2382809"/>
              <a:chExt cx="823268" cy="823829"/>
            </a:xfrm>
            <a:grpFill/>
          </p:grpSpPr>
          <p:sp>
            <p:nvSpPr>
              <p:cNvPr id="36" name="Freeform 35">
                <a:extLst>
                  <a:ext uri="{FF2B5EF4-FFF2-40B4-BE49-F238E27FC236}">
                    <a16:creationId xmlns:a16="http://schemas.microsoft.com/office/drawing/2014/main" id="{D069AE61-A050-1481-A64A-7F16BF16F52B}"/>
                  </a:ext>
                </a:extLst>
              </p:cNvPr>
              <p:cNvSpPr/>
              <p:nvPr/>
            </p:nvSpPr>
            <p:spPr>
              <a:xfrm>
                <a:off x="7606281" y="2382809"/>
                <a:ext cx="32519" cy="104785"/>
              </a:xfrm>
              <a:custGeom>
                <a:avLst/>
                <a:gdLst>
                  <a:gd name="connsiteX0" fmla="*/ 16260 w 32519"/>
                  <a:gd name="connsiteY0" fmla="*/ 104786 h 104785"/>
                  <a:gd name="connsiteX1" fmla="*/ 32519 w 32519"/>
                  <a:gd name="connsiteY1" fmla="*/ 88525 h 104785"/>
                  <a:gd name="connsiteX2" fmla="*/ 32519 w 32519"/>
                  <a:gd name="connsiteY2" fmla="*/ 16260 h 104785"/>
                  <a:gd name="connsiteX3" fmla="*/ 16260 w 32519"/>
                  <a:gd name="connsiteY3" fmla="*/ 0 h 104785"/>
                  <a:gd name="connsiteX4" fmla="*/ 0 w 32519"/>
                  <a:gd name="connsiteY4" fmla="*/ 16260 h 104785"/>
                  <a:gd name="connsiteX5" fmla="*/ 0 w 32519"/>
                  <a:gd name="connsiteY5" fmla="*/ 88525 h 104785"/>
                  <a:gd name="connsiteX6" fmla="*/ 16260 w 32519"/>
                  <a:gd name="connsiteY6" fmla="*/ 104786 h 104785"/>
                  <a:gd name="connsiteX7" fmla="*/ 16260 w 32519"/>
                  <a:gd name="connsiteY7" fmla="*/ 104786 h 10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519" h="104785">
                    <a:moveTo>
                      <a:pt x="16260" y="104786"/>
                    </a:moveTo>
                    <a:cubicBezTo>
                      <a:pt x="25293" y="104786"/>
                      <a:pt x="32519" y="97559"/>
                      <a:pt x="32519" y="88525"/>
                    </a:cubicBezTo>
                    <a:lnTo>
                      <a:pt x="32519" y="16260"/>
                    </a:lnTo>
                    <a:cubicBezTo>
                      <a:pt x="32519" y="7226"/>
                      <a:pt x="25293" y="0"/>
                      <a:pt x="16260" y="0"/>
                    </a:cubicBezTo>
                    <a:cubicBezTo>
                      <a:pt x="7226" y="0"/>
                      <a:pt x="0" y="7226"/>
                      <a:pt x="0" y="16260"/>
                    </a:cubicBezTo>
                    <a:lnTo>
                      <a:pt x="0" y="88525"/>
                    </a:lnTo>
                    <a:cubicBezTo>
                      <a:pt x="0" y="97559"/>
                      <a:pt x="7226" y="104786"/>
                      <a:pt x="16260" y="104786"/>
                    </a:cubicBezTo>
                    <a:lnTo>
                      <a:pt x="16260" y="10478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7" name="Freeform 36">
                <a:extLst>
                  <a:ext uri="{FF2B5EF4-FFF2-40B4-BE49-F238E27FC236}">
                    <a16:creationId xmlns:a16="http://schemas.microsoft.com/office/drawing/2014/main" id="{F8ABCC2B-64E5-4B3C-30B0-D9D695B23FAE}"/>
                  </a:ext>
                </a:extLst>
              </p:cNvPr>
              <p:cNvSpPr/>
              <p:nvPr/>
            </p:nvSpPr>
            <p:spPr>
              <a:xfrm>
                <a:off x="7211530" y="2513251"/>
                <a:ext cx="823268" cy="693387"/>
              </a:xfrm>
              <a:custGeom>
                <a:avLst/>
                <a:gdLst>
                  <a:gd name="connsiteX0" fmla="*/ 808473 w 823268"/>
                  <a:gd name="connsiteY0" fmla="*/ 427811 h 693387"/>
                  <a:gd name="connsiteX1" fmla="*/ 779566 w 823268"/>
                  <a:gd name="connsiteY1" fmla="*/ 398905 h 693387"/>
                  <a:gd name="connsiteX2" fmla="*/ 741627 w 823268"/>
                  <a:gd name="connsiteY2" fmla="*/ 382645 h 693387"/>
                  <a:gd name="connsiteX3" fmla="*/ 715431 w 823268"/>
                  <a:gd name="connsiteY3" fmla="*/ 388968 h 693387"/>
                  <a:gd name="connsiteX4" fmla="*/ 661231 w 823268"/>
                  <a:gd name="connsiteY4" fmla="*/ 334769 h 693387"/>
                  <a:gd name="connsiteX5" fmla="*/ 663941 w 823268"/>
                  <a:gd name="connsiteY5" fmla="*/ 332059 h 693387"/>
                  <a:gd name="connsiteX6" fmla="*/ 663941 w 823268"/>
                  <a:gd name="connsiteY6" fmla="*/ 252567 h 693387"/>
                  <a:gd name="connsiteX7" fmla="*/ 635939 w 823268"/>
                  <a:gd name="connsiteY7" fmla="*/ 237210 h 693387"/>
                  <a:gd name="connsiteX8" fmla="*/ 637745 w 823268"/>
                  <a:gd name="connsiteY8" fmla="*/ 220951 h 693387"/>
                  <a:gd name="connsiteX9" fmla="*/ 621485 w 823268"/>
                  <a:gd name="connsiteY9" fmla="*/ 181204 h 693387"/>
                  <a:gd name="connsiteX10" fmla="*/ 593482 w 823268"/>
                  <a:gd name="connsiteY10" fmla="*/ 165848 h 693387"/>
                  <a:gd name="connsiteX11" fmla="*/ 595289 w 823268"/>
                  <a:gd name="connsiteY11" fmla="*/ 149588 h 693387"/>
                  <a:gd name="connsiteX12" fmla="*/ 579029 w 823268"/>
                  <a:gd name="connsiteY12" fmla="*/ 109842 h 693387"/>
                  <a:gd name="connsiteX13" fmla="*/ 551026 w 823268"/>
                  <a:gd name="connsiteY13" fmla="*/ 94486 h 693387"/>
                  <a:gd name="connsiteX14" fmla="*/ 536573 w 823268"/>
                  <a:gd name="connsiteY14" fmla="*/ 38480 h 693387"/>
                  <a:gd name="connsiteX15" fmla="*/ 490503 w 823268"/>
                  <a:gd name="connsiteY15" fmla="*/ 22220 h 693387"/>
                  <a:gd name="connsiteX16" fmla="*/ 383009 w 823268"/>
                  <a:gd name="connsiteY16" fmla="*/ 2347 h 693387"/>
                  <a:gd name="connsiteX17" fmla="*/ 333326 w 823268"/>
                  <a:gd name="connsiteY17" fmla="*/ 8670 h 693387"/>
                  <a:gd name="connsiteX18" fmla="*/ 330616 w 823268"/>
                  <a:gd name="connsiteY18" fmla="*/ 11380 h 693387"/>
                  <a:gd name="connsiteX19" fmla="*/ 270996 w 823268"/>
                  <a:gd name="connsiteY19" fmla="*/ 24027 h 693387"/>
                  <a:gd name="connsiteX20" fmla="*/ 254737 w 823268"/>
                  <a:gd name="connsiteY20" fmla="*/ 63773 h 693387"/>
                  <a:gd name="connsiteX21" fmla="*/ 256544 w 823268"/>
                  <a:gd name="connsiteY21" fmla="*/ 80032 h 693387"/>
                  <a:gd name="connsiteX22" fmla="*/ 228540 w 823268"/>
                  <a:gd name="connsiteY22" fmla="*/ 95389 h 693387"/>
                  <a:gd name="connsiteX23" fmla="*/ 212281 w 823268"/>
                  <a:gd name="connsiteY23" fmla="*/ 135135 h 693387"/>
                  <a:gd name="connsiteX24" fmla="*/ 214087 w 823268"/>
                  <a:gd name="connsiteY24" fmla="*/ 151395 h 693387"/>
                  <a:gd name="connsiteX25" fmla="*/ 186085 w 823268"/>
                  <a:gd name="connsiteY25" fmla="*/ 166751 h 693387"/>
                  <a:gd name="connsiteX26" fmla="*/ 169824 w 823268"/>
                  <a:gd name="connsiteY26" fmla="*/ 206497 h 693387"/>
                  <a:gd name="connsiteX27" fmla="*/ 179761 w 823268"/>
                  <a:gd name="connsiteY27" fmla="*/ 238113 h 693387"/>
                  <a:gd name="connsiteX28" fmla="*/ 158081 w 823268"/>
                  <a:gd name="connsiteY28" fmla="*/ 251663 h 693387"/>
                  <a:gd name="connsiteX29" fmla="*/ 158081 w 823268"/>
                  <a:gd name="connsiteY29" fmla="*/ 331156 h 693387"/>
                  <a:gd name="connsiteX30" fmla="*/ 160791 w 823268"/>
                  <a:gd name="connsiteY30" fmla="*/ 333866 h 693387"/>
                  <a:gd name="connsiteX31" fmla="*/ 106592 w 823268"/>
                  <a:gd name="connsiteY31" fmla="*/ 388065 h 693387"/>
                  <a:gd name="connsiteX32" fmla="*/ 45166 w 823268"/>
                  <a:gd name="connsiteY32" fmla="*/ 398905 h 693387"/>
                  <a:gd name="connsiteX33" fmla="*/ 16260 w 823268"/>
                  <a:gd name="connsiteY33" fmla="*/ 427811 h 693387"/>
                  <a:gd name="connsiteX34" fmla="*/ 0 w 823268"/>
                  <a:gd name="connsiteY34" fmla="*/ 465751 h 693387"/>
                  <a:gd name="connsiteX35" fmla="*/ 16260 w 823268"/>
                  <a:gd name="connsiteY35" fmla="*/ 503690 h 693387"/>
                  <a:gd name="connsiteX36" fmla="*/ 52393 w 823268"/>
                  <a:gd name="connsiteY36" fmla="*/ 539823 h 693387"/>
                  <a:gd name="connsiteX37" fmla="*/ 74976 w 823268"/>
                  <a:gd name="connsiteY37" fmla="*/ 539823 h 693387"/>
                  <a:gd name="connsiteX38" fmla="*/ 74976 w 823268"/>
                  <a:gd name="connsiteY38" fmla="*/ 517240 h 693387"/>
                  <a:gd name="connsiteX39" fmla="*/ 38843 w 823268"/>
                  <a:gd name="connsiteY39" fmla="*/ 481107 h 693387"/>
                  <a:gd name="connsiteX40" fmla="*/ 32520 w 823268"/>
                  <a:gd name="connsiteY40" fmla="*/ 465751 h 693387"/>
                  <a:gd name="connsiteX41" fmla="*/ 38843 w 823268"/>
                  <a:gd name="connsiteY41" fmla="*/ 450394 h 693387"/>
                  <a:gd name="connsiteX42" fmla="*/ 67749 w 823268"/>
                  <a:gd name="connsiteY42" fmla="*/ 421488 h 693387"/>
                  <a:gd name="connsiteX43" fmla="*/ 93946 w 823268"/>
                  <a:gd name="connsiteY43" fmla="*/ 417875 h 693387"/>
                  <a:gd name="connsiteX44" fmla="*/ 95752 w 823268"/>
                  <a:gd name="connsiteY44" fmla="*/ 420585 h 693387"/>
                  <a:gd name="connsiteX45" fmla="*/ 100269 w 823268"/>
                  <a:gd name="connsiteY45" fmla="*/ 424198 h 693387"/>
                  <a:gd name="connsiteX46" fmla="*/ 264673 w 823268"/>
                  <a:gd name="connsiteY46" fmla="*/ 588603 h 693387"/>
                  <a:gd name="connsiteX47" fmla="*/ 268287 w 823268"/>
                  <a:gd name="connsiteY47" fmla="*/ 593119 h 693387"/>
                  <a:gd name="connsiteX48" fmla="*/ 272803 w 823268"/>
                  <a:gd name="connsiteY48" fmla="*/ 596732 h 693387"/>
                  <a:gd name="connsiteX49" fmla="*/ 278223 w 823268"/>
                  <a:gd name="connsiteY49" fmla="*/ 611186 h 693387"/>
                  <a:gd name="connsiteX50" fmla="*/ 271900 w 823268"/>
                  <a:gd name="connsiteY50" fmla="*/ 626542 h 693387"/>
                  <a:gd name="connsiteX51" fmla="*/ 242994 w 823268"/>
                  <a:gd name="connsiteY51" fmla="*/ 655448 h 693387"/>
                  <a:gd name="connsiteX52" fmla="*/ 212281 w 823268"/>
                  <a:gd name="connsiteY52" fmla="*/ 655448 h 693387"/>
                  <a:gd name="connsiteX53" fmla="*/ 176148 w 823268"/>
                  <a:gd name="connsiteY53" fmla="*/ 619315 h 693387"/>
                  <a:gd name="connsiteX54" fmla="*/ 153565 w 823268"/>
                  <a:gd name="connsiteY54" fmla="*/ 619315 h 693387"/>
                  <a:gd name="connsiteX55" fmla="*/ 153565 w 823268"/>
                  <a:gd name="connsiteY55" fmla="*/ 641898 h 693387"/>
                  <a:gd name="connsiteX56" fmla="*/ 189698 w 823268"/>
                  <a:gd name="connsiteY56" fmla="*/ 678031 h 693387"/>
                  <a:gd name="connsiteX57" fmla="*/ 227637 w 823268"/>
                  <a:gd name="connsiteY57" fmla="*/ 693388 h 693387"/>
                  <a:gd name="connsiteX58" fmla="*/ 265577 w 823268"/>
                  <a:gd name="connsiteY58" fmla="*/ 678031 h 693387"/>
                  <a:gd name="connsiteX59" fmla="*/ 294483 w 823268"/>
                  <a:gd name="connsiteY59" fmla="*/ 649125 h 693387"/>
                  <a:gd name="connsiteX60" fmla="*/ 310743 w 823268"/>
                  <a:gd name="connsiteY60" fmla="*/ 611186 h 693387"/>
                  <a:gd name="connsiteX61" fmla="*/ 302613 w 823268"/>
                  <a:gd name="connsiteY61" fmla="*/ 582279 h 693387"/>
                  <a:gd name="connsiteX62" fmla="*/ 363135 w 823268"/>
                  <a:gd name="connsiteY62" fmla="*/ 521757 h 693387"/>
                  <a:gd name="connsiteX63" fmla="*/ 363135 w 823268"/>
                  <a:gd name="connsiteY63" fmla="*/ 521757 h 693387"/>
                  <a:gd name="connsiteX64" fmla="*/ 408301 w 823268"/>
                  <a:gd name="connsiteY64" fmla="*/ 517240 h 693387"/>
                  <a:gd name="connsiteX65" fmla="*/ 450758 w 823268"/>
                  <a:gd name="connsiteY65" fmla="*/ 517240 h 693387"/>
                  <a:gd name="connsiteX66" fmla="*/ 517603 w 823268"/>
                  <a:gd name="connsiteY66" fmla="*/ 584086 h 693387"/>
                  <a:gd name="connsiteX67" fmla="*/ 511280 w 823268"/>
                  <a:gd name="connsiteY67" fmla="*/ 610282 h 693387"/>
                  <a:gd name="connsiteX68" fmla="*/ 527540 w 823268"/>
                  <a:gd name="connsiteY68" fmla="*/ 648222 h 693387"/>
                  <a:gd name="connsiteX69" fmla="*/ 556446 w 823268"/>
                  <a:gd name="connsiteY69" fmla="*/ 677128 h 693387"/>
                  <a:gd name="connsiteX70" fmla="*/ 594385 w 823268"/>
                  <a:gd name="connsiteY70" fmla="*/ 693388 h 693387"/>
                  <a:gd name="connsiteX71" fmla="*/ 632325 w 823268"/>
                  <a:gd name="connsiteY71" fmla="*/ 677128 h 693387"/>
                  <a:gd name="connsiteX72" fmla="*/ 806666 w 823268"/>
                  <a:gd name="connsiteY72" fmla="*/ 502787 h 693387"/>
                  <a:gd name="connsiteX73" fmla="*/ 822926 w 823268"/>
                  <a:gd name="connsiteY73" fmla="*/ 464847 h 693387"/>
                  <a:gd name="connsiteX74" fmla="*/ 808473 w 823268"/>
                  <a:gd name="connsiteY74" fmla="*/ 427811 h 693387"/>
                  <a:gd name="connsiteX75" fmla="*/ 808473 w 823268"/>
                  <a:gd name="connsiteY75" fmla="*/ 427811 h 693387"/>
                  <a:gd name="connsiteX76" fmla="*/ 377588 w 823268"/>
                  <a:gd name="connsiteY76" fmla="*/ 36673 h 693387"/>
                  <a:gd name="connsiteX77" fmla="*/ 448048 w 823268"/>
                  <a:gd name="connsiteY77" fmla="*/ 50223 h 693387"/>
                  <a:gd name="connsiteX78" fmla="*/ 405592 w 823268"/>
                  <a:gd name="connsiteY78" fmla="*/ 92679 h 693387"/>
                  <a:gd name="connsiteX79" fmla="*/ 380299 w 823268"/>
                  <a:gd name="connsiteY79" fmla="*/ 74612 h 693387"/>
                  <a:gd name="connsiteX80" fmla="*/ 356812 w 823268"/>
                  <a:gd name="connsiteY80" fmla="*/ 37577 h 693387"/>
                  <a:gd name="connsiteX81" fmla="*/ 356812 w 823268"/>
                  <a:gd name="connsiteY81" fmla="*/ 37577 h 693387"/>
                  <a:gd name="connsiteX82" fmla="*/ 356812 w 823268"/>
                  <a:gd name="connsiteY82" fmla="*/ 37577 h 693387"/>
                  <a:gd name="connsiteX83" fmla="*/ 356812 w 823268"/>
                  <a:gd name="connsiteY83" fmla="*/ 35770 h 693387"/>
                  <a:gd name="connsiteX84" fmla="*/ 377588 w 823268"/>
                  <a:gd name="connsiteY84" fmla="*/ 36673 h 693387"/>
                  <a:gd name="connsiteX85" fmla="*/ 377588 w 823268"/>
                  <a:gd name="connsiteY85" fmla="*/ 36673 h 693387"/>
                  <a:gd name="connsiteX86" fmla="*/ 294483 w 823268"/>
                  <a:gd name="connsiteY86" fmla="*/ 49320 h 693387"/>
                  <a:gd name="connsiteX87" fmla="*/ 325196 w 823268"/>
                  <a:gd name="connsiteY87" fmla="*/ 46610 h 693387"/>
                  <a:gd name="connsiteX88" fmla="*/ 357716 w 823268"/>
                  <a:gd name="connsiteY88" fmla="*/ 97196 h 693387"/>
                  <a:gd name="connsiteX89" fmla="*/ 404688 w 823268"/>
                  <a:gd name="connsiteY89" fmla="*/ 126102 h 693387"/>
                  <a:gd name="connsiteX90" fmla="*/ 409205 w 823268"/>
                  <a:gd name="connsiteY90" fmla="*/ 139652 h 693387"/>
                  <a:gd name="connsiteX91" fmla="*/ 401978 w 823268"/>
                  <a:gd name="connsiteY91" fmla="*/ 156815 h 693387"/>
                  <a:gd name="connsiteX92" fmla="*/ 384815 w 823268"/>
                  <a:gd name="connsiteY92" fmla="*/ 164042 h 693387"/>
                  <a:gd name="connsiteX93" fmla="*/ 367652 w 823268"/>
                  <a:gd name="connsiteY93" fmla="*/ 156815 h 693387"/>
                  <a:gd name="connsiteX94" fmla="*/ 367652 w 823268"/>
                  <a:gd name="connsiteY94" fmla="*/ 156815 h 693387"/>
                  <a:gd name="connsiteX95" fmla="*/ 367652 w 823268"/>
                  <a:gd name="connsiteY95" fmla="*/ 156815 h 693387"/>
                  <a:gd name="connsiteX96" fmla="*/ 294483 w 823268"/>
                  <a:gd name="connsiteY96" fmla="*/ 83646 h 693387"/>
                  <a:gd name="connsiteX97" fmla="*/ 287256 w 823268"/>
                  <a:gd name="connsiteY97" fmla="*/ 66482 h 693387"/>
                  <a:gd name="connsiteX98" fmla="*/ 294483 w 823268"/>
                  <a:gd name="connsiteY98" fmla="*/ 49320 h 693387"/>
                  <a:gd name="connsiteX99" fmla="*/ 294483 w 823268"/>
                  <a:gd name="connsiteY99" fmla="*/ 49320 h 693387"/>
                  <a:gd name="connsiteX100" fmla="*/ 252027 w 823268"/>
                  <a:gd name="connsiteY100" fmla="*/ 120682 h 693387"/>
                  <a:gd name="connsiteX101" fmla="*/ 269190 w 823268"/>
                  <a:gd name="connsiteY101" fmla="*/ 113455 h 693387"/>
                  <a:gd name="connsiteX102" fmla="*/ 286353 w 823268"/>
                  <a:gd name="connsiteY102" fmla="*/ 120682 h 693387"/>
                  <a:gd name="connsiteX103" fmla="*/ 345069 w 823268"/>
                  <a:gd name="connsiteY103" fmla="*/ 179398 h 693387"/>
                  <a:gd name="connsiteX104" fmla="*/ 345069 w 823268"/>
                  <a:gd name="connsiteY104" fmla="*/ 212821 h 693387"/>
                  <a:gd name="connsiteX105" fmla="*/ 327906 w 823268"/>
                  <a:gd name="connsiteY105" fmla="*/ 220047 h 693387"/>
                  <a:gd name="connsiteX106" fmla="*/ 310743 w 823268"/>
                  <a:gd name="connsiteY106" fmla="*/ 212821 h 693387"/>
                  <a:gd name="connsiteX107" fmla="*/ 310743 w 823268"/>
                  <a:gd name="connsiteY107" fmla="*/ 212821 h 693387"/>
                  <a:gd name="connsiteX108" fmla="*/ 265577 w 823268"/>
                  <a:gd name="connsiteY108" fmla="*/ 167654 h 693387"/>
                  <a:gd name="connsiteX109" fmla="*/ 265577 w 823268"/>
                  <a:gd name="connsiteY109" fmla="*/ 167654 h 693387"/>
                  <a:gd name="connsiteX110" fmla="*/ 251123 w 823268"/>
                  <a:gd name="connsiteY110" fmla="*/ 153202 h 693387"/>
                  <a:gd name="connsiteX111" fmla="*/ 243897 w 823268"/>
                  <a:gd name="connsiteY111" fmla="*/ 136038 h 693387"/>
                  <a:gd name="connsiteX112" fmla="*/ 252027 w 823268"/>
                  <a:gd name="connsiteY112" fmla="*/ 120682 h 693387"/>
                  <a:gd name="connsiteX113" fmla="*/ 252027 w 823268"/>
                  <a:gd name="connsiteY113" fmla="*/ 120682 h 693387"/>
                  <a:gd name="connsiteX114" fmla="*/ 209571 w 823268"/>
                  <a:gd name="connsiteY114" fmla="*/ 191141 h 693387"/>
                  <a:gd name="connsiteX115" fmla="*/ 226734 w 823268"/>
                  <a:gd name="connsiteY115" fmla="*/ 183914 h 693387"/>
                  <a:gd name="connsiteX116" fmla="*/ 243897 w 823268"/>
                  <a:gd name="connsiteY116" fmla="*/ 191141 h 693387"/>
                  <a:gd name="connsiteX117" fmla="*/ 289063 w 823268"/>
                  <a:gd name="connsiteY117" fmla="*/ 236307 h 693387"/>
                  <a:gd name="connsiteX118" fmla="*/ 296289 w 823268"/>
                  <a:gd name="connsiteY118" fmla="*/ 253470 h 693387"/>
                  <a:gd name="connsiteX119" fmla="*/ 289063 w 823268"/>
                  <a:gd name="connsiteY119" fmla="*/ 270633 h 693387"/>
                  <a:gd name="connsiteX120" fmla="*/ 271900 w 823268"/>
                  <a:gd name="connsiteY120" fmla="*/ 277860 h 693387"/>
                  <a:gd name="connsiteX121" fmla="*/ 254737 w 823268"/>
                  <a:gd name="connsiteY121" fmla="*/ 270633 h 693387"/>
                  <a:gd name="connsiteX122" fmla="*/ 238477 w 823268"/>
                  <a:gd name="connsiteY122" fmla="*/ 254374 h 693387"/>
                  <a:gd name="connsiteX123" fmla="*/ 238477 w 823268"/>
                  <a:gd name="connsiteY123" fmla="*/ 254374 h 693387"/>
                  <a:gd name="connsiteX124" fmla="*/ 209571 w 823268"/>
                  <a:gd name="connsiteY124" fmla="*/ 226370 h 693387"/>
                  <a:gd name="connsiteX125" fmla="*/ 202344 w 823268"/>
                  <a:gd name="connsiteY125" fmla="*/ 209208 h 693387"/>
                  <a:gd name="connsiteX126" fmla="*/ 209571 w 823268"/>
                  <a:gd name="connsiteY126" fmla="*/ 191141 h 693387"/>
                  <a:gd name="connsiteX127" fmla="*/ 209571 w 823268"/>
                  <a:gd name="connsiteY127" fmla="*/ 191141 h 693387"/>
                  <a:gd name="connsiteX128" fmla="*/ 181568 w 823268"/>
                  <a:gd name="connsiteY128" fmla="*/ 276957 h 693387"/>
                  <a:gd name="connsiteX129" fmla="*/ 198731 w 823268"/>
                  <a:gd name="connsiteY129" fmla="*/ 269730 h 693387"/>
                  <a:gd name="connsiteX130" fmla="*/ 215894 w 823268"/>
                  <a:gd name="connsiteY130" fmla="*/ 276957 h 693387"/>
                  <a:gd name="connsiteX131" fmla="*/ 232154 w 823268"/>
                  <a:gd name="connsiteY131" fmla="*/ 293216 h 693387"/>
                  <a:gd name="connsiteX132" fmla="*/ 239380 w 823268"/>
                  <a:gd name="connsiteY132" fmla="*/ 310379 h 693387"/>
                  <a:gd name="connsiteX133" fmla="*/ 232154 w 823268"/>
                  <a:gd name="connsiteY133" fmla="*/ 327543 h 693387"/>
                  <a:gd name="connsiteX134" fmla="*/ 214990 w 823268"/>
                  <a:gd name="connsiteY134" fmla="*/ 334769 h 693387"/>
                  <a:gd name="connsiteX135" fmla="*/ 197828 w 823268"/>
                  <a:gd name="connsiteY135" fmla="*/ 327543 h 693387"/>
                  <a:gd name="connsiteX136" fmla="*/ 196021 w 823268"/>
                  <a:gd name="connsiteY136" fmla="*/ 325736 h 693387"/>
                  <a:gd name="connsiteX137" fmla="*/ 196021 w 823268"/>
                  <a:gd name="connsiteY137" fmla="*/ 325736 h 693387"/>
                  <a:gd name="connsiteX138" fmla="*/ 196021 w 823268"/>
                  <a:gd name="connsiteY138" fmla="*/ 325736 h 693387"/>
                  <a:gd name="connsiteX139" fmla="*/ 181568 w 823268"/>
                  <a:gd name="connsiteY139" fmla="*/ 311283 h 693387"/>
                  <a:gd name="connsiteX140" fmla="*/ 181568 w 823268"/>
                  <a:gd name="connsiteY140" fmla="*/ 276957 h 693387"/>
                  <a:gd name="connsiteX141" fmla="*/ 181568 w 823268"/>
                  <a:gd name="connsiteY141" fmla="*/ 276957 h 693387"/>
                  <a:gd name="connsiteX142" fmla="*/ 513086 w 823268"/>
                  <a:gd name="connsiteY142" fmla="*/ 461234 h 693387"/>
                  <a:gd name="connsiteX143" fmla="*/ 490503 w 823268"/>
                  <a:gd name="connsiteY143" fmla="*/ 461234 h 693387"/>
                  <a:gd name="connsiteX144" fmla="*/ 476051 w 823268"/>
                  <a:gd name="connsiteY144" fmla="*/ 475687 h 693387"/>
                  <a:gd name="connsiteX145" fmla="*/ 413721 w 823268"/>
                  <a:gd name="connsiteY145" fmla="*/ 485624 h 693387"/>
                  <a:gd name="connsiteX146" fmla="*/ 343262 w 823268"/>
                  <a:gd name="connsiteY146" fmla="*/ 500077 h 693387"/>
                  <a:gd name="connsiteX147" fmla="*/ 283643 w 823268"/>
                  <a:gd name="connsiteY147" fmla="*/ 559696 h 693387"/>
                  <a:gd name="connsiteX148" fmla="*/ 133691 w 823268"/>
                  <a:gd name="connsiteY148" fmla="*/ 409745 h 693387"/>
                  <a:gd name="connsiteX149" fmla="*/ 186988 w 823268"/>
                  <a:gd name="connsiteY149" fmla="*/ 356449 h 693387"/>
                  <a:gd name="connsiteX150" fmla="*/ 216797 w 823268"/>
                  <a:gd name="connsiteY150" fmla="*/ 364578 h 693387"/>
                  <a:gd name="connsiteX151" fmla="*/ 256544 w 823268"/>
                  <a:gd name="connsiteY151" fmla="*/ 348319 h 693387"/>
                  <a:gd name="connsiteX152" fmla="*/ 272803 w 823268"/>
                  <a:gd name="connsiteY152" fmla="*/ 308573 h 693387"/>
                  <a:gd name="connsiteX153" fmla="*/ 272803 w 823268"/>
                  <a:gd name="connsiteY153" fmla="*/ 308573 h 693387"/>
                  <a:gd name="connsiteX154" fmla="*/ 272803 w 823268"/>
                  <a:gd name="connsiteY154" fmla="*/ 308573 h 693387"/>
                  <a:gd name="connsiteX155" fmla="*/ 312550 w 823268"/>
                  <a:gd name="connsiteY155" fmla="*/ 292313 h 693387"/>
                  <a:gd name="connsiteX156" fmla="*/ 328809 w 823268"/>
                  <a:gd name="connsiteY156" fmla="*/ 252567 h 693387"/>
                  <a:gd name="connsiteX157" fmla="*/ 328809 w 823268"/>
                  <a:gd name="connsiteY157" fmla="*/ 252567 h 693387"/>
                  <a:gd name="connsiteX158" fmla="*/ 328809 w 823268"/>
                  <a:gd name="connsiteY158" fmla="*/ 252567 h 693387"/>
                  <a:gd name="connsiteX159" fmla="*/ 368555 w 823268"/>
                  <a:gd name="connsiteY159" fmla="*/ 236307 h 693387"/>
                  <a:gd name="connsiteX160" fmla="*/ 384815 w 823268"/>
                  <a:gd name="connsiteY160" fmla="*/ 195658 h 693387"/>
                  <a:gd name="connsiteX161" fmla="*/ 384815 w 823268"/>
                  <a:gd name="connsiteY161" fmla="*/ 195658 h 693387"/>
                  <a:gd name="connsiteX162" fmla="*/ 424561 w 823268"/>
                  <a:gd name="connsiteY162" fmla="*/ 179398 h 693387"/>
                  <a:gd name="connsiteX163" fmla="*/ 440821 w 823268"/>
                  <a:gd name="connsiteY163" fmla="*/ 139652 h 693387"/>
                  <a:gd name="connsiteX164" fmla="*/ 432691 w 823268"/>
                  <a:gd name="connsiteY164" fmla="*/ 109842 h 693387"/>
                  <a:gd name="connsiteX165" fmla="*/ 478760 w 823268"/>
                  <a:gd name="connsiteY165" fmla="*/ 63773 h 693387"/>
                  <a:gd name="connsiteX166" fmla="*/ 491407 w 823268"/>
                  <a:gd name="connsiteY166" fmla="*/ 57449 h 693387"/>
                  <a:gd name="connsiteX167" fmla="*/ 493214 w 823268"/>
                  <a:gd name="connsiteY167" fmla="*/ 57449 h 693387"/>
                  <a:gd name="connsiteX168" fmla="*/ 513086 w 823268"/>
                  <a:gd name="connsiteY168" fmla="*/ 63773 h 693387"/>
                  <a:gd name="connsiteX169" fmla="*/ 513086 w 823268"/>
                  <a:gd name="connsiteY169" fmla="*/ 97196 h 693387"/>
                  <a:gd name="connsiteX170" fmla="*/ 498634 w 823268"/>
                  <a:gd name="connsiteY170" fmla="*/ 111648 h 693387"/>
                  <a:gd name="connsiteX171" fmla="*/ 498634 w 823268"/>
                  <a:gd name="connsiteY171" fmla="*/ 111648 h 693387"/>
                  <a:gd name="connsiteX172" fmla="*/ 482374 w 823268"/>
                  <a:gd name="connsiteY172" fmla="*/ 127909 h 693387"/>
                  <a:gd name="connsiteX173" fmla="*/ 482374 w 823268"/>
                  <a:gd name="connsiteY173" fmla="*/ 150492 h 693387"/>
                  <a:gd name="connsiteX174" fmla="*/ 504957 w 823268"/>
                  <a:gd name="connsiteY174" fmla="*/ 150492 h 693387"/>
                  <a:gd name="connsiteX175" fmla="*/ 519410 w 823268"/>
                  <a:gd name="connsiteY175" fmla="*/ 136038 h 693387"/>
                  <a:gd name="connsiteX176" fmla="*/ 519410 w 823268"/>
                  <a:gd name="connsiteY176" fmla="*/ 136038 h 693387"/>
                  <a:gd name="connsiteX177" fmla="*/ 521217 w 823268"/>
                  <a:gd name="connsiteY177" fmla="*/ 134231 h 693387"/>
                  <a:gd name="connsiteX178" fmla="*/ 554640 w 823268"/>
                  <a:gd name="connsiteY178" fmla="*/ 134231 h 693387"/>
                  <a:gd name="connsiteX179" fmla="*/ 561866 w 823268"/>
                  <a:gd name="connsiteY179" fmla="*/ 151395 h 693387"/>
                  <a:gd name="connsiteX180" fmla="*/ 554640 w 823268"/>
                  <a:gd name="connsiteY180" fmla="*/ 168558 h 693387"/>
                  <a:gd name="connsiteX181" fmla="*/ 540186 w 823268"/>
                  <a:gd name="connsiteY181" fmla="*/ 183011 h 693387"/>
                  <a:gd name="connsiteX182" fmla="*/ 540186 w 823268"/>
                  <a:gd name="connsiteY182" fmla="*/ 183011 h 693387"/>
                  <a:gd name="connsiteX183" fmla="*/ 523926 w 823268"/>
                  <a:gd name="connsiteY183" fmla="*/ 199271 h 693387"/>
                  <a:gd name="connsiteX184" fmla="*/ 523926 w 823268"/>
                  <a:gd name="connsiteY184" fmla="*/ 221854 h 693387"/>
                  <a:gd name="connsiteX185" fmla="*/ 546510 w 823268"/>
                  <a:gd name="connsiteY185" fmla="*/ 221854 h 693387"/>
                  <a:gd name="connsiteX186" fmla="*/ 562769 w 823268"/>
                  <a:gd name="connsiteY186" fmla="*/ 205594 h 693387"/>
                  <a:gd name="connsiteX187" fmla="*/ 579933 w 823268"/>
                  <a:gd name="connsiteY187" fmla="*/ 198368 h 693387"/>
                  <a:gd name="connsiteX188" fmla="*/ 597096 w 823268"/>
                  <a:gd name="connsiteY188" fmla="*/ 205594 h 693387"/>
                  <a:gd name="connsiteX189" fmla="*/ 604322 w 823268"/>
                  <a:gd name="connsiteY189" fmla="*/ 222757 h 693387"/>
                  <a:gd name="connsiteX190" fmla="*/ 597096 w 823268"/>
                  <a:gd name="connsiteY190" fmla="*/ 239920 h 693387"/>
                  <a:gd name="connsiteX191" fmla="*/ 569093 w 823268"/>
                  <a:gd name="connsiteY191" fmla="*/ 267924 h 693387"/>
                  <a:gd name="connsiteX192" fmla="*/ 569093 w 823268"/>
                  <a:gd name="connsiteY192" fmla="*/ 290507 h 693387"/>
                  <a:gd name="connsiteX193" fmla="*/ 580836 w 823268"/>
                  <a:gd name="connsiteY193" fmla="*/ 295023 h 693387"/>
                  <a:gd name="connsiteX194" fmla="*/ 592579 w 823268"/>
                  <a:gd name="connsiteY194" fmla="*/ 290507 h 693387"/>
                  <a:gd name="connsiteX195" fmla="*/ 606129 w 823268"/>
                  <a:gd name="connsiteY195" fmla="*/ 276957 h 693387"/>
                  <a:gd name="connsiteX196" fmla="*/ 606129 w 823268"/>
                  <a:gd name="connsiteY196" fmla="*/ 276957 h 693387"/>
                  <a:gd name="connsiteX197" fmla="*/ 623292 w 823268"/>
                  <a:gd name="connsiteY197" fmla="*/ 269730 h 693387"/>
                  <a:gd name="connsiteX198" fmla="*/ 640455 w 823268"/>
                  <a:gd name="connsiteY198" fmla="*/ 276957 h 693387"/>
                  <a:gd name="connsiteX199" fmla="*/ 640455 w 823268"/>
                  <a:gd name="connsiteY199" fmla="*/ 310379 h 693387"/>
                  <a:gd name="connsiteX200" fmla="*/ 626002 w 823268"/>
                  <a:gd name="connsiteY200" fmla="*/ 324833 h 693387"/>
                  <a:gd name="connsiteX201" fmla="*/ 626002 w 823268"/>
                  <a:gd name="connsiteY201" fmla="*/ 324833 h 693387"/>
                  <a:gd name="connsiteX202" fmla="*/ 626002 w 823268"/>
                  <a:gd name="connsiteY202" fmla="*/ 324833 h 693387"/>
                  <a:gd name="connsiteX203" fmla="*/ 603419 w 823268"/>
                  <a:gd name="connsiteY203" fmla="*/ 347416 h 693387"/>
                  <a:gd name="connsiteX204" fmla="*/ 603419 w 823268"/>
                  <a:gd name="connsiteY204" fmla="*/ 369999 h 693387"/>
                  <a:gd name="connsiteX205" fmla="*/ 615162 w 823268"/>
                  <a:gd name="connsiteY205" fmla="*/ 374515 h 693387"/>
                  <a:gd name="connsiteX206" fmla="*/ 626905 w 823268"/>
                  <a:gd name="connsiteY206" fmla="*/ 369999 h 693387"/>
                  <a:gd name="connsiteX207" fmla="*/ 637745 w 823268"/>
                  <a:gd name="connsiteY207" fmla="*/ 359159 h 693387"/>
                  <a:gd name="connsiteX208" fmla="*/ 690138 w 823268"/>
                  <a:gd name="connsiteY208" fmla="*/ 411551 h 693387"/>
                  <a:gd name="connsiteX209" fmla="*/ 540186 w 823268"/>
                  <a:gd name="connsiteY209" fmla="*/ 561503 h 693387"/>
                  <a:gd name="connsiteX210" fmla="*/ 486890 w 823268"/>
                  <a:gd name="connsiteY210" fmla="*/ 508207 h 693387"/>
                  <a:gd name="connsiteX211" fmla="*/ 497730 w 823268"/>
                  <a:gd name="connsiteY211" fmla="*/ 499174 h 693387"/>
                  <a:gd name="connsiteX212" fmla="*/ 512183 w 823268"/>
                  <a:gd name="connsiteY212" fmla="*/ 484721 h 693387"/>
                  <a:gd name="connsiteX213" fmla="*/ 513086 w 823268"/>
                  <a:gd name="connsiteY213" fmla="*/ 461234 h 693387"/>
                  <a:gd name="connsiteX214" fmla="*/ 513086 w 823268"/>
                  <a:gd name="connsiteY214" fmla="*/ 461234 h 693387"/>
                  <a:gd name="connsiteX215" fmla="*/ 785890 w 823268"/>
                  <a:gd name="connsiteY215" fmla="*/ 482010 h 693387"/>
                  <a:gd name="connsiteX216" fmla="*/ 611549 w 823268"/>
                  <a:gd name="connsiteY216" fmla="*/ 656352 h 693387"/>
                  <a:gd name="connsiteX217" fmla="*/ 596192 w 823268"/>
                  <a:gd name="connsiteY217" fmla="*/ 662675 h 693387"/>
                  <a:gd name="connsiteX218" fmla="*/ 580836 w 823268"/>
                  <a:gd name="connsiteY218" fmla="*/ 656352 h 693387"/>
                  <a:gd name="connsiteX219" fmla="*/ 551930 w 823268"/>
                  <a:gd name="connsiteY219" fmla="*/ 627445 h 693387"/>
                  <a:gd name="connsiteX220" fmla="*/ 545606 w 823268"/>
                  <a:gd name="connsiteY220" fmla="*/ 612089 h 693387"/>
                  <a:gd name="connsiteX221" fmla="*/ 551930 w 823268"/>
                  <a:gd name="connsiteY221" fmla="*/ 596732 h 693387"/>
                  <a:gd name="connsiteX222" fmla="*/ 726271 w 823268"/>
                  <a:gd name="connsiteY222" fmla="*/ 422391 h 693387"/>
                  <a:gd name="connsiteX223" fmla="*/ 741627 w 823268"/>
                  <a:gd name="connsiteY223" fmla="*/ 416068 h 693387"/>
                  <a:gd name="connsiteX224" fmla="*/ 756983 w 823268"/>
                  <a:gd name="connsiteY224" fmla="*/ 422391 h 693387"/>
                  <a:gd name="connsiteX225" fmla="*/ 785890 w 823268"/>
                  <a:gd name="connsiteY225" fmla="*/ 451298 h 693387"/>
                  <a:gd name="connsiteX226" fmla="*/ 792213 w 823268"/>
                  <a:gd name="connsiteY226" fmla="*/ 466654 h 693387"/>
                  <a:gd name="connsiteX227" fmla="*/ 785890 w 823268"/>
                  <a:gd name="connsiteY227" fmla="*/ 482010 h 693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823268" h="693387">
                    <a:moveTo>
                      <a:pt x="808473" y="427811"/>
                    </a:moveTo>
                    <a:lnTo>
                      <a:pt x="779566" y="398905"/>
                    </a:lnTo>
                    <a:cubicBezTo>
                      <a:pt x="769630" y="388968"/>
                      <a:pt x="756080" y="382645"/>
                      <a:pt x="741627" y="382645"/>
                    </a:cubicBezTo>
                    <a:cubicBezTo>
                      <a:pt x="732594" y="382645"/>
                      <a:pt x="723561" y="385355"/>
                      <a:pt x="715431" y="388968"/>
                    </a:cubicBezTo>
                    <a:lnTo>
                      <a:pt x="661231" y="334769"/>
                    </a:lnTo>
                    <a:lnTo>
                      <a:pt x="663941" y="332059"/>
                    </a:lnTo>
                    <a:cubicBezTo>
                      <a:pt x="685621" y="310379"/>
                      <a:pt x="685621" y="274246"/>
                      <a:pt x="663941" y="252567"/>
                    </a:cubicBezTo>
                    <a:cubicBezTo>
                      <a:pt x="655812" y="244437"/>
                      <a:pt x="645875" y="239920"/>
                      <a:pt x="635939" y="237210"/>
                    </a:cubicBezTo>
                    <a:cubicBezTo>
                      <a:pt x="637745" y="231791"/>
                      <a:pt x="637745" y="227274"/>
                      <a:pt x="637745" y="220951"/>
                    </a:cubicBezTo>
                    <a:cubicBezTo>
                      <a:pt x="637745" y="205594"/>
                      <a:pt x="632325" y="192044"/>
                      <a:pt x="621485" y="181204"/>
                    </a:cubicBezTo>
                    <a:cubicBezTo>
                      <a:pt x="613356" y="173075"/>
                      <a:pt x="603419" y="168558"/>
                      <a:pt x="593482" y="165848"/>
                    </a:cubicBezTo>
                    <a:cubicBezTo>
                      <a:pt x="595289" y="160428"/>
                      <a:pt x="595289" y="155911"/>
                      <a:pt x="595289" y="149588"/>
                    </a:cubicBezTo>
                    <a:cubicBezTo>
                      <a:pt x="595289" y="134231"/>
                      <a:pt x="589869" y="120682"/>
                      <a:pt x="579029" y="109842"/>
                    </a:cubicBezTo>
                    <a:cubicBezTo>
                      <a:pt x="570899" y="101712"/>
                      <a:pt x="560963" y="96292"/>
                      <a:pt x="551026" y="94486"/>
                    </a:cubicBezTo>
                    <a:cubicBezTo>
                      <a:pt x="556446" y="75516"/>
                      <a:pt x="551930" y="53836"/>
                      <a:pt x="536573" y="38480"/>
                    </a:cubicBezTo>
                    <a:cubicBezTo>
                      <a:pt x="523926" y="25833"/>
                      <a:pt x="506764" y="20413"/>
                      <a:pt x="490503" y="22220"/>
                    </a:cubicBezTo>
                    <a:lnTo>
                      <a:pt x="383009" y="2347"/>
                    </a:lnTo>
                    <a:cubicBezTo>
                      <a:pt x="366749" y="-363"/>
                      <a:pt x="345972" y="-3073"/>
                      <a:pt x="333326" y="8670"/>
                    </a:cubicBezTo>
                    <a:cubicBezTo>
                      <a:pt x="332422" y="9573"/>
                      <a:pt x="331519" y="10477"/>
                      <a:pt x="330616" y="11380"/>
                    </a:cubicBezTo>
                    <a:cubicBezTo>
                      <a:pt x="310743" y="4154"/>
                      <a:pt x="287256" y="8670"/>
                      <a:pt x="270996" y="24027"/>
                    </a:cubicBezTo>
                    <a:cubicBezTo>
                      <a:pt x="260156" y="34866"/>
                      <a:pt x="254737" y="48416"/>
                      <a:pt x="254737" y="63773"/>
                    </a:cubicBezTo>
                    <a:cubicBezTo>
                      <a:pt x="254737" y="69193"/>
                      <a:pt x="255640" y="74612"/>
                      <a:pt x="256544" y="80032"/>
                    </a:cubicBezTo>
                    <a:cubicBezTo>
                      <a:pt x="245704" y="81839"/>
                      <a:pt x="235767" y="87259"/>
                      <a:pt x="228540" y="95389"/>
                    </a:cubicBezTo>
                    <a:cubicBezTo>
                      <a:pt x="217701" y="106229"/>
                      <a:pt x="212281" y="119779"/>
                      <a:pt x="212281" y="135135"/>
                    </a:cubicBezTo>
                    <a:cubicBezTo>
                      <a:pt x="212281" y="140555"/>
                      <a:pt x="213184" y="145975"/>
                      <a:pt x="214087" y="151395"/>
                    </a:cubicBezTo>
                    <a:cubicBezTo>
                      <a:pt x="203247" y="153202"/>
                      <a:pt x="193311" y="158621"/>
                      <a:pt x="186085" y="166751"/>
                    </a:cubicBezTo>
                    <a:cubicBezTo>
                      <a:pt x="175245" y="177591"/>
                      <a:pt x="169824" y="191141"/>
                      <a:pt x="169824" y="206497"/>
                    </a:cubicBezTo>
                    <a:cubicBezTo>
                      <a:pt x="169824" y="218241"/>
                      <a:pt x="173438" y="229080"/>
                      <a:pt x="179761" y="238113"/>
                    </a:cubicBezTo>
                    <a:cubicBezTo>
                      <a:pt x="171631" y="240824"/>
                      <a:pt x="164405" y="245340"/>
                      <a:pt x="158081" y="251663"/>
                    </a:cubicBezTo>
                    <a:cubicBezTo>
                      <a:pt x="136402" y="273343"/>
                      <a:pt x="136402" y="309476"/>
                      <a:pt x="158081" y="331156"/>
                    </a:cubicBezTo>
                    <a:lnTo>
                      <a:pt x="160791" y="333866"/>
                    </a:lnTo>
                    <a:lnTo>
                      <a:pt x="106592" y="388065"/>
                    </a:lnTo>
                    <a:cubicBezTo>
                      <a:pt x="86719" y="379032"/>
                      <a:pt x="61426" y="381742"/>
                      <a:pt x="45166" y="398905"/>
                    </a:cubicBezTo>
                    <a:lnTo>
                      <a:pt x="16260" y="427811"/>
                    </a:lnTo>
                    <a:cubicBezTo>
                      <a:pt x="6323" y="437748"/>
                      <a:pt x="0" y="451298"/>
                      <a:pt x="0" y="465751"/>
                    </a:cubicBezTo>
                    <a:cubicBezTo>
                      <a:pt x="0" y="480204"/>
                      <a:pt x="5420" y="493754"/>
                      <a:pt x="16260" y="503690"/>
                    </a:cubicBezTo>
                    <a:lnTo>
                      <a:pt x="52393" y="539823"/>
                    </a:lnTo>
                    <a:cubicBezTo>
                      <a:pt x="58716" y="546146"/>
                      <a:pt x="68653" y="546146"/>
                      <a:pt x="74976" y="539823"/>
                    </a:cubicBezTo>
                    <a:cubicBezTo>
                      <a:pt x="81299" y="533500"/>
                      <a:pt x="81299" y="523563"/>
                      <a:pt x="74976" y="517240"/>
                    </a:cubicBezTo>
                    <a:lnTo>
                      <a:pt x="38843" y="481107"/>
                    </a:lnTo>
                    <a:cubicBezTo>
                      <a:pt x="34326" y="476591"/>
                      <a:pt x="32520" y="471171"/>
                      <a:pt x="32520" y="465751"/>
                    </a:cubicBezTo>
                    <a:cubicBezTo>
                      <a:pt x="32520" y="460331"/>
                      <a:pt x="34326" y="454911"/>
                      <a:pt x="38843" y="450394"/>
                    </a:cubicBezTo>
                    <a:lnTo>
                      <a:pt x="67749" y="421488"/>
                    </a:lnTo>
                    <a:cubicBezTo>
                      <a:pt x="74976" y="414261"/>
                      <a:pt x="85816" y="413358"/>
                      <a:pt x="93946" y="417875"/>
                    </a:cubicBezTo>
                    <a:cubicBezTo>
                      <a:pt x="94849" y="418778"/>
                      <a:pt x="94849" y="419681"/>
                      <a:pt x="95752" y="420585"/>
                    </a:cubicBezTo>
                    <a:cubicBezTo>
                      <a:pt x="97559" y="422391"/>
                      <a:pt x="98462" y="423294"/>
                      <a:pt x="100269" y="424198"/>
                    </a:cubicBezTo>
                    <a:lnTo>
                      <a:pt x="264673" y="588603"/>
                    </a:lnTo>
                    <a:cubicBezTo>
                      <a:pt x="265577" y="590409"/>
                      <a:pt x="266480" y="592216"/>
                      <a:pt x="268287" y="593119"/>
                    </a:cubicBezTo>
                    <a:cubicBezTo>
                      <a:pt x="270093" y="594925"/>
                      <a:pt x="270996" y="595829"/>
                      <a:pt x="272803" y="596732"/>
                    </a:cubicBezTo>
                    <a:cubicBezTo>
                      <a:pt x="276417" y="600346"/>
                      <a:pt x="278223" y="605765"/>
                      <a:pt x="278223" y="611186"/>
                    </a:cubicBezTo>
                    <a:cubicBezTo>
                      <a:pt x="278223" y="616605"/>
                      <a:pt x="276417" y="622025"/>
                      <a:pt x="271900" y="626542"/>
                    </a:cubicBezTo>
                    <a:lnTo>
                      <a:pt x="242994" y="655448"/>
                    </a:lnTo>
                    <a:cubicBezTo>
                      <a:pt x="234864" y="663578"/>
                      <a:pt x="220411" y="663578"/>
                      <a:pt x="212281" y="655448"/>
                    </a:cubicBezTo>
                    <a:lnTo>
                      <a:pt x="176148" y="619315"/>
                    </a:lnTo>
                    <a:cubicBezTo>
                      <a:pt x="169824" y="612992"/>
                      <a:pt x="159888" y="612992"/>
                      <a:pt x="153565" y="619315"/>
                    </a:cubicBezTo>
                    <a:cubicBezTo>
                      <a:pt x="147241" y="625639"/>
                      <a:pt x="147241" y="635575"/>
                      <a:pt x="153565" y="641898"/>
                    </a:cubicBezTo>
                    <a:lnTo>
                      <a:pt x="189698" y="678031"/>
                    </a:lnTo>
                    <a:cubicBezTo>
                      <a:pt x="200537" y="688871"/>
                      <a:pt x="214087" y="693388"/>
                      <a:pt x="227637" y="693388"/>
                    </a:cubicBezTo>
                    <a:cubicBezTo>
                      <a:pt x="241187" y="693388"/>
                      <a:pt x="255640" y="687968"/>
                      <a:pt x="265577" y="678031"/>
                    </a:cubicBezTo>
                    <a:lnTo>
                      <a:pt x="294483" y="649125"/>
                    </a:lnTo>
                    <a:cubicBezTo>
                      <a:pt x="304419" y="639188"/>
                      <a:pt x="310743" y="625639"/>
                      <a:pt x="310743" y="611186"/>
                    </a:cubicBezTo>
                    <a:cubicBezTo>
                      <a:pt x="310743" y="601249"/>
                      <a:pt x="308033" y="591313"/>
                      <a:pt x="302613" y="582279"/>
                    </a:cubicBezTo>
                    <a:lnTo>
                      <a:pt x="363135" y="521757"/>
                    </a:lnTo>
                    <a:cubicBezTo>
                      <a:pt x="363135" y="521757"/>
                      <a:pt x="363135" y="521757"/>
                      <a:pt x="363135" y="521757"/>
                    </a:cubicBezTo>
                    <a:cubicBezTo>
                      <a:pt x="370362" y="514530"/>
                      <a:pt x="389332" y="516337"/>
                      <a:pt x="408301" y="517240"/>
                    </a:cubicBezTo>
                    <a:cubicBezTo>
                      <a:pt x="421851" y="518143"/>
                      <a:pt x="436304" y="519047"/>
                      <a:pt x="450758" y="517240"/>
                    </a:cubicBezTo>
                    <a:lnTo>
                      <a:pt x="517603" y="584086"/>
                    </a:lnTo>
                    <a:cubicBezTo>
                      <a:pt x="513086" y="592216"/>
                      <a:pt x="511280" y="601249"/>
                      <a:pt x="511280" y="610282"/>
                    </a:cubicBezTo>
                    <a:cubicBezTo>
                      <a:pt x="511280" y="624736"/>
                      <a:pt x="516700" y="638285"/>
                      <a:pt x="527540" y="648222"/>
                    </a:cubicBezTo>
                    <a:lnTo>
                      <a:pt x="556446" y="677128"/>
                    </a:lnTo>
                    <a:cubicBezTo>
                      <a:pt x="566383" y="687064"/>
                      <a:pt x="579933" y="693388"/>
                      <a:pt x="594385" y="693388"/>
                    </a:cubicBezTo>
                    <a:cubicBezTo>
                      <a:pt x="608839" y="693388"/>
                      <a:pt x="622389" y="687968"/>
                      <a:pt x="632325" y="677128"/>
                    </a:cubicBezTo>
                    <a:lnTo>
                      <a:pt x="806666" y="502787"/>
                    </a:lnTo>
                    <a:cubicBezTo>
                      <a:pt x="816603" y="492850"/>
                      <a:pt x="822926" y="479300"/>
                      <a:pt x="822926" y="464847"/>
                    </a:cubicBezTo>
                    <a:cubicBezTo>
                      <a:pt x="824732" y="451298"/>
                      <a:pt x="819313" y="437748"/>
                      <a:pt x="808473" y="427811"/>
                    </a:cubicBezTo>
                    <a:lnTo>
                      <a:pt x="808473" y="427811"/>
                    </a:lnTo>
                    <a:close/>
                    <a:moveTo>
                      <a:pt x="377588" y="36673"/>
                    </a:moveTo>
                    <a:lnTo>
                      <a:pt x="448048" y="50223"/>
                    </a:lnTo>
                    <a:lnTo>
                      <a:pt x="405592" y="92679"/>
                    </a:lnTo>
                    <a:cubicBezTo>
                      <a:pt x="399268" y="89969"/>
                      <a:pt x="390235" y="83646"/>
                      <a:pt x="380299" y="74612"/>
                    </a:cubicBezTo>
                    <a:cubicBezTo>
                      <a:pt x="366749" y="61966"/>
                      <a:pt x="356812" y="46610"/>
                      <a:pt x="356812" y="37577"/>
                    </a:cubicBezTo>
                    <a:cubicBezTo>
                      <a:pt x="356812" y="37577"/>
                      <a:pt x="356812" y="37577"/>
                      <a:pt x="356812" y="37577"/>
                    </a:cubicBezTo>
                    <a:cubicBezTo>
                      <a:pt x="356812" y="37577"/>
                      <a:pt x="356812" y="37577"/>
                      <a:pt x="356812" y="37577"/>
                    </a:cubicBezTo>
                    <a:cubicBezTo>
                      <a:pt x="356812" y="36673"/>
                      <a:pt x="356812" y="36673"/>
                      <a:pt x="356812" y="35770"/>
                    </a:cubicBezTo>
                    <a:cubicBezTo>
                      <a:pt x="358619" y="34866"/>
                      <a:pt x="364038" y="33963"/>
                      <a:pt x="377588" y="36673"/>
                    </a:cubicBezTo>
                    <a:lnTo>
                      <a:pt x="377588" y="36673"/>
                    </a:lnTo>
                    <a:close/>
                    <a:moveTo>
                      <a:pt x="294483" y="49320"/>
                    </a:moveTo>
                    <a:cubicBezTo>
                      <a:pt x="302613" y="41189"/>
                      <a:pt x="315259" y="40286"/>
                      <a:pt x="325196" y="46610"/>
                    </a:cubicBezTo>
                    <a:cubicBezTo>
                      <a:pt x="330616" y="68289"/>
                      <a:pt x="349586" y="89065"/>
                      <a:pt x="357716" y="97196"/>
                    </a:cubicBezTo>
                    <a:cubicBezTo>
                      <a:pt x="364038" y="103519"/>
                      <a:pt x="383912" y="121585"/>
                      <a:pt x="404688" y="126102"/>
                    </a:cubicBezTo>
                    <a:cubicBezTo>
                      <a:pt x="407398" y="129715"/>
                      <a:pt x="409205" y="135135"/>
                      <a:pt x="409205" y="139652"/>
                    </a:cubicBezTo>
                    <a:cubicBezTo>
                      <a:pt x="409205" y="145975"/>
                      <a:pt x="406495" y="152298"/>
                      <a:pt x="401978" y="156815"/>
                    </a:cubicBezTo>
                    <a:cubicBezTo>
                      <a:pt x="397461" y="161331"/>
                      <a:pt x="391138" y="164042"/>
                      <a:pt x="384815" y="164042"/>
                    </a:cubicBezTo>
                    <a:cubicBezTo>
                      <a:pt x="378492" y="164042"/>
                      <a:pt x="372169" y="161331"/>
                      <a:pt x="367652" y="156815"/>
                    </a:cubicBezTo>
                    <a:lnTo>
                      <a:pt x="367652" y="156815"/>
                    </a:lnTo>
                    <a:lnTo>
                      <a:pt x="367652" y="156815"/>
                    </a:lnTo>
                    <a:lnTo>
                      <a:pt x="294483" y="83646"/>
                    </a:lnTo>
                    <a:cubicBezTo>
                      <a:pt x="289967" y="79129"/>
                      <a:pt x="287256" y="72806"/>
                      <a:pt x="287256" y="66482"/>
                    </a:cubicBezTo>
                    <a:cubicBezTo>
                      <a:pt x="288160" y="60160"/>
                      <a:pt x="290870" y="53836"/>
                      <a:pt x="294483" y="49320"/>
                    </a:cubicBezTo>
                    <a:lnTo>
                      <a:pt x="294483" y="49320"/>
                    </a:lnTo>
                    <a:close/>
                    <a:moveTo>
                      <a:pt x="252027" y="120682"/>
                    </a:moveTo>
                    <a:cubicBezTo>
                      <a:pt x="256544" y="116165"/>
                      <a:pt x="262867" y="113455"/>
                      <a:pt x="269190" y="113455"/>
                    </a:cubicBezTo>
                    <a:cubicBezTo>
                      <a:pt x="275513" y="113455"/>
                      <a:pt x="281836" y="116165"/>
                      <a:pt x="286353" y="120682"/>
                    </a:cubicBezTo>
                    <a:lnTo>
                      <a:pt x="345069" y="179398"/>
                    </a:lnTo>
                    <a:cubicBezTo>
                      <a:pt x="354102" y="188431"/>
                      <a:pt x="354102" y="203787"/>
                      <a:pt x="345069" y="212821"/>
                    </a:cubicBezTo>
                    <a:cubicBezTo>
                      <a:pt x="340552" y="217337"/>
                      <a:pt x="334229" y="220047"/>
                      <a:pt x="327906" y="220047"/>
                    </a:cubicBezTo>
                    <a:cubicBezTo>
                      <a:pt x="321583" y="220047"/>
                      <a:pt x="315259" y="217337"/>
                      <a:pt x="310743" y="212821"/>
                    </a:cubicBezTo>
                    <a:lnTo>
                      <a:pt x="310743" y="212821"/>
                    </a:lnTo>
                    <a:lnTo>
                      <a:pt x="265577" y="167654"/>
                    </a:lnTo>
                    <a:cubicBezTo>
                      <a:pt x="265577" y="167654"/>
                      <a:pt x="265577" y="167654"/>
                      <a:pt x="265577" y="167654"/>
                    </a:cubicBezTo>
                    <a:lnTo>
                      <a:pt x="251123" y="153202"/>
                    </a:lnTo>
                    <a:cubicBezTo>
                      <a:pt x="246607" y="148685"/>
                      <a:pt x="243897" y="142362"/>
                      <a:pt x="243897" y="136038"/>
                    </a:cubicBezTo>
                    <a:cubicBezTo>
                      <a:pt x="245704" y="130619"/>
                      <a:pt x="247510" y="125198"/>
                      <a:pt x="252027" y="120682"/>
                    </a:cubicBezTo>
                    <a:lnTo>
                      <a:pt x="252027" y="120682"/>
                    </a:lnTo>
                    <a:close/>
                    <a:moveTo>
                      <a:pt x="209571" y="191141"/>
                    </a:moveTo>
                    <a:cubicBezTo>
                      <a:pt x="214087" y="186625"/>
                      <a:pt x="220411" y="183914"/>
                      <a:pt x="226734" y="183914"/>
                    </a:cubicBezTo>
                    <a:cubicBezTo>
                      <a:pt x="233057" y="183914"/>
                      <a:pt x="239380" y="186625"/>
                      <a:pt x="243897" y="191141"/>
                    </a:cubicBezTo>
                    <a:lnTo>
                      <a:pt x="289063" y="236307"/>
                    </a:lnTo>
                    <a:cubicBezTo>
                      <a:pt x="293579" y="240824"/>
                      <a:pt x="296289" y="247147"/>
                      <a:pt x="296289" y="253470"/>
                    </a:cubicBezTo>
                    <a:cubicBezTo>
                      <a:pt x="296289" y="259793"/>
                      <a:pt x="293579" y="266117"/>
                      <a:pt x="289063" y="270633"/>
                    </a:cubicBezTo>
                    <a:cubicBezTo>
                      <a:pt x="284546" y="275150"/>
                      <a:pt x="278223" y="277860"/>
                      <a:pt x="271900" y="277860"/>
                    </a:cubicBezTo>
                    <a:cubicBezTo>
                      <a:pt x="265577" y="277860"/>
                      <a:pt x="259253" y="275150"/>
                      <a:pt x="254737" y="270633"/>
                    </a:cubicBezTo>
                    <a:lnTo>
                      <a:pt x="238477" y="254374"/>
                    </a:lnTo>
                    <a:cubicBezTo>
                      <a:pt x="238477" y="254374"/>
                      <a:pt x="238477" y="254374"/>
                      <a:pt x="238477" y="254374"/>
                    </a:cubicBezTo>
                    <a:lnTo>
                      <a:pt x="209571" y="226370"/>
                    </a:lnTo>
                    <a:cubicBezTo>
                      <a:pt x="205054" y="221854"/>
                      <a:pt x="202344" y="215530"/>
                      <a:pt x="202344" y="209208"/>
                    </a:cubicBezTo>
                    <a:cubicBezTo>
                      <a:pt x="203247" y="201981"/>
                      <a:pt x="205054" y="195658"/>
                      <a:pt x="209571" y="191141"/>
                    </a:cubicBezTo>
                    <a:lnTo>
                      <a:pt x="209571" y="191141"/>
                    </a:lnTo>
                    <a:close/>
                    <a:moveTo>
                      <a:pt x="181568" y="276957"/>
                    </a:moveTo>
                    <a:cubicBezTo>
                      <a:pt x="186085" y="272440"/>
                      <a:pt x="192407" y="269730"/>
                      <a:pt x="198731" y="269730"/>
                    </a:cubicBezTo>
                    <a:cubicBezTo>
                      <a:pt x="205054" y="269730"/>
                      <a:pt x="211377" y="272440"/>
                      <a:pt x="215894" y="276957"/>
                    </a:cubicBezTo>
                    <a:lnTo>
                      <a:pt x="232154" y="293216"/>
                    </a:lnTo>
                    <a:cubicBezTo>
                      <a:pt x="236670" y="297733"/>
                      <a:pt x="239380" y="304056"/>
                      <a:pt x="239380" y="310379"/>
                    </a:cubicBezTo>
                    <a:cubicBezTo>
                      <a:pt x="239380" y="316703"/>
                      <a:pt x="236670" y="323026"/>
                      <a:pt x="232154" y="327543"/>
                    </a:cubicBezTo>
                    <a:cubicBezTo>
                      <a:pt x="227637" y="332059"/>
                      <a:pt x="221314" y="334769"/>
                      <a:pt x="214990" y="334769"/>
                    </a:cubicBezTo>
                    <a:cubicBezTo>
                      <a:pt x="208668" y="334769"/>
                      <a:pt x="202344" y="332059"/>
                      <a:pt x="197828" y="327543"/>
                    </a:cubicBezTo>
                    <a:lnTo>
                      <a:pt x="196021" y="325736"/>
                    </a:lnTo>
                    <a:cubicBezTo>
                      <a:pt x="196021" y="325736"/>
                      <a:pt x="196021" y="325736"/>
                      <a:pt x="196021" y="325736"/>
                    </a:cubicBezTo>
                    <a:cubicBezTo>
                      <a:pt x="196021" y="325736"/>
                      <a:pt x="196021" y="325736"/>
                      <a:pt x="196021" y="325736"/>
                    </a:cubicBezTo>
                    <a:lnTo>
                      <a:pt x="181568" y="311283"/>
                    </a:lnTo>
                    <a:cubicBezTo>
                      <a:pt x="172535" y="301346"/>
                      <a:pt x="172535" y="285990"/>
                      <a:pt x="181568" y="276957"/>
                    </a:cubicBezTo>
                    <a:lnTo>
                      <a:pt x="181568" y="276957"/>
                    </a:lnTo>
                    <a:close/>
                    <a:moveTo>
                      <a:pt x="513086" y="461234"/>
                    </a:moveTo>
                    <a:cubicBezTo>
                      <a:pt x="506764" y="454911"/>
                      <a:pt x="496827" y="454911"/>
                      <a:pt x="490503" y="461234"/>
                    </a:cubicBezTo>
                    <a:lnTo>
                      <a:pt x="476051" y="475687"/>
                    </a:lnTo>
                    <a:cubicBezTo>
                      <a:pt x="462501" y="489237"/>
                      <a:pt x="437208" y="487431"/>
                      <a:pt x="413721" y="485624"/>
                    </a:cubicBezTo>
                    <a:cubicBezTo>
                      <a:pt x="387525" y="483817"/>
                      <a:pt x="360425" y="482010"/>
                      <a:pt x="343262" y="500077"/>
                    </a:cubicBezTo>
                    <a:lnTo>
                      <a:pt x="283643" y="559696"/>
                    </a:lnTo>
                    <a:lnTo>
                      <a:pt x="133691" y="409745"/>
                    </a:lnTo>
                    <a:lnTo>
                      <a:pt x="186988" y="356449"/>
                    </a:lnTo>
                    <a:cubicBezTo>
                      <a:pt x="196021" y="361869"/>
                      <a:pt x="205957" y="364578"/>
                      <a:pt x="216797" y="364578"/>
                    </a:cubicBezTo>
                    <a:cubicBezTo>
                      <a:pt x="232154" y="364578"/>
                      <a:pt x="245704" y="359159"/>
                      <a:pt x="256544" y="348319"/>
                    </a:cubicBezTo>
                    <a:cubicBezTo>
                      <a:pt x="267383" y="337479"/>
                      <a:pt x="272803" y="323929"/>
                      <a:pt x="272803" y="308573"/>
                    </a:cubicBezTo>
                    <a:cubicBezTo>
                      <a:pt x="272803" y="308573"/>
                      <a:pt x="272803" y="308573"/>
                      <a:pt x="272803" y="308573"/>
                    </a:cubicBezTo>
                    <a:cubicBezTo>
                      <a:pt x="272803" y="308573"/>
                      <a:pt x="272803" y="308573"/>
                      <a:pt x="272803" y="308573"/>
                    </a:cubicBezTo>
                    <a:cubicBezTo>
                      <a:pt x="288160" y="308573"/>
                      <a:pt x="301710" y="303153"/>
                      <a:pt x="312550" y="292313"/>
                    </a:cubicBezTo>
                    <a:cubicBezTo>
                      <a:pt x="323389" y="281473"/>
                      <a:pt x="328809" y="267924"/>
                      <a:pt x="328809" y="252567"/>
                    </a:cubicBezTo>
                    <a:cubicBezTo>
                      <a:pt x="328809" y="252567"/>
                      <a:pt x="328809" y="252567"/>
                      <a:pt x="328809" y="252567"/>
                    </a:cubicBezTo>
                    <a:cubicBezTo>
                      <a:pt x="328809" y="252567"/>
                      <a:pt x="328809" y="252567"/>
                      <a:pt x="328809" y="252567"/>
                    </a:cubicBezTo>
                    <a:cubicBezTo>
                      <a:pt x="344166" y="252567"/>
                      <a:pt x="357716" y="247147"/>
                      <a:pt x="368555" y="236307"/>
                    </a:cubicBezTo>
                    <a:cubicBezTo>
                      <a:pt x="379395" y="225467"/>
                      <a:pt x="384815" y="211014"/>
                      <a:pt x="384815" y="195658"/>
                    </a:cubicBezTo>
                    <a:cubicBezTo>
                      <a:pt x="384815" y="195658"/>
                      <a:pt x="384815" y="195658"/>
                      <a:pt x="384815" y="195658"/>
                    </a:cubicBezTo>
                    <a:cubicBezTo>
                      <a:pt x="400171" y="195658"/>
                      <a:pt x="413721" y="190238"/>
                      <a:pt x="424561" y="179398"/>
                    </a:cubicBezTo>
                    <a:cubicBezTo>
                      <a:pt x="435401" y="168558"/>
                      <a:pt x="440821" y="155008"/>
                      <a:pt x="440821" y="139652"/>
                    </a:cubicBezTo>
                    <a:cubicBezTo>
                      <a:pt x="440821" y="128812"/>
                      <a:pt x="438111" y="118875"/>
                      <a:pt x="432691" y="109842"/>
                    </a:cubicBezTo>
                    <a:lnTo>
                      <a:pt x="478760" y="63773"/>
                    </a:lnTo>
                    <a:cubicBezTo>
                      <a:pt x="482374" y="60160"/>
                      <a:pt x="486890" y="58353"/>
                      <a:pt x="491407" y="57449"/>
                    </a:cubicBezTo>
                    <a:cubicBezTo>
                      <a:pt x="492310" y="57449"/>
                      <a:pt x="492310" y="57449"/>
                      <a:pt x="493214" y="57449"/>
                    </a:cubicBezTo>
                    <a:cubicBezTo>
                      <a:pt x="500440" y="56546"/>
                      <a:pt x="507667" y="58353"/>
                      <a:pt x="513086" y="63773"/>
                    </a:cubicBezTo>
                    <a:cubicBezTo>
                      <a:pt x="522120" y="72806"/>
                      <a:pt x="522120" y="88162"/>
                      <a:pt x="513086" y="97196"/>
                    </a:cubicBezTo>
                    <a:lnTo>
                      <a:pt x="498634" y="111648"/>
                    </a:lnTo>
                    <a:cubicBezTo>
                      <a:pt x="498634" y="111648"/>
                      <a:pt x="498634" y="111648"/>
                      <a:pt x="498634" y="111648"/>
                    </a:cubicBezTo>
                    <a:lnTo>
                      <a:pt x="482374" y="127909"/>
                    </a:lnTo>
                    <a:cubicBezTo>
                      <a:pt x="476051" y="134231"/>
                      <a:pt x="476051" y="144168"/>
                      <a:pt x="482374" y="150492"/>
                    </a:cubicBezTo>
                    <a:cubicBezTo>
                      <a:pt x="488697" y="156815"/>
                      <a:pt x="498634" y="156815"/>
                      <a:pt x="504957" y="150492"/>
                    </a:cubicBezTo>
                    <a:lnTo>
                      <a:pt x="519410" y="136038"/>
                    </a:lnTo>
                    <a:cubicBezTo>
                      <a:pt x="519410" y="136038"/>
                      <a:pt x="519410" y="136038"/>
                      <a:pt x="519410" y="136038"/>
                    </a:cubicBezTo>
                    <a:lnTo>
                      <a:pt x="521217" y="134231"/>
                    </a:lnTo>
                    <a:cubicBezTo>
                      <a:pt x="530250" y="125198"/>
                      <a:pt x="545606" y="125198"/>
                      <a:pt x="554640" y="134231"/>
                    </a:cubicBezTo>
                    <a:cubicBezTo>
                      <a:pt x="559156" y="138748"/>
                      <a:pt x="561866" y="145071"/>
                      <a:pt x="561866" y="151395"/>
                    </a:cubicBezTo>
                    <a:cubicBezTo>
                      <a:pt x="561866" y="157718"/>
                      <a:pt x="559156" y="164042"/>
                      <a:pt x="554640" y="168558"/>
                    </a:cubicBezTo>
                    <a:lnTo>
                      <a:pt x="540186" y="183011"/>
                    </a:lnTo>
                    <a:cubicBezTo>
                      <a:pt x="540186" y="183011"/>
                      <a:pt x="540186" y="183011"/>
                      <a:pt x="540186" y="183011"/>
                    </a:cubicBezTo>
                    <a:lnTo>
                      <a:pt x="523926" y="199271"/>
                    </a:lnTo>
                    <a:cubicBezTo>
                      <a:pt x="517603" y="205594"/>
                      <a:pt x="517603" y="215530"/>
                      <a:pt x="523926" y="221854"/>
                    </a:cubicBezTo>
                    <a:cubicBezTo>
                      <a:pt x="530250" y="228177"/>
                      <a:pt x="540186" y="228177"/>
                      <a:pt x="546510" y="221854"/>
                    </a:cubicBezTo>
                    <a:lnTo>
                      <a:pt x="562769" y="205594"/>
                    </a:lnTo>
                    <a:cubicBezTo>
                      <a:pt x="567286" y="201078"/>
                      <a:pt x="573609" y="198368"/>
                      <a:pt x="579933" y="198368"/>
                    </a:cubicBezTo>
                    <a:cubicBezTo>
                      <a:pt x="586256" y="198368"/>
                      <a:pt x="592579" y="201078"/>
                      <a:pt x="597096" y="205594"/>
                    </a:cubicBezTo>
                    <a:cubicBezTo>
                      <a:pt x="601612" y="210111"/>
                      <a:pt x="604322" y="216434"/>
                      <a:pt x="604322" y="222757"/>
                    </a:cubicBezTo>
                    <a:cubicBezTo>
                      <a:pt x="604322" y="229080"/>
                      <a:pt x="601612" y="235404"/>
                      <a:pt x="597096" y="239920"/>
                    </a:cubicBezTo>
                    <a:lnTo>
                      <a:pt x="569093" y="267924"/>
                    </a:lnTo>
                    <a:cubicBezTo>
                      <a:pt x="562769" y="274246"/>
                      <a:pt x="562769" y="284183"/>
                      <a:pt x="569093" y="290507"/>
                    </a:cubicBezTo>
                    <a:cubicBezTo>
                      <a:pt x="572706" y="294120"/>
                      <a:pt x="576319" y="295023"/>
                      <a:pt x="580836" y="295023"/>
                    </a:cubicBezTo>
                    <a:cubicBezTo>
                      <a:pt x="585352" y="295023"/>
                      <a:pt x="588966" y="293216"/>
                      <a:pt x="592579" y="290507"/>
                    </a:cubicBezTo>
                    <a:lnTo>
                      <a:pt x="606129" y="276957"/>
                    </a:lnTo>
                    <a:cubicBezTo>
                      <a:pt x="606129" y="276957"/>
                      <a:pt x="606129" y="276957"/>
                      <a:pt x="606129" y="276957"/>
                    </a:cubicBezTo>
                    <a:cubicBezTo>
                      <a:pt x="610646" y="272440"/>
                      <a:pt x="616968" y="269730"/>
                      <a:pt x="623292" y="269730"/>
                    </a:cubicBezTo>
                    <a:cubicBezTo>
                      <a:pt x="629615" y="269730"/>
                      <a:pt x="635939" y="272440"/>
                      <a:pt x="640455" y="276957"/>
                    </a:cubicBezTo>
                    <a:cubicBezTo>
                      <a:pt x="649488" y="285990"/>
                      <a:pt x="649488" y="301346"/>
                      <a:pt x="640455" y="310379"/>
                    </a:cubicBezTo>
                    <a:lnTo>
                      <a:pt x="626002" y="324833"/>
                    </a:lnTo>
                    <a:cubicBezTo>
                      <a:pt x="626002" y="324833"/>
                      <a:pt x="626002" y="324833"/>
                      <a:pt x="626002" y="324833"/>
                    </a:cubicBezTo>
                    <a:cubicBezTo>
                      <a:pt x="626002" y="324833"/>
                      <a:pt x="626002" y="324833"/>
                      <a:pt x="626002" y="324833"/>
                    </a:cubicBezTo>
                    <a:lnTo>
                      <a:pt x="603419" y="347416"/>
                    </a:lnTo>
                    <a:cubicBezTo>
                      <a:pt x="597096" y="353739"/>
                      <a:pt x="597096" y="363675"/>
                      <a:pt x="603419" y="369999"/>
                    </a:cubicBezTo>
                    <a:cubicBezTo>
                      <a:pt x="607032" y="373612"/>
                      <a:pt x="610646" y="374515"/>
                      <a:pt x="615162" y="374515"/>
                    </a:cubicBezTo>
                    <a:cubicBezTo>
                      <a:pt x="619679" y="374515"/>
                      <a:pt x="623292" y="372709"/>
                      <a:pt x="626905" y="369999"/>
                    </a:cubicBezTo>
                    <a:lnTo>
                      <a:pt x="637745" y="359159"/>
                    </a:lnTo>
                    <a:lnTo>
                      <a:pt x="690138" y="411551"/>
                    </a:lnTo>
                    <a:lnTo>
                      <a:pt x="540186" y="561503"/>
                    </a:lnTo>
                    <a:lnTo>
                      <a:pt x="486890" y="508207"/>
                    </a:lnTo>
                    <a:cubicBezTo>
                      <a:pt x="490503" y="505497"/>
                      <a:pt x="494117" y="502787"/>
                      <a:pt x="497730" y="499174"/>
                    </a:cubicBezTo>
                    <a:lnTo>
                      <a:pt x="512183" y="484721"/>
                    </a:lnTo>
                    <a:cubicBezTo>
                      <a:pt x="519410" y="478397"/>
                      <a:pt x="519410" y="467557"/>
                      <a:pt x="513086" y="461234"/>
                    </a:cubicBezTo>
                    <a:lnTo>
                      <a:pt x="513086" y="461234"/>
                    </a:lnTo>
                    <a:close/>
                    <a:moveTo>
                      <a:pt x="785890" y="482010"/>
                    </a:moveTo>
                    <a:lnTo>
                      <a:pt x="611549" y="656352"/>
                    </a:lnTo>
                    <a:cubicBezTo>
                      <a:pt x="607032" y="660868"/>
                      <a:pt x="601612" y="662675"/>
                      <a:pt x="596192" y="662675"/>
                    </a:cubicBezTo>
                    <a:cubicBezTo>
                      <a:pt x="590772" y="662675"/>
                      <a:pt x="585352" y="660868"/>
                      <a:pt x="580836" y="656352"/>
                    </a:cubicBezTo>
                    <a:lnTo>
                      <a:pt x="551930" y="627445"/>
                    </a:lnTo>
                    <a:cubicBezTo>
                      <a:pt x="547413" y="623832"/>
                      <a:pt x="545606" y="617508"/>
                      <a:pt x="545606" y="612089"/>
                    </a:cubicBezTo>
                    <a:cubicBezTo>
                      <a:pt x="545606" y="606669"/>
                      <a:pt x="547413" y="601249"/>
                      <a:pt x="551930" y="596732"/>
                    </a:cubicBezTo>
                    <a:lnTo>
                      <a:pt x="726271" y="422391"/>
                    </a:lnTo>
                    <a:cubicBezTo>
                      <a:pt x="730787" y="417875"/>
                      <a:pt x="736207" y="416068"/>
                      <a:pt x="741627" y="416068"/>
                    </a:cubicBezTo>
                    <a:cubicBezTo>
                      <a:pt x="747047" y="416068"/>
                      <a:pt x="752467" y="417875"/>
                      <a:pt x="756983" y="422391"/>
                    </a:cubicBezTo>
                    <a:lnTo>
                      <a:pt x="785890" y="451298"/>
                    </a:lnTo>
                    <a:cubicBezTo>
                      <a:pt x="790406" y="455814"/>
                      <a:pt x="792213" y="461234"/>
                      <a:pt x="792213" y="466654"/>
                    </a:cubicBezTo>
                    <a:cubicBezTo>
                      <a:pt x="792213" y="472074"/>
                      <a:pt x="789503" y="477494"/>
                      <a:pt x="785890" y="48201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8" name="Freeform 37">
                <a:extLst>
                  <a:ext uri="{FF2B5EF4-FFF2-40B4-BE49-F238E27FC236}">
                    <a16:creationId xmlns:a16="http://schemas.microsoft.com/office/drawing/2014/main" id="{AA25E71C-BA51-7144-C559-948C3174E252}"/>
                  </a:ext>
                </a:extLst>
              </p:cNvPr>
              <p:cNvSpPr/>
              <p:nvPr/>
            </p:nvSpPr>
            <p:spPr>
              <a:xfrm>
                <a:off x="7343189" y="2388003"/>
                <a:ext cx="91687" cy="90558"/>
              </a:xfrm>
              <a:custGeom>
                <a:avLst/>
                <a:gdLst>
                  <a:gd name="connsiteX0" fmla="*/ 63458 w 91687"/>
                  <a:gd name="connsiteY0" fmla="*/ 86041 h 90558"/>
                  <a:gd name="connsiteX1" fmla="*/ 75201 w 91687"/>
                  <a:gd name="connsiteY1" fmla="*/ 90558 h 90558"/>
                  <a:gd name="connsiteX2" fmla="*/ 86945 w 91687"/>
                  <a:gd name="connsiteY2" fmla="*/ 86041 h 90558"/>
                  <a:gd name="connsiteX3" fmla="*/ 86945 w 91687"/>
                  <a:gd name="connsiteY3" fmla="*/ 63458 h 90558"/>
                  <a:gd name="connsiteX4" fmla="*/ 27326 w 91687"/>
                  <a:gd name="connsiteY4" fmla="*/ 4743 h 90558"/>
                  <a:gd name="connsiteX5" fmla="*/ 4743 w 91687"/>
                  <a:gd name="connsiteY5" fmla="*/ 4743 h 90558"/>
                  <a:gd name="connsiteX6" fmla="*/ 4743 w 91687"/>
                  <a:gd name="connsiteY6" fmla="*/ 27326 h 90558"/>
                  <a:gd name="connsiteX7" fmla="*/ 63458 w 91687"/>
                  <a:gd name="connsiteY7" fmla="*/ 86041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63458" y="86041"/>
                    </a:moveTo>
                    <a:cubicBezTo>
                      <a:pt x="67071" y="89654"/>
                      <a:pt x="70685" y="90558"/>
                      <a:pt x="75201" y="90558"/>
                    </a:cubicBezTo>
                    <a:cubicBezTo>
                      <a:pt x="79718" y="90558"/>
                      <a:pt x="83331" y="88751"/>
                      <a:pt x="86945" y="86041"/>
                    </a:cubicBezTo>
                    <a:cubicBezTo>
                      <a:pt x="93268" y="79718"/>
                      <a:pt x="93268" y="69781"/>
                      <a:pt x="86945" y="63458"/>
                    </a:cubicBezTo>
                    <a:lnTo>
                      <a:pt x="27326" y="4743"/>
                    </a:lnTo>
                    <a:cubicBezTo>
                      <a:pt x="21002" y="-1581"/>
                      <a:pt x="11065" y="-1581"/>
                      <a:pt x="4743" y="4743"/>
                    </a:cubicBezTo>
                    <a:cubicBezTo>
                      <a:pt x="-1581" y="11065"/>
                      <a:pt x="-1581" y="21002"/>
                      <a:pt x="4743" y="27326"/>
                    </a:cubicBezTo>
                    <a:lnTo>
                      <a:pt x="63458" y="86041"/>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9" name="Freeform 38">
                <a:extLst>
                  <a:ext uri="{FF2B5EF4-FFF2-40B4-BE49-F238E27FC236}">
                    <a16:creationId xmlns:a16="http://schemas.microsoft.com/office/drawing/2014/main" id="{E62DA4E5-18D6-8A60-5A30-68A5D3700FF5}"/>
                  </a:ext>
                </a:extLst>
              </p:cNvPr>
              <p:cNvSpPr/>
              <p:nvPr/>
            </p:nvSpPr>
            <p:spPr>
              <a:xfrm>
                <a:off x="7812012" y="2388003"/>
                <a:ext cx="91687" cy="90558"/>
              </a:xfrm>
              <a:custGeom>
                <a:avLst/>
                <a:gdLst>
                  <a:gd name="connsiteX0" fmla="*/ 15582 w 91687"/>
                  <a:gd name="connsiteY0" fmla="*/ 90558 h 90558"/>
                  <a:gd name="connsiteX1" fmla="*/ 27326 w 91687"/>
                  <a:gd name="connsiteY1" fmla="*/ 86041 h 90558"/>
                  <a:gd name="connsiteX2" fmla="*/ 86945 w 91687"/>
                  <a:gd name="connsiteY2" fmla="*/ 27326 h 90558"/>
                  <a:gd name="connsiteX3" fmla="*/ 86945 w 91687"/>
                  <a:gd name="connsiteY3" fmla="*/ 4743 h 90558"/>
                  <a:gd name="connsiteX4" fmla="*/ 64362 w 91687"/>
                  <a:gd name="connsiteY4" fmla="*/ 4743 h 90558"/>
                  <a:gd name="connsiteX5" fmla="*/ 4743 w 91687"/>
                  <a:gd name="connsiteY5" fmla="*/ 63458 h 90558"/>
                  <a:gd name="connsiteX6" fmla="*/ 4743 w 91687"/>
                  <a:gd name="connsiteY6" fmla="*/ 86041 h 90558"/>
                  <a:gd name="connsiteX7" fmla="*/ 15582 w 91687"/>
                  <a:gd name="connsiteY7" fmla="*/ 90558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15582" y="90558"/>
                    </a:moveTo>
                    <a:cubicBezTo>
                      <a:pt x="20099" y="90558"/>
                      <a:pt x="23713" y="88751"/>
                      <a:pt x="27326" y="86041"/>
                    </a:cubicBezTo>
                    <a:lnTo>
                      <a:pt x="86945" y="27326"/>
                    </a:lnTo>
                    <a:cubicBezTo>
                      <a:pt x="93268" y="21002"/>
                      <a:pt x="93268" y="11065"/>
                      <a:pt x="86945" y="4743"/>
                    </a:cubicBezTo>
                    <a:cubicBezTo>
                      <a:pt x="80622" y="-1581"/>
                      <a:pt x="70685" y="-1581"/>
                      <a:pt x="64362" y="4743"/>
                    </a:cubicBezTo>
                    <a:lnTo>
                      <a:pt x="4743" y="63458"/>
                    </a:lnTo>
                    <a:cubicBezTo>
                      <a:pt x="-1581" y="69781"/>
                      <a:pt x="-1581" y="79718"/>
                      <a:pt x="4743" y="86041"/>
                    </a:cubicBezTo>
                    <a:cubicBezTo>
                      <a:pt x="6549" y="88751"/>
                      <a:pt x="11066" y="90558"/>
                      <a:pt x="15582" y="90558"/>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40" name="Freeform 39">
                <a:extLst>
                  <a:ext uri="{FF2B5EF4-FFF2-40B4-BE49-F238E27FC236}">
                    <a16:creationId xmlns:a16="http://schemas.microsoft.com/office/drawing/2014/main" id="{C199A99F-6D75-7700-5EC8-97D1FA974A52}"/>
                  </a:ext>
                </a:extLst>
              </p:cNvPr>
              <p:cNvSpPr/>
              <p:nvPr/>
            </p:nvSpPr>
            <p:spPr>
              <a:xfrm>
                <a:off x="7748339" y="2918715"/>
                <a:ext cx="32046" cy="32283"/>
              </a:xfrm>
              <a:custGeom>
                <a:avLst/>
                <a:gdLst>
                  <a:gd name="connsiteX0" fmla="*/ 16023 w 32046"/>
                  <a:gd name="connsiteY0" fmla="*/ 32283 h 32283"/>
                  <a:gd name="connsiteX1" fmla="*/ 23250 w 32046"/>
                  <a:gd name="connsiteY1" fmla="*/ 30477 h 32283"/>
                  <a:gd name="connsiteX2" fmla="*/ 30476 w 32046"/>
                  <a:gd name="connsiteY2" fmla="*/ 8797 h 32283"/>
                  <a:gd name="connsiteX3" fmla="*/ 8797 w 32046"/>
                  <a:gd name="connsiteY3" fmla="*/ 1570 h 32283"/>
                  <a:gd name="connsiteX4" fmla="*/ 8797 w 32046"/>
                  <a:gd name="connsiteY4" fmla="*/ 1570 h 32283"/>
                  <a:gd name="connsiteX5" fmla="*/ 1570 w 32046"/>
                  <a:gd name="connsiteY5" fmla="*/ 23250 h 32283"/>
                  <a:gd name="connsiteX6" fmla="*/ 16023 w 32046"/>
                  <a:gd name="connsiteY6" fmla="*/ 32283 h 32283"/>
                  <a:gd name="connsiteX7" fmla="*/ 16023 w 32046"/>
                  <a:gd name="connsiteY7" fmla="*/ 32283 h 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46" h="32283">
                    <a:moveTo>
                      <a:pt x="16023" y="32283"/>
                    </a:moveTo>
                    <a:cubicBezTo>
                      <a:pt x="18733" y="32283"/>
                      <a:pt x="21443" y="31380"/>
                      <a:pt x="23250" y="30477"/>
                    </a:cubicBezTo>
                    <a:cubicBezTo>
                      <a:pt x="31380" y="26863"/>
                      <a:pt x="34090" y="16927"/>
                      <a:pt x="30476" y="8797"/>
                    </a:cubicBezTo>
                    <a:cubicBezTo>
                      <a:pt x="26863" y="667"/>
                      <a:pt x="16926" y="-2043"/>
                      <a:pt x="8797" y="1570"/>
                    </a:cubicBezTo>
                    <a:lnTo>
                      <a:pt x="8797" y="1570"/>
                    </a:lnTo>
                    <a:cubicBezTo>
                      <a:pt x="667" y="5184"/>
                      <a:pt x="-2043" y="15120"/>
                      <a:pt x="1570" y="23250"/>
                    </a:cubicBezTo>
                    <a:cubicBezTo>
                      <a:pt x="4280" y="29573"/>
                      <a:pt x="9700" y="32283"/>
                      <a:pt x="16023" y="32283"/>
                    </a:cubicBezTo>
                    <a:lnTo>
                      <a:pt x="16023" y="32283"/>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grpSp>
        <p:nvGrpSpPr>
          <p:cNvPr id="44" name="Graphic 3">
            <a:extLst>
              <a:ext uri="{FF2B5EF4-FFF2-40B4-BE49-F238E27FC236}">
                <a16:creationId xmlns:a16="http://schemas.microsoft.com/office/drawing/2014/main" id="{F98B98B1-D072-E5F2-A1B8-0C0A70AF4E98}"/>
              </a:ext>
            </a:extLst>
          </p:cNvPr>
          <p:cNvGrpSpPr/>
          <p:nvPr/>
        </p:nvGrpSpPr>
        <p:grpSpPr>
          <a:xfrm>
            <a:off x="2862863" y="4467909"/>
            <a:ext cx="598443" cy="571459"/>
            <a:chOff x="10407709" y="5371716"/>
            <a:chExt cx="1086136" cy="1037162"/>
          </a:xfrm>
          <a:solidFill>
            <a:srgbClr val="EF3E23"/>
          </a:solidFill>
        </p:grpSpPr>
        <p:grpSp>
          <p:nvGrpSpPr>
            <p:cNvPr id="45" name="Graphic 3">
              <a:extLst>
                <a:ext uri="{FF2B5EF4-FFF2-40B4-BE49-F238E27FC236}">
                  <a16:creationId xmlns:a16="http://schemas.microsoft.com/office/drawing/2014/main" id="{03C3235F-1936-D5DA-B36C-EC80AF91098D}"/>
                </a:ext>
              </a:extLst>
            </p:cNvPr>
            <p:cNvGrpSpPr/>
            <p:nvPr/>
          </p:nvGrpSpPr>
          <p:grpSpPr>
            <a:xfrm>
              <a:off x="10407709" y="5371716"/>
              <a:ext cx="1086136" cy="1037162"/>
              <a:chOff x="10407709" y="5371716"/>
              <a:chExt cx="1086136" cy="1037162"/>
            </a:xfrm>
            <a:grpFill/>
          </p:grpSpPr>
          <p:sp>
            <p:nvSpPr>
              <p:cNvPr id="47" name="Freeform 46">
                <a:extLst>
                  <a:ext uri="{FF2B5EF4-FFF2-40B4-BE49-F238E27FC236}">
                    <a16:creationId xmlns:a16="http://schemas.microsoft.com/office/drawing/2014/main" id="{430CC5E6-ED7D-41AE-0C19-710C5E3BCF17}"/>
                  </a:ext>
                </a:extLst>
              </p:cNvPr>
              <p:cNvSpPr/>
              <p:nvPr/>
            </p:nvSpPr>
            <p:spPr>
              <a:xfrm>
                <a:off x="10407709" y="5876782"/>
                <a:ext cx="1086136" cy="532096"/>
              </a:xfrm>
              <a:custGeom>
                <a:avLst/>
                <a:gdLst>
                  <a:gd name="connsiteX0" fmla="*/ 540326 w 1086136"/>
                  <a:gd name="connsiteY0" fmla="*/ 532097 h 532096"/>
                  <a:gd name="connsiteX1" fmla="*/ 430615 w 1086136"/>
                  <a:gd name="connsiteY1" fmla="*/ 510154 h 532096"/>
                  <a:gd name="connsiteX2" fmla="*/ 263306 w 1086136"/>
                  <a:gd name="connsiteY2" fmla="*/ 436100 h 532096"/>
                  <a:gd name="connsiteX3" fmla="*/ 71312 w 1086136"/>
                  <a:gd name="connsiteY3" fmla="*/ 386730 h 532096"/>
                  <a:gd name="connsiteX4" fmla="*/ 16457 w 1086136"/>
                  <a:gd name="connsiteY4" fmla="*/ 381245 h 532096"/>
                  <a:gd name="connsiteX5" fmla="*/ 0 w 1086136"/>
                  <a:gd name="connsiteY5" fmla="*/ 364788 h 532096"/>
                  <a:gd name="connsiteX6" fmla="*/ 0 w 1086136"/>
                  <a:gd name="connsiteY6" fmla="*/ 191993 h 532096"/>
                  <a:gd name="connsiteX7" fmla="*/ 2743 w 1086136"/>
                  <a:gd name="connsiteY7" fmla="*/ 181022 h 532096"/>
                  <a:gd name="connsiteX8" fmla="*/ 257820 w 1086136"/>
                  <a:gd name="connsiteY8" fmla="*/ 79541 h 532096"/>
                  <a:gd name="connsiteX9" fmla="*/ 452557 w 1086136"/>
                  <a:gd name="connsiteY9" fmla="*/ 159081 h 532096"/>
                  <a:gd name="connsiteX10" fmla="*/ 556782 w 1086136"/>
                  <a:gd name="connsiteY10" fmla="*/ 189251 h 532096"/>
                  <a:gd name="connsiteX11" fmla="*/ 724090 w 1086136"/>
                  <a:gd name="connsiteY11" fmla="*/ 189251 h 532096"/>
                  <a:gd name="connsiteX12" fmla="*/ 792660 w 1086136"/>
                  <a:gd name="connsiteY12" fmla="*/ 227650 h 532096"/>
                  <a:gd name="connsiteX13" fmla="*/ 938027 w 1086136"/>
                  <a:gd name="connsiteY13" fmla="*/ 60341 h 532096"/>
                  <a:gd name="connsiteX14" fmla="*/ 1058708 w 1086136"/>
                  <a:gd name="connsiteY14" fmla="*/ 0 h 532096"/>
                  <a:gd name="connsiteX15" fmla="*/ 1069679 w 1086136"/>
                  <a:gd name="connsiteY15" fmla="*/ 0 h 532096"/>
                  <a:gd name="connsiteX16" fmla="*/ 1083393 w 1086136"/>
                  <a:gd name="connsiteY16" fmla="*/ 8229 h 532096"/>
                  <a:gd name="connsiteX17" fmla="*/ 1086136 w 1086136"/>
                  <a:gd name="connsiteY17" fmla="*/ 24686 h 532096"/>
                  <a:gd name="connsiteX18" fmla="*/ 954484 w 1086136"/>
                  <a:gd name="connsiteY18" fmla="*/ 320904 h 532096"/>
                  <a:gd name="connsiteX19" fmla="*/ 798145 w 1086136"/>
                  <a:gd name="connsiteY19" fmla="*/ 452556 h 532096"/>
                  <a:gd name="connsiteX20" fmla="*/ 776204 w 1086136"/>
                  <a:gd name="connsiteY20" fmla="*/ 458042 h 532096"/>
                  <a:gd name="connsiteX21" fmla="*/ 641807 w 1086136"/>
                  <a:gd name="connsiteY21" fmla="*/ 512897 h 532096"/>
                  <a:gd name="connsiteX22" fmla="*/ 540326 w 1086136"/>
                  <a:gd name="connsiteY22" fmla="*/ 532097 h 532096"/>
                  <a:gd name="connsiteX23" fmla="*/ 540326 w 1086136"/>
                  <a:gd name="connsiteY23" fmla="*/ 532097 h 532096"/>
                  <a:gd name="connsiteX24" fmla="*/ 35656 w 1086136"/>
                  <a:gd name="connsiteY24" fmla="*/ 348331 h 532096"/>
                  <a:gd name="connsiteX25" fmla="*/ 74055 w 1086136"/>
                  <a:gd name="connsiteY25" fmla="*/ 351074 h 532096"/>
                  <a:gd name="connsiteX26" fmla="*/ 274277 w 1086136"/>
                  <a:gd name="connsiteY26" fmla="*/ 403186 h 532096"/>
                  <a:gd name="connsiteX27" fmla="*/ 441586 w 1086136"/>
                  <a:gd name="connsiteY27" fmla="*/ 477241 h 532096"/>
                  <a:gd name="connsiteX28" fmla="*/ 628094 w 1086136"/>
                  <a:gd name="connsiteY28" fmla="*/ 479983 h 532096"/>
                  <a:gd name="connsiteX29" fmla="*/ 762490 w 1086136"/>
                  <a:gd name="connsiteY29" fmla="*/ 425128 h 532096"/>
                  <a:gd name="connsiteX30" fmla="*/ 765232 w 1086136"/>
                  <a:gd name="connsiteY30" fmla="*/ 425128 h 532096"/>
                  <a:gd name="connsiteX31" fmla="*/ 789918 w 1086136"/>
                  <a:gd name="connsiteY31" fmla="*/ 419643 h 532096"/>
                  <a:gd name="connsiteX32" fmla="*/ 921570 w 1086136"/>
                  <a:gd name="connsiteY32" fmla="*/ 307190 h 532096"/>
                  <a:gd name="connsiteX33" fmla="*/ 1039509 w 1086136"/>
                  <a:gd name="connsiteY33" fmla="*/ 35656 h 532096"/>
                  <a:gd name="connsiteX34" fmla="*/ 962712 w 1086136"/>
                  <a:gd name="connsiteY34" fmla="*/ 82283 h 532096"/>
                  <a:gd name="connsiteX35" fmla="*/ 803631 w 1086136"/>
                  <a:gd name="connsiteY35" fmla="*/ 266048 h 532096"/>
                  <a:gd name="connsiteX36" fmla="*/ 803631 w 1086136"/>
                  <a:gd name="connsiteY36" fmla="*/ 268791 h 532096"/>
                  <a:gd name="connsiteX37" fmla="*/ 724090 w 1086136"/>
                  <a:gd name="connsiteY37" fmla="*/ 348331 h 532096"/>
                  <a:gd name="connsiteX38" fmla="*/ 490955 w 1086136"/>
                  <a:gd name="connsiteY38" fmla="*/ 348331 h 532096"/>
                  <a:gd name="connsiteX39" fmla="*/ 400444 w 1086136"/>
                  <a:gd name="connsiteY39" fmla="*/ 362045 h 532096"/>
                  <a:gd name="connsiteX40" fmla="*/ 394958 w 1086136"/>
                  <a:gd name="connsiteY40" fmla="*/ 345588 h 532096"/>
                  <a:gd name="connsiteX41" fmla="*/ 389473 w 1086136"/>
                  <a:gd name="connsiteY41" fmla="*/ 329131 h 532096"/>
                  <a:gd name="connsiteX42" fmla="*/ 389473 w 1086136"/>
                  <a:gd name="connsiteY42" fmla="*/ 329131 h 532096"/>
                  <a:gd name="connsiteX43" fmla="*/ 490955 w 1086136"/>
                  <a:gd name="connsiteY43" fmla="*/ 312676 h 532096"/>
                  <a:gd name="connsiteX44" fmla="*/ 724090 w 1086136"/>
                  <a:gd name="connsiteY44" fmla="*/ 312676 h 532096"/>
                  <a:gd name="connsiteX45" fmla="*/ 767975 w 1086136"/>
                  <a:gd name="connsiteY45" fmla="*/ 268791 h 532096"/>
                  <a:gd name="connsiteX46" fmla="*/ 724090 w 1086136"/>
                  <a:gd name="connsiteY46" fmla="*/ 224907 h 532096"/>
                  <a:gd name="connsiteX47" fmla="*/ 556782 w 1086136"/>
                  <a:gd name="connsiteY47" fmla="*/ 224907 h 532096"/>
                  <a:gd name="connsiteX48" fmla="*/ 433358 w 1086136"/>
                  <a:gd name="connsiteY48" fmla="*/ 189251 h 532096"/>
                  <a:gd name="connsiteX49" fmla="*/ 249592 w 1086136"/>
                  <a:gd name="connsiteY49" fmla="*/ 112453 h 532096"/>
                  <a:gd name="connsiteX50" fmla="*/ 35656 w 1086136"/>
                  <a:gd name="connsiteY50" fmla="*/ 194736 h 532096"/>
                  <a:gd name="connsiteX51" fmla="*/ 35656 w 1086136"/>
                  <a:gd name="connsiteY51" fmla="*/ 348331 h 532096"/>
                  <a:gd name="connsiteX52" fmla="*/ 35656 w 1086136"/>
                  <a:gd name="connsiteY52" fmla="*/ 348331 h 53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086136" h="532096">
                    <a:moveTo>
                      <a:pt x="540326" y="532097"/>
                    </a:moveTo>
                    <a:cubicBezTo>
                      <a:pt x="501927" y="532097"/>
                      <a:pt x="463528" y="523868"/>
                      <a:pt x="430615" y="510154"/>
                    </a:cubicBezTo>
                    <a:lnTo>
                      <a:pt x="263306" y="436100"/>
                    </a:lnTo>
                    <a:cubicBezTo>
                      <a:pt x="202965" y="408672"/>
                      <a:pt x="137138" y="392216"/>
                      <a:pt x="71312" y="386730"/>
                    </a:cubicBezTo>
                    <a:lnTo>
                      <a:pt x="16457" y="381245"/>
                    </a:lnTo>
                    <a:cubicBezTo>
                      <a:pt x="8229" y="381245"/>
                      <a:pt x="0" y="373016"/>
                      <a:pt x="0" y="364788"/>
                    </a:cubicBezTo>
                    <a:lnTo>
                      <a:pt x="0" y="191993"/>
                    </a:lnTo>
                    <a:cubicBezTo>
                      <a:pt x="0" y="189251"/>
                      <a:pt x="0" y="183765"/>
                      <a:pt x="2743" y="181022"/>
                    </a:cubicBezTo>
                    <a:cubicBezTo>
                      <a:pt x="8229" y="175537"/>
                      <a:pt x="106968" y="46627"/>
                      <a:pt x="257820" y="79541"/>
                    </a:cubicBezTo>
                    <a:cubicBezTo>
                      <a:pt x="342846" y="98740"/>
                      <a:pt x="411415" y="134396"/>
                      <a:pt x="452557" y="159081"/>
                    </a:cubicBezTo>
                    <a:cubicBezTo>
                      <a:pt x="482727" y="178280"/>
                      <a:pt x="518383" y="189251"/>
                      <a:pt x="556782" y="189251"/>
                    </a:cubicBezTo>
                    <a:lnTo>
                      <a:pt x="724090" y="189251"/>
                    </a:lnTo>
                    <a:cubicBezTo>
                      <a:pt x="754261" y="189251"/>
                      <a:pt x="778946" y="205707"/>
                      <a:pt x="792660" y="227650"/>
                    </a:cubicBezTo>
                    <a:lnTo>
                      <a:pt x="938027" y="60341"/>
                    </a:lnTo>
                    <a:cubicBezTo>
                      <a:pt x="965454" y="21943"/>
                      <a:pt x="1012081" y="0"/>
                      <a:pt x="1058708" y="0"/>
                    </a:cubicBezTo>
                    <a:lnTo>
                      <a:pt x="1069679" y="0"/>
                    </a:lnTo>
                    <a:cubicBezTo>
                      <a:pt x="1075165" y="0"/>
                      <a:pt x="1080650" y="2743"/>
                      <a:pt x="1083393" y="8229"/>
                    </a:cubicBezTo>
                    <a:cubicBezTo>
                      <a:pt x="1086136" y="13714"/>
                      <a:pt x="1086136" y="19200"/>
                      <a:pt x="1086136" y="24686"/>
                    </a:cubicBezTo>
                    <a:lnTo>
                      <a:pt x="954484" y="320904"/>
                    </a:lnTo>
                    <a:cubicBezTo>
                      <a:pt x="927056" y="386730"/>
                      <a:pt x="866715" y="436100"/>
                      <a:pt x="798145" y="452556"/>
                    </a:cubicBezTo>
                    <a:lnTo>
                      <a:pt x="776204" y="458042"/>
                    </a:lnTo>
                    <a:lnTo>
                      <a:pt x="641807" y="512897"/>
                    </a:lnTo>
                    <a:cubicBezTo>
                      <a:pt x="608895" y="526611"/>
                      <a:pt x="575981" y="532097"/>
                      <a:pt x="540326" y="532097"/>
                    </a:cubicBezTo>
                    <a:lnTo>
                      <a:pt x="540326" y="532097"/>
                    </a:lnTo>
                    <a:close/>
                    <a:moveTo>
                      <a:pt x="35656" y="348331"/>
                    </a:moveTo>
                    <a:lnTo>
                      <a:pt x="74055" y="351074"/>
                    </a:lnTo>
                    <a:cubicBezTo>
                      <a:pt x="142624" y="359302"/>
                      <a:pt x="211193" y="375759"/>
                      <a:pt x="274277" y="403186"/>
                    </a:cubicBezTo>
                    <a:lnTo>
                      <a:pt x="441586" y="477241"/>
                    </a:lnTo>
                    <a:cubicBezTo>
                      <a:pt x="501927" y="501926"/>
                      <a:pt x="567753" y="504669"/>
                      <a:pt x="628094" y="479983"/>
                    </a:cubicBezTo>
                    <a:lnTo>
                      <a:pt x="762490" y="425128"/>
                    </a:lnTo>
                    <a:cubicBezTo>
                      <a:pt x="762490" y="425128"/>
                      <a:pt x="765232" y="425128"/>
                      <a:pt x="765232" y="425128"/>
                    </a:cubicBezTo>
                    <a:lnTo>
                      <a:pt x="789918" y="419643"/>
                    </a:lnTo>
                    <a:cubicBezTo>
                      <a:pt x="847515" y="405929"/>
                      <a:pt x="896885" y="364788"/>
                      <a:pt x="921570" y="307190"/>
                    </a:cubicBezTo>
                    <a:lnTo>
                      <a:pt x="1039509" y="35656"/>
                    </a:lnTo>
                    <a:cubicBezTo>
                      <a:pt x="1009339" y="41141"/>
                      <a:pt x="981911" y="57598"/>
                      <a:pt x="962712" y="82283"/>
                    </a:cubicBezTo>
                    <a:lnTo>
                      <a:pt x="803631" y="266048"/>
                    </a:lnTo>
                    <a:cubicBezTo>
                      <a:pt x="803631" y="266048"/>
                      <a:pt x="803631" y="268791"/>
                      <a:pt x="803631" y="268791"/>
                    </a:cubicBezTo>
                    <a:cubicBezTo>
                      <a:pt x="803631" y="312676"/>
                      <a:pt x="767975" y="348331"/>
                      <a:pt x="724090" y="348331"/>
                    </a:cubicBezTo>
                    <a:lnTo>
                      <a:pt x="490955" y="348331"/>
                    </a:lnTo>
                    <a:cubicBezTo>
                      <a:pt x="460785" y="348331"/>
                      <a:pt x="430615" y="353817"/>
                      <a:pt x="400444" y="362045"/>
                    </a:cubicBezTo>
                    <a:lnTo>
                      <a:pt x="394958" y="345588"/>
                    </a:lnTo>
                    <a:lnTo>
                      <a:pt x="389473" y="329131"/>
                    </a:lnTo>
                    <a:lnTo>
                      <a:pt x="389473" y="329131"/>
                    </a:lnTo>
                    <a:cubicBezTo>
                      <a:pt x="422386" y="318161"/>
                      <a:pt x="455300" y="312676"/>
                      <a:pt x="490955" y="312676"/>
                    </a:cubicBezTo>
                    <a:lnTo>
                      <a:pt x="724090" y="312676"/>
                    </a:lnTo>
                    <a:cubicBezTo>
                      <a:pt x="748776" y="312676"/>
                      <a:pt x="767975" y="293476"/>
                      <a:pt x="767975" y="268791"/>
                    </a:cubicBezTo>
                    <a:cubicBezTo>
                      <a:pt x="767975" y="244107"/>
                      <a:pt x="748776" y="224907"/>
                      <a:pt x="724090" y="224907"/>
                    </a:cubicBezTo>
                    <a:lnTo>
                      <a:pt x="556782" y="224907"/>
                    </a:lnTo>
                    <a:cubicBezTo>
                      <a:pt x="512898" y="224907"/>
                      <a:pt x="469013" y="213936"/>
                      <a:pt x="433358" y="189251"/>
                    </a:cubicBezTo>
                    <a:cubicBezTo>
                      <a:pt x="392216" y="164566"/>
                      <a:pt x="329132" y="131653"/>
                      <a:pt x="249592" y="112453"/>
                    </a:cubicBezTo>
                    <a:cubicBezTo>
                      <a:pt x="134395" y="87769"/>
                      <a:pt x="52112" y="175537"/>
                      <a:pt x="35656" y="194736"/>
                    </a:cubicBezTo>
                    <a:lnTo>
                      <a:pt x="35656" y="348331"/>
                    </a:lnTo>
                    <a:lnTo>
                      <a:pt x="35656" y="348331"/>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7BF64BC-1654-215F-83B1-B467B736FA62}"/>
                  </a:ext>
                </a:extLst>
              </p:cNvPr>
              <p:cNvSpPr/>
              <p:nvPr/>
            </p:nvSpPr>
            <p:spPr>
              <a:xfrm>
                <a:off x="10994886" y="5609912"/>
                <a:ext cx="249584" cy="264128"/>
              </a:xfrm>
              <a:custGeom>
                <a:avLst/>
                <a:gdLst>
                  <a:gd name="connsiteX0" fmla="*/ 109486 w 249584"/>
                  <a:gd name="connsiteY0" fmla="*/ 264128 h 264128"/>
                  <a:gd name="connsiteX1" fmla="*/ 18975 w 249584"/>
                  <a:gd name="connsiteY1" fmla="*/ 239443 h 264128"/>
                  <a:gd name="connsiteX2" fmla="*/ 10747 w 249584"/>
                  <a:gd name="connsiteY2" fmla="*/ 228472 h 264128"/>
                  <a:gd name="connsiteX3" fmla="*/ 27203 w 249584"/>
                  <a:gd name="connsiteY3" fmla="*/ 66649 h 264128"/>
                  <a:gd name="connsiteX4" fmla="*/ 232911 w 249584"/>
                  <a:gd name="connsiteY4" fmla="*/ 823 h 264128"/>
                  <a:gd name="connsiteX5" fmla="*/ 249368 w 249584"/>
                  <a:gd name="connsiteY5" fmla="*/ 17280 h 264128"/>
                  <a:gd name="connsiteX6" fmla="*/ 172571 w 249584"/>
                  <a:gd name="connsiteY6" fmla="*/ 244929 h 264128"/>
                  <a:gd name="connsiteX7" fmla="*/ 109486 w 249584"/>
                  <a:gd name="connsiteY7" fmla="*/ 264128 h 264128"/>
                  <a:gd name="connsiteX8" fmla="*/ 109486 w 249584"/>
                  <a:gd name="connsiteY8" fmla="*/ 264128 h 264128"/>
                  <a:gd name="connsiteX9" fmla="*/ 40917 w 249584"/>
                  <a:gd name="connsiteY9" fmla="*/ 209273 h 264128"/>
                  <a:gd name="connsiteX10" fmla="*/ 150628 w 249584"/>
                  <a:gd name="connsiteY10" fmla="*/ 214758 h 264128"/>
                  <a:gd name="connsiteX11" fmla="*/ 210969 w 249584"/>
                  <a:gd name="connsiteY11" fmla="*/ 33736 h 264128"/>
                  <a:gd name="connsiteX12" fmla="*/ 51889 w 249584"/>
                  <a:gd name="connsiteY12" fmla="*/ 85849 h 264128"/>
                  <a:gd name="connsiteX13" fmla="*/ 40917 w 249584"/>
                  <a:gd name="connsiteY13" fmla="*/ 209273 h 264128"/>
                  <a:gd name="connsiteX14" fmla="*/ 40917 w 249584"/>
                  <a:gd name="connsiteY14" fmla="*/ 209273 h 26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584" h="264128">
                    <a:moveTo>
                      <a:pt x="109486" y="264128"/>
                    </a:moveTo>
                    <a:cubicBezTo>
                      <a:pt x="82059" y="264128"/>
                      <a:pt x="51889" y="255899"/>
                      <a:pt x="18975" y="239443"/>
                    </a:cubicBezTo>
                    <a:cubicBezTo>
                      <a:pt x="16232" y="236701"/>
                      <a:pt x="10747" y="233958"/>
                      <a:pt x="10747" y="228472"/>
                    </a:cubicBezTo>
                    <a:cubicBezTo>
                      <a:pt x="10747" y="225729"/>
                      <a:pt x="-22166" y="132475"/>
                      <a:pt x="27203" y="66649"/>
                    </a:cubicBezTo>
                    <a:cubicBezTo>
                      <a:pt x="62860" y="17280"/>
                      <a:pt x="131429" y="-4663"/>
                      <a:pt x="232911" y="823"/>
                    </a:cubicBezTo>
                    <a:cubicBezTo>
                      <a:pt x="241140" y="823"/>
                      <a:pt x="249368" y="9051"/>
                      <a:pt x="249368" y="17280"/>
                    </a:cubicBezTo>
                    <a:cubicBezTo>
                      <a:pt x="249368" y="25508"/>
                      <a:pt x="257597" y="190073"/>
                      <a:pt x="172571" y="244929"/>
                    </a:cubicBezTo>
                    <a:cubicBezTo>
                      <a:pt x="153371" y="258642"/>
                      <a:pt x="134172" y="264128"/>
                      <a:pt x="109486" y="264128"/>
                    </a:cubicBezTo>
                    <a:lnTo>
                      <a:pt x="109486" y="264128"/>
                    </a:lnTo>
                    <a:close/>
                    <a:moveTo>
                      <a:pt x="40917" y="209273"/>
                    </a:moveTo>
                    <a:cubicBezTo>
                      <a:pt x="87545" y="231215"/>
                      <a:pt x="125943" y="233958"/>
                      <a:pt x="150628" y="214758"/>
                    </a:cubicBezTo>
                    <a:cubicBezTo>
                      <a:pt x="199998" y="181845"/>
                      <a:pt x="210969" y="83106"/>
                      <a:pt x="210969" y="33736"/>
                    </a:cubicBezTo>
                    <a:cubicBezTo>
                      <a:pt x="134172" y="30993"/>
                      <a:pt x="79317" y="50192"/>
                      <a:pt x="51889" y="85849"/>
                    </a:cubicBezTo>
                    <a:cubicBezTo>
                      <a:pt x="24461" y="129732"/>
                      <a:pt x="35432" y="190073"/>
                      <a:pt x="40917" y="209273"/>
                    </a:cubicBezTo>
                    <a:lnTo>
                      <a:pt x="40917" y="209273"/>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C751DA8-1C6C-ECC1-6ED4-056D517E9F3B}"/>
                  </a:ext>
                </a:extLst>
              </p:cNvPr>
              <p:cNvSpPr/>
              <p:nvPr/>
            </p:nvSpPr>
            <p:spPr>
              <a:xfrm>
                <a:off x="10659296" y="5371716"/>
                <a:ext cx="286439" cy="269189"/>
              </a:xfrm>
              <a:custGeom>
                <a:avLst/>
                <a:gdLst>
                  <a:gd name="connsiteX0" fmla="*/ 173542 w 286439"/>
                  <a:gd name="connsiteY0" fmla="*/ 269189 h 269189"/>
                  <a:gd name="connsiteX1" fmla="*/ 74802 w 286439"/>
                  <a:gd name="connsiteY1" fmla="*/ 239019 h 269189"/>
                  <a:gd name="connsiteX2" fmla="*/ 748 w 286439"/>
                  <a:gd name="connsiteY2" fmla="*/ 16855 h 269189"/>
                  <a:gd name="connsiteX3" fmla="*/ 17205 w 286439"/>
                  <a:gd name="connsiteY3" fmla="*/ 398 h 269189"/>
                  <a:gd name="connsiteX4" fmla="*/ 266796 w 286439"/>
                  <a:gd name="connsiteY4" fmla="*/ 82681 h 269189"/>
                  <a:gd name="connsiteX5" fmla="*/ 258568 w 286439"/>
                  <a:gd name="connsiteY5" fmla="*/ 249990 h 269189"/>
                  <a:gd name="connsiteX6" fmla="*/ 247597 w 286439"/>
                  <a:gd name="connsiteY6" fmla="*/ 258218 h 269189"/>
                  <a:gd name="connsiteX7" fmla="*/ 173542 w 286439"/>
                  <a:gd name="connsiteY7" fmla="*/ 269189 h 269189"/>
                  <a:gd name="connsiteX8" fmla="*/ 173542 w 286439"/>
                  <a:gd name="connsiteY8" fmla="*/ 269189 h 269189"/>
                  <a:gd name="connsiteX9" fmla="*/ 244854 w 286439"/>
                  <a:gd name="connsiteY9" fmla="*/ 239019 h 269189"/>
                  <a:gd name="connsiteX10" fmla="*/ 244854 w 286439"/>
                  <a:gd name="connsiteY10" fmla="*/ 239019 h 269189"/>
                  <a:gd name="connsiteX11" fmla="*/ 244854 w 286439"/>
                  <a:gd name="connsiteY11" fmla="*/ 239019 h 269189"/>
                  <a:gd name="connsiteX12" fmla="*/ 36404 w 286439"/>
                  <a:gd name="connsiteY12" fmla="*/ 36054 h 269189"/>
                  <a:gd name="connsiteX13" fmla="*/ 96745 w 286439"/>
                  <a:gd name="connsiteY13" fmla="*/ 211591 h 269189"/>
                  <a:gd name="connsiteX14" fmla="*/ 233883 w 286439"/>
                  <a:gd name="connsiteY14" fmla="*/ 225305 h 269189"/>
                  <a:gd name="connsiteX15" fmla="*/ 239368 w 286439"/>
                  <a:gd name="connsiteY15" fmla="*/ 101881 h 269189"/>
                  <a:gd name="connsiteX16" fmla="*/ 36404 w 286439"/>
                  <a:gd name="connsiteY16" fmla="*/ 36054 h 269189"/>
                  <a:gd name="connsiteX17" fmla="*/ 36404 w 286439"/>
                  <a:gd name="connsiteY17" fmla="*/ 36054 h 26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6439" h="269189">
                    <a:moveTo>
                      <a:pt x="173542" y="269189"/>
                    </a:moveTo>
                    <a:cubicBezTo>
                      <a:pt x="143372" y="269189"/>
                      <a:pt x="104973" y="263703"/>
                      <a:pt x="74802" y="239019"/>
                    </a:cubicBezTo>
                    <a:cubicBezTo>
                      <a:pt x="19947" y="200620"/>
                      <a:pt x="-4738" y="123822"/>
                      <a:pt x="748" y="16855"/>
                    </a:cubicBezTo>
                    <a:cubicBezTo>
                      <a:pt x="748" y="8627"/>
                      <a:pt x="8976" y="398"/>
                      <a:pt x="17205" y="398"/>
                    </a:cubicBezTo>
                    <a:cubicBezTo>
                      <a:pt x="25433" y="398"/>
                      <a:pt x="206456" y="-10573"/>
                      <a:pt x="266796" y="82681"/>
                    </a:cubicBezTo>
                    <a:cubicBezTo>
                      <a:pt x="294224" y="126565"/>
                      <a:pt x="294224" y="181421"/>
                      <a:pt x="258568" y="249990"/>
                    </a:cubicBezTo>
                    <a:cubicBezTo>
                      <a:pt x="255825" y="252732"/>
                      <a:pt x="253082" y="258218"/>
                      <a:pt x="247597" y="258218"/>
                    </a:cubicBezTo>
                    <a:cubicBezTo>
                      <a:pt x="250340" y="258218"/>
                      <a:pt x="217427" y="269189"/>
                      <a:pt x="173542" y="269189"/>
                    </a:cubicBezTo>
                    <a:lnTo>
                      <a:pt x="173542" y="269189"/>
                    </a:lnTo>
                    <a:close/>
                    <a:moveTo>
                      <a:pt x="244854" y="239019"/>
                    </a:moveTo>
                    <a:lnTo>
                      <a:pt x="244854" y="239019"/>
                    </a:lnTo>
                    <a:lnTo>
                      <a:pt x="244854" y="239019"/>
                    </a:lnTo>
                    <a:close/>
                    <a:moveTo>
                      <a:pt x="36404" y="36054"/>
                    </a:moveTo>
                    <a:cubicBezTo>
                      <a:pt x="33661" y="123822"/>
                      <a:pt x="55603" y="181421"/>
                      <a:pt x="96745" y="211591"/>
                    </a:cubicBezTo>
                    <a:cubicBezTo>
                      <a:pt x="146114" y="247247"/>
                      <a:pt x="211941" y="233533"/>
                      <a:pt x="233883" y="225305"/>
                    </a:cubicBezTo>
                    <a:cubicBezTo>
                      <a:pt x="258568" y="173193"/>
                      <a:pt x="261311" y="132051"/>
                      <a:pt x="239368" y="101881"/>
                    </a:cubicBezTo>
                    <a:cubicBezTo>
                      <a:pt x="200970" y="44282"/>
                      <a:pt x="94002" y="33312"/>
                      <a:pt x="36404" y="36054"/>
                    </a:cubicBezTo>
                    <a:lnTo>
                      <a:pt x="36404" y="36054"/>
                    </a:lnTo>
                    <a:close/>
                  </a:path>
                </a:pathLst>
              </a:custGeom>
              <a:grpFill/>
              <a:ln w="27426" cap="flat">
                <a:noFill/>
                <a:prstDash val="solid"/>
                <a:miter/>
              </a:ln>
            </p:spPr>
            <p:txBody>
              <a:bodyPr rtlCol="0" anchor="ctr"/>
              <a:lstStyle/>
              <a:p>
                <a:endParaRPr lang="en-US"/>
              </a:p>
            </p:txBody>
          </p:sp>
        </p:grpSp>
        <p:sp>
          <p:nvSpPr>
            <p:cNvPr id="46" name="Freeform 45">
              <a:extLst>
                <a:ext uri="{FF2B5EF4-FFF2-40B4-BE49-F238E27FC236}">
                  <a16:creationId xmlns:a16="http://schemas.microsoft.com/office/drawing/2014/main" id="{4504EABD-261C-EC68-6887-6A5344A19324}"/>
                </a:ext>
              </a:extLst>
            </p:cNvPr>
            <p:cNvSpPr/>
            <p:nvPr/>
          </p:nvSpPr>
          <p:spPr>
            <a:xfrm>
              <a:off x="10770290" y="5482359"/>
              <a:ext cx="386306" cy="613843"/>
            </a:xfrm>
            <a:custGeom>
              <a:avLst/>
              <a:gdLst>
                <a:gd name="connsiteX0" fmla="*/ 202430 w 386306"/>
                <a:gd name="connsiteY0" fmla="*/ 613844 h 613843"/>
                <a:gd name="connsiteX1" fmla="*/ 202430 w 386306"/>
                <a:gd name="connsiteY1" fmla="*/ 613844 h 613843"/>
                <a:gd name="connsiteX2" fmla="*/ 185973 w 386306"/>
                <a:gd name="connsiteY2" fmla="*/ 594645 h 613843"/>
                <a:gd name="connsiteX3" fmla="*/ 191459 w 386306"/>
                <a:gd name="connsiteY3" fmla="*/ 534304 h 613843"/>
                <a:gd name="connsiteX4" fmla="*/ 10436 w 386306"/>
                <a:gd name="connsiteY4" fmla="*/ 35122 h 613843"/>
                <a:gd name="connsiteX5" fmla="*/ 2208 w 386306"/>
                <a:gd name="connsiteY5" fmla="*/ 10436 h 613843"/>
                <a:gd name="connsiteX6" fmla="*/ 26893 w 386306"/>
                <a:gd name="connsiteY6" fmla="*/ 2208 h 613843"/>
                <a:gd name="connsiteX7" fmla="*/ 224372 w 386306"/>
                <a:gd name="connsiteY7" fmla="*/ 345054 h 613843"/>
                <a:gd name="connsiteX8" fmla="*/ 229858 w 386306"/>
                <a:gd name="connsiteY8" fmla="*/ 391681 h 613843"/>
                <a:gd name="connsiteX9" fmla="*/ 358768 w 386306"/>
                <a:gd name="connsiteY9" fmla="*/ 221629 h 613843"/>
                <a:gd name="connsiteX10" fmla="*/ 383453 w 386306"/>
                <a:gd name="connsiteY10" fmla="*/ 227115 h 613843"/>
                <a:gd name="connsiteX11" fmla="*/ 377967 w 386306"/>
                <a:gd name="connsiteY11" fmla="*/ 251800 h 613843"/>
                <a:gd name="connsiteX12" fmla="*/ 232601 w 386306"/>
                <a:gd name="connsiteY12" fmla="*/ 531561 h 613843"/>
                <a:gd name="connsiteX13" fmla="*/ 227115 w 386306"/>
                <a:gd name="connsiteY13" fmla="*/ 591902 h 613843"/>
                <a:gd name="connsiteX14" fmla="*/ 202430 w 386306"/>
                <a:gd name="connsiteY14" fmla="*/ 613844 h 613843"/>
                <a:gd name="connsiteX15" fmla="*/ 202430 w 386306"/>
                <a:gd name="connsiteY15" fmla="*/ 613844 h 613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6306" h="613843">
                  <a:moveTo>
                    <a:pt x="202430" y="613844"/>
                  </a:moveTo>
                  <a:cubicBezTo>
                    <a:pt x="202430" y="613844"/>
                    <a:pt x="202430" y="613844"/>
                    <a:pt x="202430" y="613844"/>
                  </a:cubicBezTo>
                  <a:cubicBezTo>
                    <a:pt x="191459" y="613844"/>
                    <a:pt x="183230" y="605616"/>
                    <a:pt x="185973" y="594645"/>
                  </a:cubicBezTo>
                  <a:cubicBezTo>
                    <a:pt x="185973" y="572702"/>
                    <a:pt x="188716" y="553504"/>
                    <a:pt x="191459" y="534304"/>
                  </a:cubicBezTo>
                  <a:cubicBezTo>
                    <a:pt x="199687" y="408137"/>
                    <a:pt x="194202" y="117405"/>
                    <a:pt x="10436" y="35122"/>
                  </a:cubicBezTo>
                  <a:cubicBezTo>
                    <a:pt x="2208" y="32379"/>
                    <a:pt x="-3278" y="21408"/>
                    <a:pt x="2208" y="10436"/>
                  </a:cubicBezTo>
                  <a:cubicBezTo>
                    <a:pt x="4950" y="2208"/>
                    <a:pt x="15922" y="-3278"/>
                    <a:pt x="26893" y="2208"/>
                  </a:cubicBezTo>
                  <a:cubicBezTo>
                    <a:pt x="136604" y="48836"/>
                    <a:pt x="205173" y="169517"/>
                    <a:pt x="224372" y="345054"/>
                  </a:cubicBezTo>
                  <a:cubicBezTo>
                    <a:pt x="227115" y="361510"/>
                    <a:pt x="227115" y="375224"/>
                    <a:pt x="229858" y="391681"/>
                  </a:cubicBezTo>
                  <a:cubicBezTo>
                    <a:pt x="279227" y="268257"/>
                    <a:pt x="353282" y="224372"/>
                    <a:pt x="358768" y="221629"/>
                  </a:cubicBezTo>
                  <a:cubicBezTo>
                    <a:pt x="366996" y="216143"/>
                    <a:pt x="377967" y="218886"/>
                    <a:pt x="383453" y="227115"/>
                  </a:cubicBezTo>
                  <a:cubicBezTo>
                    <a:pt x="388938" y="235343"/>
                    <a:pt x="386196" y="246314"/>
                    <a:pt x="377967" y="251800"/>
                  </a:cubicBezTo>
                  <a:cubicBezTo>
                    <a:pt x="375224" y="251800"/>
                    <a:pt x="262771" y="320369"/>
                    <a:pt x="232601" y="531561"/>
                  </a:cubicBezTo>
                  <a:cubicBezTo>
                    <a:pt x="229858" y="567217"/>
                    <a:pt x="227115" y="591902"/>
                    <a:pt x="227115" y="591902"/>
                  </a:cubicBezTo>
                  <a:cubicBezTo>
                    <a:pt x="218887" y="605616"/>
                    <a:pt x="210658" y="613844"/>
                    <a:pt x="202430" y="613844"/>
                  </a:cubicBezTo>
                  <a:lnTo>
                    <a:pt x="202430" y="613844"/>
                  </a:lnTo>
                  <a:close/>
                </a:path>
              </a:pathLst>
            </a:custGeom>
            <a:grpFill/>
            <a:ln w="27426" cap="flat">
              <a:noFill/>
              <a:prstDash val="solid"/>
              <a:miter/>
            </a:ln>
          </p:spPr>
          <p:txBody>
            <a:bodyPr rtlCol="0" anchor="ctr"/>
            <a:lstStyle/>
            <a:p>
              <a:endParaRPr lang="en-US"/>
            </a:p>
          </p:txBody>
        </p:sp>
      </p:grpSp>
      <p:grpSp>
        <p:nvGrpSpPr>
          <p:cNvPr id="58" name="Graphic 2">
            <a:extLst>
              <a:ext uri="{FF2B5EF4-FFF2-40B4-BE49-F238E27FC236}">
                <a16:creationId xmlns:a16="http://schemas.microsoft.com/office/drawing/2014/main" id="{EE8E29E5-0B1C-FD8E-642F-68621E2D0AC4}"/>
              </a:ext>
            </a:extLst>
          </p:cNvPr>
          <p:cNvGrpSpPr/>
          <p:nvPr/>
        </p:nvGrpSpPr>
        <p:grpSpPr>
          <a:xfrm>
            <a:off x="2934277" y="7510282"/>
            <a:ext cx="601478" cy="600821"/>
            <a:chOff x="7257599" y="768348"/>
            <a:chExt cx="868457" cy="867509"/>
          </a:xfrm>
          <a:solidFill>
            <a:srgbClr val="EF3E23"/>
          </a:solidFill>
        </p:grpSpPr>
        <p:sp>
          <p:nvSpPr>
            <p:cNvPr id="59" name="Freeform 58">
              <a:extLst>
                <a:ext uri="{FF2B5EF4-FFF2-40B4-BE49-F238E27FC236}">
                  <a16:creationId xmlns:a16="http://schemas.microsoft.com/office/drawing/2014/main" id="{4E0917E9-8E6E-6A77-A573-DE024F24D410}"/>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0" name="Freeform 59">
              <a:extLst>
                <a:ext uri="{FF2B5EF4-FFF2-40B4-BE49-F238E27FC236}">
                  <a16:creationId xmlns:a16="http://schemas.microsoft.com/office/drawing/2014/main" id="{CCF7E6C1-BD03-6466-D4D6-F51971E514AD}"/>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1" name="Freeform 60">
              <a:extLst>
                <a:ext uri="{FF2B5EF4-FFF2-40B4-BE49-F238E27FC236}">
                  <a16:creationId xmlns:a16="http://schemas.microsoft.com/office/drawing/2014/main" id="{031B176C-6A9C-C85D-873B-A845EDD725C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9584B0EF-2087-C482-7E60-A3EA991798F0}"/>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EA2B0E54-47E6-2DCA-AC39-9155DB6B9684}"/>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65470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280</TotalTime>
  <Words>499</Words>
  <Application>Microsoft Office PowerPoint</Application>
  <PresentationFormat>Custom</PresentationFormat>
  <Paragraphs>41</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Aptos</vt:lpstr>
      <vt:lpstr>Aptos Display</vt:lpstr>
      <vt:lpstr>Arial</vt:lpstr>
      <vt:lpstr>Calibri</vt:lpstr>
      <vt:lpstr>Montserrat</vt:lpstr>
      <vt:lpstr>ui-sans-serif</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Keane</dc:creator>
  <cp:lastModifiedBy>Michaela Deane Huggins</cp:lastModifiedBy>
  <cp:revision>23</cp:revision>
  <dcterms:created xsi:type="dcterms:W3CDTF">2024-07-18T11:40:13Z</dcterms:created>
  <dcterms:modified xsi:type="dcterms:W3CDTF">2024-12-02T13:52:43Z</dcterms:modified>
</cp:coreProperties>
</file>