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9" r:id="rId2"/>
    <p:sldId id="260" r:id="rId3"/>
    <p:sldId id="261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E1C"/>
    <a:srgbClr val="EF3E23"/>
    <a:srgbClr val="5DC7D0"/>
    <a:srgbClr val="595959"/>
    <a:srgbClr val="47B5C8"/>
    <a:srgbClr val="EE4338"/>
    <a:srgbClr val="FDBD22"/>
    <a:srgbClr val="9CAEE2"/>
    <a:srgbClr val="B01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69"/>
  </p:normalViewPr>
  <p:slideViewPr>
    <p:cSldViewPr snapToGrid="0">
      <p:cViewPr>
        <p:scale>
          <a:sx n="70" d="100"/>
          <a:sy n="70" d="100"/>
        </p:scale>
        <p:origin x="1939" y="-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E35DB-03A6-4702-B29D-57EB3AB6EAD5}" type="datetimeFigureOut">
              <a:rPr lang="en-IE" smtClean="0"/>
              <a:t>17/01/2025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67E07-65F6-42C7-8DA8-975AF560FB8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161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67E07-65F6-42C7-8DA8-975AF560FB87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257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:a16="http://schemas.microsoft.com/office/drawing/2014/main" id="{C0FA9E14-759D-C653-BDD9-9E36C574CD02}"/>
              </a:ext>
            </a:extLst>
          </p:cNvPr>
          <p:cNvSpPr/>
          <p:nvPr userDrawn="1"/>
        </p:nvSpPr>
        <p:spPr>
          <a:xfrm>
            <a:off x="753036" y="4698144"/>
            <a:ext cx="3112909" cy="5743027"/>
          </a:xfrm>
          <a:custGeom>
            <a:avLst/>
            <a:gdLst/>
            <a:ahLst/>
            <a:cxnLst/>
            <a:rect l="l" t="t" r="r" b="b"/>
            <a:pathLst>
              <a:path w="1277620" h="1277620">
                <a:moveTo>
                  <a:pt x="1277480" y="0"/>
                </a:moveTo>
                <a:lnTo>
                  <a:pt x="0" y="0"/>
                </a:lnTo>
                <a:lnTo>
                  <a:pt x="0" y="1277480"/>
                </a:lnTo>
                <a:lnTo>
                  <a:pt x="1277480" y="1277480"/>
                </a:lnTo>
                <a:lnTo>
                  <a:pt x="1277480" y="0"/>
                </a:lnTo>
                <a:close/>
              </a:path>
            </a:pathLst>
          </a:custGeom>
          <a:solidFill>
            <a:srgbClr val="5DC7D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05A28"/>
              </a:solidFill>
            </a:endParaRPr>
          </a:p>
        </p:txBody>
      </p:sp>
      <p:sp>
        <p:nvSpPr>
          <p:cNvPr id="116" name="object 13">
            <a:extLst>
              <a:ext uri="{FF2B5EF4-FFF2-40B4-BE49-F238E27FC236}">
                <a16:creationId xmlns:a16="http://schemas.microsoft.com/office/drawing/2014/main" id="{88D6A57A-FAAB-0686-C88C-A2C63D412F59}"/>
              </a:ext>
            </a:extLst>
          </p:cNvPr>
          <p:cNvSpPr/>
          <p:nvPr userDrawn="1"/>
        </p:nvSpPr>
        <p:spPr>
          <a:xfrm>
            <a:off x="1" y="3974760"/>
            <a:ext cx="3685101" cy="2741804"/>
          </a:xfrm>
          <a:custGeom>
            <a:avLst/>
            <a:gdLst/>
            <a:ahLst/>
            <a:cxnLst/>
            <a:rect l="l" t="t" r="r" b="b"/>
            <a:pathLst>
              <a:path w="1277620" h="1277620">
                <a:moveTo>
                  <a:pt x="1277480" y="0"/>
                </a:moveTo>
                <a:lnTo>
                  <a:pt x="0" y="0"/>
                </a:lnTo>
                <a:lnTo>
                  <a:pt x="0" y="1277480"/>
                </a:lnTo>
                <a:lnTo>
                  <a:pt x="1277480" y="1277480"/>
                </a:lnTo>
                <a:lnTo>
                  <a:pt x="1277480" y="0"/>
                </a:lnTo>
                <a:close/>
              </a:path>
            </a:pathLst>
          </a:custGeom>
          <a:solidFill>
            <a:srgbClr val="EF3E23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05A28"/>
              </a:solidFill>
            </a:endParaRPr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3BC9D52A-FF55-0BE6-B723-52F686322A96}"/>
              </a:ext>
            </a:extLst>
          </p:cNvPr>
          <p:cNvSpPr/>
          <p:nvPr userDrawn="1"/>
        </p:nvSpPr>
        <p:spPr>
          <a:xfrm rot="16200000" flipH="1">
            <a:off x="4819675" y="1012118"/>
            <a:ext cx="2703754" cy="2307023"/>
          </a:xfrm>
          <a:custGeom>
            <a:avLst/>
            <a:gdLst>
              <a:gd name="connsiteX0" fmla="*/ 0 w 2947400"/>
              <a:gd name="connsiteY0" fmla="*/ 0 h 2307023"/>
              <a:gd name="connsiteX1" fmla="*/ 0 w 2947400"/>
              <a:gd name="connsiteY1" fmla="*/ 2307023 h 2307023"/>
              <a:gd name="connsiteX2" fmla="*/ 506505 w 2947400"/>
              <a:gd name="connsiteY2" fmla="*/ 2307023 h 2307023"/>
              <a:gd name="connsiteX3" fmla="*/ 1880000 w 2947400"/>
              <a:gd name="connsiteY3" fmla="*/ 2307023 h 2307023"/>
              <a:gd name="connsiteX4" fmla="*/ 1907632 w 2947400"/>
              <a:gd name="connsiteY4" fmla="*/ 2307023 h 2307023"/>
              <a:gd name="connsiteX5" fmla="*/ 2386505 w 2947400"/>
              <a:gd name="connsiteY5" fmla="*/ 2307023 h 2307023"/>
              <a:gd name="connsiteX6" fmla="*/ 2414137 w 2947400"/>
              <a:gd name="connsiteY6" fmla="*/ 2307023 h 2307023"/>
              <a:gd name="connsiteX7" fmla="*/ 2440895 w 2947400"/>
              <a:gd name="connsiteY7" fmla="*/ 2307023 h 2307023"/>
              <a:gd name="connsiteX8" fmla="*/ 2947400 w 2947400"/>
              <a:gd name="connsiteY8" fmla="*/ 2307023 h 2307023"/>
              <a:gd name="connsiteX9" fmla="*/ 2414137 w 2947400"/>
              <a:gd name="connsiteY9" fmla="*/ 1818572 h 2307023"/>
              <a:gd name="connsiteX10" fmla="*/ 2414137 w 2947400"/>
              <a:gd name="connsiteY10" fmla="*/ 0 h 2307023"/>
              <a:gd name="connsiteX11" fmla="*/ 1907632 w 2947400"/>
              <a:gd name="connsiteY11" fmla="*/ 0 h 2307023"/>
              <a:gd name="connsiteX12" fmla="*/ 506505 w 2947400"/>
              <a:gd name="connsiteY12" fmla="*/ 0 h 230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47400" h="2307023">
                <a:moveTo>
                  <a:pt x="0" y="0"/>
                </a:moveTo>
                <a:lnTo>
                  <a:pt x="0" y="2307023"/>
                </a:lnTo>
                <a:lnTo>
                  <a:pt x="506505" y="2307023"/>
                </a:lnTo>
                <a:lnTo>
                  <a:pt x="1880000" y="2307023"/>
                </a:lnTo>
                <a:lnTo>
                  <a:pt x="1907632" y="2307023"/>
                </a:lnTo>
                <a:lnTo>
                  <a:pt x="2386505" y="2307023"/>
                </a:lnTo>
                <a:lnTo>
                  <a:pt x="2414137" y="2307023"/>
                </a:lnTo>
                <a:lnTo>
                  <a:pt x="2440895" y="2307023"/>
                </a:lnTo>
                <a:lnTo>
                  <a:pt x="2947400" y="2307023"/>
                </a:lnTo>
                <a:lnTo>
                  <a:pt x="2414137" y="1818572"/>
                </a:lnTo>
                <a:lnTo>
                  <a:pt x="2414137" y="0"/>
                </a:lnTo>
                <a:lnTo>
                  <a:pt x="1907632" y="0"/>
                </a:lnTo>
                <a:lnTo>
                  <a:pt x="506505" y="0"/>
                </a:lnTo>
                <a:close/>
              </a:path>
            </a:pathLst>
          </a:custGeom>
          <a:solidFill>
            <a:srgbClr val="EF3E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id="{52A847AF-DDBA-B792-A420-19B334D3FA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34120"/>
            <a:ext cx="7558847" cy="3056812"/>
          </a:xfrm>
          <a:custGeom>
            <a:avLst/>
            <a:gdLst>
              <a:gd name="connsiteX0" fmla="*/ 0 w 7558847"/>
              <a:gd name="connsiteY0" fmla="*/ 0 h 3056812"/>
              <a:gd name="connsiteX1" fmla="*/ 5018041 w 7558847"/>
              <a:gd name="connsiteY1" fmla="*/ 0 h 3056812"/>
              <a:gd name="connsiteX2" fmla="*/ 5018041 w 7558847"/>
              <a:gd name="connsiteY2" fmla="*/ 929570 h 3056812"/>
              <a:gd name="connsiteX3" fmla="*/ 5018041 w 7558847"/>
              <a:gd name="connsiteY3" fmla="*/ 1394205 h 3056812"/>
              <a:gd name="connsiteX4" fmla="*/ 6836613 w 7558847"/>
              <a:gd name="connsiteY4" fmla="*/ 1394205 h 3056812"/>
              <a:gd name="connsiteX5" fmla="*/ 7325064 w 7558847"/>
              <a:gd name="connsiteY5" fmla="*/ 1883386 h 3056812"/>
              <a:gd name="connsiteX6" fmla="*/ 7325064 w 7558847"/>
              <a:gd name="connsiteY6" fmla="*/ 1418751 h 3056812"/>
              <a:gd name="connsiteX7" fmla="*/ 7325064 w 7558847"/>
              <a:gd name="connsiteY7" fmla="*/ 1394205 h 3056812"/>
              <a:gd name="connsiteX8" fmla="*/ 7325064 w 7558847"/>
              <a:gd name="connsiteY8" fmla="*/ 1368858 h 3056812"/>
              <a:gd name="connsiteX9" fmla="*/ 7325064 w 7558847"/>
              <a:gd name="connsiteY9" fmla="*/ 929570 h 3056812"/>
              <a:gd name="connsiteX10" fmla="*/ 7325064 w 7558847"/>
              <a:gd name="connsiteY10" fmla="*/ 904223 h 3056812"/>
              <a:gd name="connsiteX11" fmla="*/ 7325064 w 7558847"/>
              <a:gd name="connsiteY11" fmla="*/ 0 h 3056812"/>
              <a:gd name="connsiteX12" fmla="*/ 7558847 w 7558847"/>
              <a:gd name="connsiteY12" fmla="*/ 0 h 3056812"/>
              <a:gd name="connsiteX13" fmla="*/ 7558847 w 7558847"/>
              <a:gd name="connsiteY13" fmla="*/ 3056812 h 3056812"/>
              <a:gd name="connsiteX14" fmla="*/ 3684698 w 7558847"/>
              <a:gd name="connsiteY14" fmla="*/ 3056812 h 3056812"/>
              <a:gd name="connsiteX15" fmla="*/ 3684698 w 7558847"/>
              <a:gd name="connsiteY15" fmla="*/ 2340641 h 3056812"/>
              <a:gd name="connsiteX16" fmla="*/ 1 w 7558847"/>
              <a:gd name="connsiteY16" fmla="*/ 2340641 h 3056812"/>
              <a:gd name="connsiteX17" fmla="*/ 1 w 7558847"/>
              <a:gd name="connsiteY17" fmla="*/ 3056812 h 3056812"/>
              <a:gd name="connsiteX18" fmla="*/ 0 w 7558847"/>
              <a:gd name="connsiteY18" fmla="*/ 3056812 h 305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58847" h="3056812">
                <a:moveTo>
                  <a:pt x="0" y="0"/>
                </a:moveTo>
                <a:lnTo>
                  <a:pt x="5018041" y="0"/>
                </a:lnTo>
                <a:lnTo>
                  <a:pt x="5018041" y="929570"/>
                </a:lnTo>
                <a:lnTo>
                  <a:pt x="5018041" y="1394205"/>
                </a:lnTo>
                <a:lnTo>
                  <a:pt x="6836613" y="1394205"/>
                </a:lnTo>
                <a:lnTo>
                  <a:pt x="7325064" y="1883386"/>
                </a:lnTo>
                <a:lnTo>
                  <a:pt x="7325064" y="1418751"/>
                </a:lnTo>
                <a:lnTo>
                  <a:pt x="7325064" y="1394205"/>
                </a:lnTo>
                <a:lnTo>
                  <a:pt x="7325064" y="1368858"/>
                </a:lnTo>
                <a:lnTo>
                  <a:pt x="7325064" y="929570"/>
                </a:lnTo>
                <a:lnTo>
                  <a:pt x="7325064" y="904223"/>
                </a:lnTo>
                <a:lnTo>
                  <a:pt x="7325064" y="0"/>
                </a:lnTo>
                <a:lnTo>
                  <a:pt x="7558847" y="0"/>
                </a:lnTo>
                <a:lnTo>
                  <a:pt x="7558847" y="3056812"/>
                </a:lnTo>
                <a:lnTo>
                  <a:pt x="3684698" y="3056812"/>
                </a:lnTo>
                <a:lnTo>
                  <a:pt x="3684698" y="2340641"/>
                </a:lnTo>
                <a:lnTo>
                  <a:pt x="1" y="2340641"/>
                </a:lnTo>
                <a:lnTo>
                  <a:pt x="1" y="3056812"/>
                </a:lnTo>
                <a:lnTo>
                  <a:pt x="0" y="30568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9F9E71-8C92-BB50-4431-BE3F7CC5FA0E}"/>
              </a:ext>
            </a:extLst>
          </p:cNvPr>
          <p:cNvCxnSpPr>
            <a:cxnSpLocks/>
          </p:cNvCxnSpPr>
          <p:nvPr userDrawn="1"/>
        </p:nvCxnSpPr>
        <p:spPr>
          <a:xfrm>
            <a:off x="161577" y="4638573"/>
            <a:ext cx="3354604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aphic 2">
            <a:extLst>
              <a:ext uri="{FF2B5EF4-FFF2-40B4-BE49-F238E27FC236}">
                <a16:creationId xmlns:a16="http://schemas.microsoft.com/office/drawing/2014/main" id="{3A864A53-10D5-E545-F140-98840ED3AFC4}"/>
              </a:ext>
            </a:extLst>
          </p:cNvPr>
          <p:cNvGrpSpPr/>
          <p:nvPr userDrawn="1"/>
        </p:nvGrpSpPr>
        <p:grpSpPr>
          <a:xfrm>
            <a:off x="330777" y="648030"/>
            <a:ext cx="414291" cy="413839"/>
            <a:chOff x="7257599" y="768348"/>
            <a:chExt cx="868457" cy="867509"/>
          </a:xfrm>
          <a:solidFill>
            <a:schemeClr val="bg1"/>
          </a:solidFill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C4EDA79-C7C6-5CC5-ECF3-99CC4724C3A3}"/>
                </a:ext>
              </a:extLst>
            </p:cNvPr>
            <p:cNvSpPr/>
            <p:nvPr/>
          </p:nvSpPr>
          <p:spPr>
            <a:xfrm>
              <a:off x="7257599" y="768348"/>
              <a:ext cx="868457" cy="867509"/>
            </a:xfrm>
            <a:custGeom>
              <a:avLst/>
              <a:gdLst>
                <a:gd name="connsiteX0" fmla="*/ 0 w 868457"/>
                <a:gd name="connsiteY0" fmla="*/ 621711 h 867509"/>
                <a:gd name="connsiteX1" fmla="*/ 61426 w 868457"/>
                <a:gd name="connsiteY1" fmla="*/ 704816 h 867509"/>
                <a:gd name="connsiteX2" fmla="*/ 158984 w 868457"/>
                <a:gd name="connsiteY2" fmla="*/ 670490 h 867509"/>
                <a:gd name="connsiteX3" fmla="*/ 350489 w 868457"/>
                <a:gd name="connsiteY3" fmla="*/ 758113 h 867509"/>
                <a:gd name="connsiteX4" fmla="*/ 347779 w 868457"/>
                <a:gd name="connsiteY4" fmla="*/ 780696 h 867509"/>
                <a:gd name="connsiteX5" fmla="*/ 395655 w 868457"/>
                <a:gd name="connsiteY5" fmla="*/ 858381 h 867509"/>
                <a:gd name="connsiteX6" fmla="*/ 485987 w 868457"/>
                <a:gd name="connsiteY6" fmla="*/ 850251 h 867509"/>
                <a:gd name="connsiteX7" fmla="*/ 468824 w 868457"/>
                <a:gd name="connsiteY7" fmla="*/ 826765 h 867509"/>
                <a:gd name="connsiteX8" fmla="*/ 434497 w 868457"/>
                <a:gd name="connsiteY8" fmla="*/ 838508 h 867509"/>
                <a:gd name="connsiteX9" fmla="*/ 386621 w 868457"/>
                <a:gd name="connsiteY9" fmla="*/ 812312 h 867509"/>
                <a:gd name="connsiteX10" fmla="*/ 382105 w 868457"/>
                <a:gd name="connsiteY10" fmla="*/ 758113 h 867509"/>
                <a:gd name="connsiteX11" fmla="*/ 383008 w 868457"/>
                <a:gd name="connsiteY11" fmla="*/ 746370 h 867509"/>
                <a:gd name="connsiteX12" fmla="*/ 374878 w 868457"/>
                <a:gd name="connsiteY12" fmla="*/ 737336 h 867509"/>
                <a:gd name="connsiteX13" fmla="*/ 171631 w 868457"/>
                <a:gd name="connsiteY13" fmla="*/ 644294 h 867509"/>
                <a:gd name="connsiteX14" fmla="*/ 170727 w 868457"/>
                <a:gd name="connsiteY14" fmla="*/ 595515 h 867509"/>
                <a:gd name="connsiteX15" fmla="*/ 282740 w 868457"/>
                <a:gd name="connsiteY15" fmla="*/ 534089 h 867509"/>
                <a:gd name="connsiteX16" fmla="*/ 269190 w 868457"/>
                <a:gd name="connsiteY16" fmla="*/ 508796 h 867509"/>
                <a:gd name="connsiteX17" fmla="*/ 158081 w 868457"/>
                <a:gd name="connsiteY17" fmla="*/ 569318 h 867509"/>
                <a:gd name="connsiteX18" fmla="*/ 102978 w 868457"/>
                <a:gd name="connsiteY18" fmla="*/ 535896 h 867509"/>
                <a:gd name="connsiteX19" fmla="*/ 102978 w 868457"/>
                <a:gd name="connsiteY19" fmla="*/ 330842 h 867509"/>
                <a:gd name="connsiteX20" fmla="*/ 149951 w 868457"/>
                <a:gd name="connsiteY20" fmla="*/ 306452 h 867509"/>
                <a:gd name="connsiteX21" fmla="*/ 270093 w 868457"/>
                <a:gd name="connsiteY21" fmla="*/ 366974 h 867509"/>
                <a:gd name="connsiteX22" fmla="*/ 282740 w 868457"/>
                <a:gd name="connsiteY22" fmla="*/ 340778 h 867509"/>
                <a:gd name="connsiteX23" fmla="*/ 166211 w 868457"/>
                <a:gd name="connsiteY23" fmla="*/ 282966 h 867509"/>
                <a:gd name="connsiteX24" fmla="*/ 171631 w 868457"/>
                <a:gd name="connsiteY24" fmla="*/ 223346 h 867509"/>
                <a:gd name="connsiteX25" fmla="*/ 363135 w 868457"/>
                <a:gd name="connsiteY25" fmla="*/ 135724 h 867509"/>
                <a:gd name="connsiteX26" fmla="*/ 420044 w 868457"/>
                <a:gd name="connsiteY26" fmla="*/ 172760 h 867509"/>
                <a:gd name="connsiteX27" fmla="*/ 420044 w 868457"/>
                <a:gd name="connsiteY27" fmla="*/ 245929 h 867509"/>
                <a:gd name="connsiteX28" fmla="*/ 448950 w 868457"/>
                <a:gd name="connsiteY28" fmla="*/ 245929 h 867509"/>
                <a:gd name="connsiteX29" fmla="*/ 448950 w 868457"/>
                <a:gd name="connsiteY29" fmla="*/ 172760 h 867509"/>
                <a:gd name="connsiteX30" fmla="*/ 505860 w 868457"/>
                <a:gd name="connsiteY30" fmla="*/ 135724 h 867509"/>
                <a:gd name="connsiteX31" fmla="*/ 697364 w 868457"/>
                <a:gd name="connsiteY31" fmla="*/ 223346 h 867509"/>
                <a:gd name="connsiteX32" fmla="*/ 698267 w 868457"/>
                <a:gd name="connsiteY32" fmla="*/ 272126 h 867509"/>
                <a:gd name="connsiteX33" fmla="*/ 586255 w 868457"/>
                <a:gd name="connsiteY33" fmla="*/ 333551 h 867509"/>
                <a:gd name="connsiteX34" fmla="*/ 599805 w 868457"/>
                <a:gd name="connsiteY34" fmla="*/ 358844 h 867509"/>
                <a:gd name="connsiteX35" fmla="*/ 710914 w 868457"/>
                <a:gd name="connsiteY35" fmla="*/ 298322 h 867509"/>
                <a:gd name="connsiteX36" fmla="*/ 766017 w 868457"/>
                <a:gd name="connsiteY36" fmla="*/ 331745 h 867509"/>
                <a:gd name="connsiteX37" fmla="*/ 766017 w 868457"/>
                <a:gd name="connsiteY37" fmla="*/ 536799 h 867509"/>
                <a:gd name="connsiteX38" fmla="*/ 710914 w 868457"/>
                <a:gd name="connsiteY38" fmla="*/ 570222 h 867509"/>
                <a:gd name="connsiteX39" fmla="*/ 734400 w 868457"/>
                <a:gd name="connsiteY39" fmla="*/ 587385 h 867509"/>
                <a:gd name="connsiteX40" fmla="*/ 808473 w 868457"/>
                <a:gd name="connsiteY40" fmla="*/ 571125 h 867509"/>
                <a:gd name="connsiteX41" fmla="*/ 835572 w 868457"/>
                <a:gd name="connsiteY41" fmla="*/ 641584 h 867509"/>
                <a:gd name="connsiteX42" fmla="*/ 769629 w 868457"/>
                <a:gd name="connsiteY42" fmla="*/ 678620 h 867509"/>
                <a:gd name="connsiteX43" fmla="*/ 764210 w 868457"/>
                <a:gd name="connsiteY43" fmla="*/ 706623 h 867509"/>
                <a:gd name="connsiteX44" fmla="*/ 781373 w 868457"/>
                <a:gd name="connsiteY44" fmla="*/ 708430 h 867509"/>
                <a:gd name="connsiteX45" fmla="*/ 867189 w 868457"/>
                <a:gd name="connsiteY45" fmla="*/ 628938 h 867509"/>
                <a:gd name="connsiteX46" fmla="*/ 795826 w 868457"/>
                <a:gd name="connsiteY46" fmla="*/ 535896 h 867509"/>
                <a:gd name="connsiteX47" fmla="*/ 795826 w 868457"/>
                <a:gd name="connsiteY47" fmla="*/ 330842 h 867509"/>
                <a:gd name="connsiteX48" fmla="*/ 868092 w 868457"/>
                <a:gd name="connsiteY48" fmla="*/ 253156 h 867509"/>
                <a:gd name="connsiteX49" fmla="*/ 811183 w 868457"/>
                <a:gd name="connsiteY49" fmla="*/ 163727 h 867509"/>
                <a:gd name="connsiteX50" fmla="*/ 710010 w 868457"/>
                <a:gd name="connsiteY50" fmla="*/ 197150 h 867509"/>
                <a:gd name="connsiteX51" fmla="*/ 518506 w 868457"/>
                <a:gd name="connsiteY51" fmla="*/ 109528 h 867509"/>
                <a:gd name="connsiteX52" fmla="*/ 485083 w 868457"/>
                <a:gd name="connsiteY52" fmla="*/ 15582 h 867509"/>
                <a:gd name="connsiteX53" fmla="*/ 385718 w 868457"/>
                <a:gd name="connsiteY53" fmla="*/ 15582 h 867509"/>
                <a:gd name="connsiteX54" fmla="*/ 352295 w 868457"/>
                <a:gd name="connsiteY54" fmla="*/ 109528 h 867509"/>
                <a:gd name="connsiteX55" fmla="*/ 160791 w 868457"/>
                <a:gd name="connsiteY55" fmla="*/ 197150 h 867509"/>
                <a:gd name="connsiteX56" fmla="*/ 59619 w 868457"/>
                <a:gd name="connsiteY56" fmla="*/ 163727 h 867509"/>
                <a:gd name="connsiteX57" fmla="*/ 2710 w 868457"/>
                <a:gd name="connsiteY57" fmla="*/ 253156 h 867509"/>
                <a:gd name="connsiteX58" fmla="*/ 74976 w 868457"/>
                <a:gd name="connsiteY58" fmla="*/ 330842 h 867509"/>
                <a:gd name="connsiteX59" fmla="*/ 74976 w 868457"/>
                <a:gd name="connsiteY59" fmla="*/ 535896 h 867509"/>
                <a:gd name="connsiteX60" fmla="*/ 0 w 868457"/>
                <a:gd name="connsiteY60" fmla="*/ 621711 h 867509"/>
                <a:gd name="connsiteX61" fmla="*/ 780469 w 868457"/>
                <a:gd name="connsiteY61" fmla="*/ 188117 h 867509"/>
                <a:gd name="connsiteX62" fmla="*/ 838282 w 868457"/>
                <a:gd name="connsiteY62" fmla="*/ 245929 h 867509"/>
                <a:gd name="connsiteX63" fmla="*/ 780469 w 868457"/>
                <a:gd name="connsiteY63" fmla="*/ 303742 h 867509"/>
                <a:gd name="connsiteX64" fmla="*/ 722657 w 868457"/>
                <a:gd name="connsiteY64" fmla="*/ 245929 h 867509"/>
                <a:gd name="connsiteX65" fmla="*/ 780469 w 868457"/>
                <a:gd name="connsiteY65" fmla="*/ 188117 h 867509"/>
                <a:gd name="connsiteX66" fmla="*/ 433594 w 868457"/>
                <a:gd name="connsiteY66" fmla="*/ 29132 h 867509"/>
                <a:gd name="connsiteX67" fmla="*/ 491407 w 868457"/>
                <a:gd name="connsiteY67" fmla="*/ 86945 h 867509"/>
                <a:gd name="connsiteX68" fmla="*/ 433594 w 868457"/>
                <a:gd name="connsiteY68" fmla="*/ 144757 h 867509"/>
                <a:gd name="connsiteX69" fmla="*/ 375782 w 868457"/>
                <a:gd name="connsiteY69" fmla="*/ 86945 h 867509"/>
                <a:gd name="connsiteX70" fmla="*/ 433594 w 868457"/>
                <a:gd name="connsiteY70" fmla="*/ 29132 h 867509"/>
                <a:gd name="connsiteX71" fmla="*/ 144531 w 868457"/>
                <a:gd name="connsiteY71" fmla="*/ 621711 h 867509"/>
                <a:gd name="connsiteX72" fmla="*/ 86719 w 868457"/>
                <a:gd name="connsiteY72" fmla="*/ 679524 h 867509"/>
                <a:gd name="connsiteX73" fmla="*/ 28906 w 868457"/>
                <a:gd name="connsiteY73" fmla="*/ 621711 h 867509"/>
                <a:gd name="connsiteX74" fmla="*/ 86719 w 868457"/>
                <a:gd name="connsiteY74" fmla="*/ 563898 h 867509"/>
                <a:gd name="connsiteX75" fmla="*/ 144531 w 868457"/>
                <a:gd name="connsiteY75" fmla="*/ 621711 h 867509"/>
                <a:gd name="connsiteX76" fmla="*/ 28906 w 868457"/>
                <a:gd name="connsiteY76" fmla="*/ 245929 h 867509"/>
                <a:gd name="connsiteX77" fmla="*/ 86719 w 868457"/>
                <a:gd name="connsiteY77" fmla="*/ 188117 h 867509"/>
                <a:gd name="connsiteX78" fmla="*/ 144531 w 868457"/>
                <a:gd name="connsiteY78" fmla="*/ 245929 h 867509"/>
                <a:gd name="connsiteX79" fmla="*/ 86719 w 868457"/>
                <a:gd name="connsiteY79" fmla="*/ 303742 h 867509"/>
                <a:gd name="connsiteX80" fmla="*/ 28906 w 868457"/>
                <a:gd name="connsiteY80" fmla="*/ 245929 h 86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868457" h="867509">
                  <a:moveTo>
                    <a:pt x="0" y="621711"/>
                  </a:moveTo>
                  <a:cubicBezTo>
                    <a:pt x="0" y="659650"/>
                    <a:pt x="25293" y="693073"/>
                    <a:pt x="61426" y="704816"/>
                  </a:cubicBezTo>
                  <a:cubicBezTo>
                    <a:pt x="97559" y="716560"/>
                    <a:pt x="137304" y="702107"/>
                    <a:pt x="158984" y="670490"/>
                  </a:cubicBezTo>
                  <a:lnTo>
                    <a:pt x="350489" y="758113"/>
                  </a:lnTo>
                  <a:cubicBezTo>
                    <a:pt x="348682" y="765339"/>
                    <a:pt x="347779" y="772566"/>
                    <a:pt x="347779" y="780696"/>
                  </a:cubicBezTo>
                  <a:cubicBezTo>
                    <a:pt x="347779" y="813215"/>
                    <a:pt x="366748" y="843928"/>
                    <a:pt x="395655" y="858381"/>
                  </a:cubicBezTo>
                  <a:cubicBezTo>
                    <a:pt x="425464" y="872835"/>
                    <a:pt x="459790" y="870125"/>
                    <a:pt x="485987" y="850251"/>
                  </a:cubicBezTo>
                  <a:lnTo>
                    <a:pt x="468824" y="826765"/>
                  </a:lnTo>
                  <a:cubicBezTo>
                    <a:pt x="458887" y="833992"/>
                    <a:pt x="446240" y="838508"/>
                    <a:pt x="434497" y="838508"/>
                  </a:cubicBezTo>
                  <a:cubicBezTo>
                    <a:pt x="415528" y="838508"/>
                    <a:pt x="396558" y="828572"/>
                    <a:pt x="386621" y="812312"/>
                  </a:cubicBezTo>
                  <a:cubicBezTo>
                    <a:pt x="375782" y="796052"/>
                    <a:pt x="373975" y="775276"/>
                    <a:pt x="382105" y="758113"/>
                  </a:cubicBezTo>
                  <a:cubicBezTo>
                    <a:pt x="383912" y="754499"/>
                    <a:pt x="384815" y="749982"/>
                    <a:pt x="383008" y="746370"/>
                  </a:cubicBezTo>
                  <a:cubicBezTo>
                    <a:pt x="382105" y="742756"/>
                    <a:pt x="378491" y="739143"/>
                    <a:pt x="374878" y="737336"/>
                  </a:cubicBezTo>
                  <a:lnTo>
                    <a:pt x="171631" y="644294"/>
                  </a:lnTo>
                  <a:cubicBezTo>
                    <a:pt x="176148" y="628034"/>
                    <a:pt x="175244" y="611774"/>
                    <a:pt x="170727" y="595515"/>
                  </a:cubicBezTo>
                  <a:lnTo>
                    <a:pt x="282740" y="534089"/>
                  </a:lnTo>
                  <a:lnTo>
                    <a:pt x="269190" y="508796"/>
                  </a:lnTo>
                  <a:lnTo>
                    <a:pt x="158081" y="569318"/>
                  </a:lnTo>
                  <a:cubicBezTo>
                    <a:pt x="144531" y="551252"/>
                    <a:pt x="124658" y="539509"/>
                    <a:pt x="102978" y="535896"/>
                  </a:cubicBezTo>
                  <a:lnTo>
                    <a:pt x="102978" y="330842"/>
                  </a:lnTo>
                  <a:cubicBezTo>
                    <a:pt x="121045" y="328132"/>
                    <a:pt x="137304" y="319099"/>
                    <a:pt x="149951" y="306452"/>
                  </a:cubicBezTo>
                  <a:lnTo>
                    <a:pt x="270093" y="366974"/>
                  </a:lnTo>
                  <a:lnTo>
                    <a:pt x="282740" y="340778"/>
                  </a:lnTo>
                  <a:lnTo>
                    <a:pt x="166211" y="282966"/>
                  </a:lnTo>
                  <a:cubicBezTo>
                    <a:pt x="175244" y="263996"/>
                    <a:pt x="177051" y="243219"/>
                    <a:pt x="171631" y="223346"/>
                  </a:cubicBezTo>
                  <a:lnTo>
                    <a:pt x="363135" y="135724"/>
                  </a:lnTo>
                  <a:cubicBezTo>
                    <a:pt x="376685" y="155597"/>
                    <a:pt x="397461" y="168244"/>
                    <a:pt x="420044" y="172760"/>
                  </a:cubicBezTo>
                  <a:lnTo>
                    <a:pt x="420044" y="245929"/>
                  </a:lnTo>
                  <a:lnTo>
                    <a:pt x="448950" y="245929"/>
                  </a:lnTo>
                  <a:lnTo>
                    <a:pt x="448950" y="172760"/>
                  </a:lnTo>
                  <a:cubicBezTo>
                    <a:pt x="472437" y="169147"/>
                    <a:pt x="493213" y="155597"/>
                    <a:pt x="505860" y="135724"/>
                  </a:cubicBezTo>
                  <a:lnTo>
                    <a:pt x="697364" y="223346"/>
                  </a:lnTo>
                  <a:cubicBezTo>
                    <a:pt x="692847" y="239606"/>
                    <a:pt x="693751" y="255866"/>
                    <a:pt x="698267" y="272126"/>
                  </a:cubicBezTo>
                  <a:lnTo>
                    <a:pt x="586255" y="333551"/>
                  </a:lnTo>
                  <a:lnTo>
                    <a:pt x="599805" y="358844"/>
                  </a:lnTo>
                  <a:lnTo>
                    <a:pt x="710914" y="298322"/>
                  </a:lnTo>
                  <a:cubicBezTo>
                    <a:pt x="724463" y="316388"/>
                    <a:pt x="744337" y="328132"/>
                    <a:pt x="766017" y="331745"/>
                  </a:cubicBezTo>
                  <a:lnTo>
                    <a:pt x="766017" y="536799"/>
                  </a:lnTo>
                  <a:cubicBezTo>
                    <a:pt x="744337" y="540412"/>
                    <a:pt x="724463" y="552155"/>
                    <a:pt x="710914" y="570222"/>
                  </a:cubicBezTo>
                  <a:lnTo>
                    <a:pt x="734400" y="587385"/>
                  </a:lnTo>
                  <a:cubicBezTo>
                    <a:pt x="751563" y="564802"/>
                    <a:pt x="783179" y="557575"/>
                    <a:pt x="808473" y="571125"/>
                  </a:cubicBezTo>
                  <a:cubicBezTo>
                    <a:pt x="833766" y="584675"/>
                    <a:pt x="845509" y="614484"/>
                    <a:pt x="835572" y="641584"/>
                  </a:cubicBezTo>
                  <a:cubicBezTo>
                    <a:pt x="825636" y="668684"/>
                    <a:pt x="797633" y="684040"/>
                    <a:pt x="769629" y="678620"/>
                  </a:cubicBezTo>
                  <a:lnTo>
                    <a:pt x="764210" y="706623"/>
                  </a:lnTo>
                  <a:cubicBezTo>
                    <a:pt x="769629" y="707527"/>
                    <a:pt x="775953" y="708430"/>
                    <a:pt x="781373" y="708430"/>
                  </a:cubicBezTo>
                  <a:cubicBezTo>
                    <a:pt x="826539" y="708430"/>
                    <a:pt x="863575" y="674104"/>
                    <a:pt x="867189" y="628938"/>
                  </a:cubicBezTo>
                  <a:cubicBezTo>
                    <a:pt x="870802" y="583772"/>
                    <a:pt x="840089" y="544025"/>
                    <a:pt x="795826" y="535896"/>
                  </a:cubicBezTo>
                  <a:lnTo>
                    <a:pt x="795826" y="330842"/>
                  </a:lnTo>
                  <a:cubicBezTo>
                    <a:pt x="834669" y="324518"/>
                    <a:pt x="864478" y="291999"/>
                    <a:pt x="868092" y="253156"/>
                  </a:cubicBezTo>
                  <a:cubicBezTo>
                    <a:pt x="871705" y="213410"/>
                    <a:pt x="848219" y="177277"/>
                    <a:pt x="811183" y="163727"/>
                  </a:cubicBezTo>
                  <a:cubicBezTo>
                    <a:pt x="774146" y="150177"/>
                    <a:pt x="732594" y="163727"/>
                    <a:pt x="710010" y="197150"/>
                  </a:cubicBezTo>
                  <a:lnTo>
                    <a:pt x="518506" y="109528"/>
                  </a:lnTo>
                  <a:cubicBezTo>
                    <a:pt x="528443" y="74298"/>
                    <a:pt x="514893" y="37262"/>
                    <a:pt x="485083" y="15582"/>
                  </a:cubicBezTo>
                  <a:cubicBezTo>
                    <a:pt x="455274" y="-5194"/>
                    <a:pt x="415528" y="-5194"/>
                    <a:pt x="385718" y="15582"/>
                  </a:cubicBezTo>
                  <a:cubicBezTo>
                    <a:pt x="355908" y="36359"/>
                    <a:pt x="342359" y="74298"/>
                    <a:pt x="352295" y="109528"/>
                  </a:cubicBezTo>
                  <a:lnTo>
                    <a:pt x="160791" y="197150"/>
                  </a:lnTo>
                  <a:cubicBezTo>
                    <a:pt x="138208" y="164630"/>
                    <a:pt x="97559" y="151080"/>
                    <a:pt x="59619" y="163727"/>
                  </a:cubicBezTo>
                  <a:cubicBezTo>
                    <a:pt x="22583" y="177277"/>
                    <a:pt x="-904" y="213410"/>
                    <a:pt x="2710" y="253156"/>
                  </a:cubicBezTo>
                  <a:cubicBezTo>
                    <a:pt x="6323" y="292902"/>
                    <a:pt x="36133" y="324518"/>
                    <a:pt x="74976" y="330842"/>
                  </a:cubicBezTo>
                  <a:lnTo>
                    <a:pt x="74976" y="535896"/>
                  </a:lnTo>
                  <a:cubicBezTo>
                    <a:pt x="30713" y="543122"/>
                    <a:pt x="0" y="579255"/>
                    <a:pt x="0" y="621711"/>
                  </a:cubicBezTo>
                  <a:close/>
                  <a:moveTo>
                    <a:pt x="780469" y="188117"/>
                  </a:moveTo>
                  <a:cubicBezTo>
                    <a:pt x="812086" y="188117"/>
                    <a:pt x="838282" y="214313"/>
                    <a:pt x="838282" y="245929"/>
                  </a:cubicBezTo>
                  <a:cubicBezTo>
                    <a:pt x="838282" y="277545"/>
                    <a:pt x="812086" y="303742"/>
                    <a:pt x="780469" y="303742"/>
                  </a:cubicBezTo>
                  <a:cubicBezTo>
                    <a:pt x="748853" y="303742"/>
                    <a:pt x="722657" y="277545"/>
                    <a:pt x="722657" y="245929"/>
                  </a:cubicBezTo>
                  <a:cubicBezTo>
                    <a:pt x="722657" y="213410"/>
                    <a:pt x="748853" y="188117"/>
                    <a:pt x="780469" y="188117"/>
                  </a:cubicBezTo>
                  <a:close/>
                  <a:moveTo>
                    <a:pt x="433594" y="29132"/>
                  </a:moveTo>
                  <a:cubicBezTo>
                    <a:pt x="465211" y="29132"/>
                    <a:pt x="491407" y="55329"/>
                    <a:pt x="491407" y="86945"/>
                  </a:cubicBezTo>
                  <a:cubicBezTo>
                    <a:pt x="491407" y="118561"/>
                    <a:pt x="465211" y="144757"/>
                    <a:pt x="433594" y="144757"/>
                  </a:cubicBezTo>
                  <a:cubicBezTo>
                    <a:pt x="401978" y="144757"/>
                    <a:pt x="375782" y="118561"/>
                    <a:pt x="375782" y="86945"/>
                  </a:cubicBezTo>
                  <a:cubicBezTo>
                    <a:pt x="375782" y="55329"/>
                    <a:pt x="401978" y="29132"/>
                    <a:pt x="433594" y="29132"/>
                  </a:cubicBezTo>
                  <a:close/>
                  <a:moveTo>
                    <a:pt x="144531" y="621711"/>
                  </a:moveTo>
                  <a:cubicBezTo>
                    <a:pt x="144531" y="653328"/>
                    <a:pt x="118335" y="679524"/>
                    <a:pt x="86719" y="679524"/>
                  </a:cubicBezTo>
                  <a:cubicBezTo>
                    <a:pt x="55102" y="679524"/>
                    <a:pt x="28906" y="653328"/>
                    <a:pt x="28906" y="621711"/>
                  </a:cubicBezTo>
                  <a:cubicBezTo>
                    <a:pt x="28906" y="590095"/>
                    <a:pt x="55102" y="563898"/>
                    <a:pt x="86719" y="563898"/>
                  </a:cubicBezTo>
                  <a:cubicBezTo>
                    <a:pt x="118335" y="563898"/>
                    <a:pt x="144531" y="589191"/>
                    <a:pt x="144531" y="621711"/>
                  </a:cubicBezTo>
                  <a:close/>
                  <a:moveTo>
                    <a:pt x="28906" y="245929"/>
                  </a:moveTo>
                  <a:cubicBezTo>
                    <a:pt x="28906" y="214313"/>
                    <a:pt x="55102" y="188117"/>
                    <a:pt x="86719" y="188117"/>
                  </a:cubicBezTo>
                  <a:cubicBezTo>
                    <a:pt x="118335" y="188117"/>
                    <a:pt x="144531" y="214313"/>
                    <a:pt x="144531" y="245929"/>
                  </a:cubicBezTo>
                  <a:cubicBezTo>
                    <a:pt x="144531" y="277545"/>
                    <a:pt x="118335" y="303742"/>
                    <a:pt x="86719" y="303742"/>
                  </a:cubicBezTo>
                  <a:cubicBezTo>
                    <a:pt x="55102" y="303742"/>
                    <a:pt x="28906" y="277545"/>
                    <a:pt x="28906" y="245929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519A7D7-190F-E06E-9968-395D206E2593}"/>
                </a:ext>
              </a:extLst>
            </p:cNvPr>
            <p:cNvSpPr/>
            <p:nvPr/>
          </p:nvSpPr>
          <p:spPr>
            <a:xfrm>
              <a:off x="7618928" y="1129902"/>
              <a:ext cx="144531" cy="144531"/>
            </a:xfrm>
            <a:custGeom>
              <a:avLst/>
              <a:gdLst>
                <a:gd name="connsiteX0" fmla="*/ 72266 w 144531"/>
                <a:gd name="connsiteY0" fmla="*/ 0 h 144531"/>
                <a:gd name="connsiteX1" fmla="*/ 0 w 144531"/>
                <a:gd name="connsiteY1" fmla="*/ 72266 h 144531"/>
                <a:gd name="connsiteX2" fmla="*/ 72266 w 144531"/>
                <a:gd name="connsiteY2" fmla="*/ 144531 h 144531"/>
                <a:gd name="connsiteX3" fmla="*/ 144531 w 144531"/>
                <a:gd name="connsiteY3" fmla="*/ 72266 h 144531"/>
                <a:gd name="connsiteX4" fmla="*/ 72266 w 144531"/>
                <a:gd name="connsiteY4" fmla="*/ 0 h 144531"/>
                <a:gd name="connsiteX5" fmla="*/ 72266 w 144531"/>
                <a:gd name="connsiteY5" fmla="*/ 115626 h 144531"/>
                <a:gd name="connsiteX6" fmla="*/ 28906 w 144531"/>
                <a:gd name="connsiteY6" fmla="*/ 72266 h 144531"/>
                <a:gd name="connsiteX7" fmla="*/ 72266 w 144531"/>
                <a:gd name="connsiteY7" fmla="*/ 28906 h 144531"/>
                <a:gd name="connsiteX8" fmla="*/ 115625 w 144531"/>
                <a:gd name="connsiteY8" fmla="*/ 72266 h 144531"/>
                <a:gd name="connsiteX9" fmla="*/ 72266 w 144531"/>
                <a:gd name="connsiteY9" fmla="*/ 115626 h 14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531" h="144531">
                  <a:moveTo>
                    <a:pt x="72266" y="0"/>
                  </a:moveTo>
                  <a:cubicBezTo>
                    <a:pt x="32519" y="0"/>
                    <a:pt x="0" y="32520"/>
                    <a:pt x="0" y="72266"/>
                  </a:cubicBezTo>
                  <a:cubicBezTo>
                    <a:pt x="0" y="112012"/>
                    <a:pt x="32519" y="144531"/>
                    <a:pt x="72266" y="144531"/>
                  </a:cubicBezTo>
                  <a:cubicBezTo>
                    <a:pt x="112012" y="144531"/>
                    <a:pt x="144531" y="112012"/>
                    <a:pt x="144531" y="72266"/>
                  </a:cubicBezTo>
                  <a:cubicBezTo>
                    <a:pt x="144531" y="31616"/>
                    <a:pt x="112012" y="0"/>
                    <a:pt x="72266" y="0"/>
                  </a:cubicBezTo>
                  <a:close/>
                  <a:moveTo>
                    <a:pt x="72266" y="115626"/>
                  </a:moveTo>
                  <a:cubicBezTo>
                    <a:pt x="48779" y="115626"/>
                    <a:pt x="28906" y="96656"/>
                    <a:pt x="28906" y="72266"/>
                  </a:cubicBezTo>
                  <a:cubicBezTo>
                    <a:pt x="28906" y="48780"/>
                    <a:pt x="47876" y="28906"/>
                    <a:pt x="72266" y="28906"/>
                  </a:cubicBezTo>
                  <a:cubicBezTo>
                    <a:pt x="96655" y="28906"/>
                    <a:pt x="115625" y="47876"/>
                    <a:pt x="115625" y="72266"/>
                  </a:cubicBezTo>
                  <a:cubicBezTo>
                    <a:pt x="115625" y="95752"/>
                    <a:pt x="96655" y="115626"/>
                    <a:pt x="72266" y="115626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A3E3BF9-0BAC-AA69-9AEA-54A8A82E1D7E}"/>
                </a:ext>
              </a:extLst>
            </p:cNvPr>
            <p:cNvSpPr/>
            <p:nvPr/>
          </p:nvSpPr>
          <p:spPr>
            <a:xfrm>
              <a:off x="7531306" y="1043183"/>
              <a:ext cx="317969" cy="317065"/>
            </a:xfrm>
            <a:custGeom>
              <a:avLst/>
              <a:gdLst>
                <a:gd name="connsiteX0" fmla="*/ 27100 w 317969"/>
                <a:gd name="connsiteY0" fmla="*/ 250220 h 317065"/>
                <a:gd name="connsiteX1" fmla="*/ 67749 w 317969"/>
                <a:gd name="connsiteY1" fmla="*/ 290870 h 317065"/>
                <a:gd name="connsiteX2" fmla="*/ 88525 w 317969"/>
                <a:gd name="connsiteY2" fmla="*/ 290870 h 317065"/>
                <a:gd name="connsiteX3" fmla="*/ 103882 w 317969"/>
                <a:gd name="connsiteY3" fmla="*/ 275513 h 317065"/>
                <a:gd name="connsiteX4" fmla="*/ 116528 w 317969"/>
                <a:gd name="connsiteY4" fmla="*/ 280933 h 317065"/>
                <a:gd name="connsiteX5" fmla="*/ 116528 w 317969"/>
                <a:gd name="connsiteY5" fmla="*/ 302613 h 317065"/>
                <a:gd name="connsiteX6" fmla="*/ 130982 w 317969"/>
                <a:gd name="connsiteY6" fmla="*/ 317066 h 317065"/>
                <a:gd name="connsiteX7" fmla="*/ 174341 w 317969"/>
                <a:gd name="connsiteY7" fmla="*/ 317066 h 317065"/>
                <a:gd name="connsiteX8" fmla="*/ 174341 w 317969"/>
                <a:gd name="connsiteY8" fmla="*/ 289063 h 317065"/>
                <a:gd name="connsiteX9" fmla="*/ 145435 w 317969"/>
                <a:gd name="connsiteY9" fmla="*/ 289063 h 317065"/>
                <a:gd name="connsiteX10" fmla="*/ 145435 w 317969"/>
                <a:gd name="connsiteY10" fmla="*/ 270996 h 317065"/>
                <a:gd name="connsiteX11" fmla="*/ 134595 w 317969"/>
                <a:gd name="connsiteY11" fmla="*/ 257447 h 317065"/>
                <a:gd name="connsiteX12" fmla="*/ 108399 w 317969"/>
                <a:gd name="connsiteY12" fmla="*/ 246607 h 317065"/>
                <a:gd name="connsiteX13" fmla="*/ 91235 w 317969"/>
                <a:gd name="connsiteY13" fmla="*/ 249317 h 317065"/>
                <a:gd name="connsiteX14" fmla="*/ 78589 w 317969"/>
                <a:gd name="connsiteY14" fmla="*/ 261963 h 317065"/>
                <a:gd name="connsiteX15" fmla="*/ 57812 w 317969"/>
                <a:gd name="connsiteY15" fmla="*/ 241187 h 317065"/>
                <a:gd name="connsiteX16" fmla="*/ 70459 w 317969"/>
                <a:gd name="connsiteY16" fmla="*/ 228540 h 317065"/>
                <a:gd name="connsiteX17" fmla="*/ 73169 w 317969"/>
                <a:gd name="connsiteY17" fmla="*/ 211377 h 317065"/>
                <a:gd name="connsiteX18" fmla="*/ 62329 w 317969"/>
                <a:gd name="connsiteY18" fmla="*/ 185181 h 317065"/>
                <a:gd name="connsiteX19" fmla="*/ 48779 w 317969"/>
                <a:gd name="connsiteY19" fmla="*/ 174341 h 317065"/>
                <a:gd name="connsiteX20" fmla="*/ 30713 w 317969"/>
                <a:gd name="connsiteY20" fmla="*/ 174341 h 317065"/>
                <a:gd name="connsiteX21" fmla="*/ 30713 w 317969"/>
                <a:gd name="connsiteY21" fmla="*/ 144531 h 317065"/>
                <a:gd name="connsiteX22" fmla="*/ 48779 w 317969"/>
                <a:gd name="connsiteY22" fmla="*/ 144531 h 317065"/>
                <a:gd name="connsiteX23" fmla="*/ 62329 w 317969"/>
                <a:gd name="connsiteY23" fmla="*/ 133691 h 317065"/>
                <a:gd name="connsiteX24" fmla="*/ 73169 w 317969"/>
                <a:gd name="connsiteY24" fmla="*/ 107495 h 317065"/>
                <a:gd name="connsiteX25" fmla="*/ 70459 w 317969"/>
                <a:gd name="connsiteY25" fmla="*/ 90332 h 317065"/>
                <a:gd name="connsiteX26" fmla="*/ 57812 w 317969"/>
                <a:gd name="connsiteY26" fmla="*/ 77685 h 317065"/>
                <a:gd name="connsiteX27" fmla="*/ 78589 w 317969"/>
                <a:gd name="connsiteY27" fmla="*/ 56909 h 317065"/>
                <a:gd name="connsiteX28" fmla="*/ 91235 w 317969"/>
                <a:gd name="connsiteY28" fmla="*/ 69556 h 317065"/>
                <a:gd name="connsiteX29" fmla="*/ 108399 w 317969"/>
                <a:gd name="connsiteY29" fmla="*/ 72266 h 317065"/>
                <a:gd name="connsiteX30" fmla="*/ 134595 w 317969"/>
                <a:gd name="connsiteY30" fmla="*/ 61426 h 317065"/>
                <a:gd name="connsiteX31" fmla="*/ 145435 w 317969"/>
                <a:gd name="connsiteY31" fmla="*/ 47876 h 317065"/>
                <a:gd name="connsiteX32" fmla="*/ 145435 w 317969"/>
                <a:gd name="connsiteY32" fmla="*/ 29809 h 317065"/>
                <a:gd name="connsiteX33" fmla="*/ 174341 w 317969"/>
                <a:gd name="connsiteY33" fmla="*/ 29809 h 317065"/>
                <a:gd name="connsiteX34" fmla="*/ 174341 w 317969"/>
                <a:gd name="connsiteY34" fmla="*/ 47876 h 317065"/>
                <a:gd name="connsiteX35" fmla="*/ 185181 w 317969"/>
                <a:gd name="connsiteY35" fmla="*/ 61426 h 317065"/>
                <a:gd name="connsiteX36" fmla="*/ 211377 w 317969"/>
                <a:gd name="connsiteY36" fmla="*/ 72266 h 317065"/>
                <a:gd name="connsiteX37" fmla="*/ 228540 w 317969"/>
                <a:gd name="connsiteY37" fmla="*/ 69556 h 317065"/>
                <a:gd name="connsiteX38" fmla="*/ 241187 w 317969"/>
                <a:gd name="connsiteY38" fmla="*/ 56909 h 317065"/>
                <a:gd name="connsiteX39" fmla="*/ 261963 w 317969"/>
                <a:gd name="connsiteY39" fmla="*/ 77685 h 317065"/>
                <a:gd name="connsiteX40" fmla="*/ 249317 w 317969"/>
                <a:gd name="connsiteY40" fmla="*/ 90332 h 317065"/>
                <a:gd name="connsiteX41" fmla="*/ 246607 w 317969"/>
                <a:gd name="connsiteY41" fmla="*/ 107495 h 317065"/>
                <a:gd name="connsiteX42" fmla="*/ 257447 w 317969"/>
                <a:gd name="connsiteY42" fmla="*/ 133691 h 317065"/>
                <a:gd name="connsiteX43" fmla="*/ 270996 w 317969"/>
                <a:gd name="connsiteY43" fmla="*/ 144531 h 317065"/>
                <a:gd name="connsiteX44" fmla="*/ 289063 w 317969"/>
                <a:gd name="connsiteY44" fmla="*/ 144531 h 317065"/>
                <a:gd name="connsiteX45" fmla="*/ 289063 w 317969"/>
                <a:gd name="connsiteY45" fmla="*/ 187891 h 317065"/>
                <a:gd name="connsiteX46" fmla="*/ 317969 w 317969"/>
                <a:gd name="connsiteY46" fmla="*/ 187891 h 317065"/>
                <a:gd name="connsiteX47" fmla="*/ 317969 w 317969"/>
                <a:gd name="connsiteY47" fmla="*/ 130079 h 317065"/>
                <a:gd name="connsiteX48" fmla="*/ 303516 w 317969"/>
                <a:gd name="connsiteY48" fmla="*/ 115625 h 317065"/>
                <a:gd name="connsiteX49" fmla="*/ 281836 w 317969"/>
                <a:gd name="connsiteY49" fmla="*/ 115625 h 317065"/>
                <a:gd name="connsiteX50" fmla="*/ 276416 w 317969"/>
                <a:gd name="connsiteY50" fmla="*/ 102979 h 317065"/>
                <a:gd name="connsiteX51" fmla="*/ 291773 w 317969"/>
                <a:gd name="connsiteY51" fmla="*/ 87622 h 317065"/>
                <a:gd name="connsiteX52" fmla="*/ 291773 w 317969"/>
                <a:gd name="connsiteY52" fmla="*/ 66846 h 317065"/>
                <a:gd name="connsiteX53" fmla="*/ 251123 w 317969"/>
                <a:gd name="connsiteY53" fmla="*/ 26197 h 317065"/>
                <a:gd name="connsiteX54" fmla="*/ 230347 w 317969"/>
                <a:gd name="connsiteY54" fmla="*/ 26197 h 317065"/>
                <a:gd name="connsiteX55" fmla="*/ 214990 w 317969"/>
                <a:gd name="connsiteY55" fmla="*/ 41553 h 317065"/>
                <a:gd name="connsiteX56" fmla="*/ 202344 w 317969"/>
                <a:gd name="connsiteY56" fmla="*/ 36133 h 317065"/>
                <a:gd name="connsiteX57" fmla="*/ 202344 w 317969"/>
                <a:gd name="connsiteY57" fmla="*/ 14453 h 317065"/>
                <a:gd name="connsiteX58" fmla="*/ 187891 w 317969"/>
                <a:gd name="connsiteY58" fmla="*/ 0 h 317065"/>
                <a:gd name="connsiteX59" fmla="*/ 130078 w 317969"/>
                <a:gd name="connsiteY59" fmla="*/ 0 h 317065"/>
                <a:gd name="connsiteX60" fmla="*/ 115625 w 317969"/>
                <a:gd name="connsiteY60" fmla="*/ 14453 h 317065"/>
                <a:gd name="connsiteX61" fmla="*/ 115625 w 317969"/>
                <a:gd name="connsiteY61" fmla="*/ 36133 h 317065"/>
                <a:gd name="connsiteX62" fmla="*/ 102978 w 317969"/>
                <a:gd name="connsiteY62" fmla="*/ 41553 h 317065"/>
                <a:gd name="connsiteX63" fmla="*/ 87622 w 317969"/>
                <a:gd name="connsiteY63" fmla="*/ 26197 h 317065"/>
                <a:gd name="connsiteX64" fmla="*/ 66845 w 317969"/>
                <a:gd name="connsiteY64" fmla="*/ 26197 h 317065"/>
                <a:gd name="connsiteX65" fmla="*/ 26196 w 317969"/>
                <a:gd name="connsiteY65" fmla="*/ 66846 h 317065"/>
                <a:gd name="connsiteX66" fmla="*/ 26196 w 317969"/>
                <a:gd name="connsiteY66" fmla="*/ 87622 h 317065"/>
                <a:gd name="connsiteX67" fmla="*/ 41553 w 317969"/>
                <a:gd name="connsiteY67" fmla="*/ 102979 h 317065"/>
                <a:gd name="connsiteX68" fmla="*/ 36133 w 317969"/>
                <a:gd name="connsiteY68" fmla="*/ 115625 h 317065"/>
                <a:gd name="connsiteX69" fmla="*/ 14453 w 317969"/>
                <a:gd name="connsiteY69" fmla="*/ 115625 h 317065"/>
                <a:gd name="connsiteX70" fmla="*/ 0 w 317969"/>
                <a:gd name="connsiteY70" fmla="*/ 130079 h 317065"/>
                <a:gd name="connsiteX71" fmla="*/ 0 w 317969"/>
                <a:gd name="connsiteY71" fmla="*/ 187891 h 317065"/>
                <a:gd name="connsiteX72" fmla="*/ 14453 w 317969"/>
                <a:gd name="connsiteY72" fmla="*/ 202344 h 317065"/>
                <a:gd name="connsiteX73" fmla="*/ 36133 w 317969"/>
                <a:gd name="connsiteY73" fmla="*/ 202344 h 317065"/>
                <a:gd name="connsiteX74" fmla="*/ 41553 w 317969"/>
                <a:gd name="connsiteY74" fmla="*/ 214990 h 317065"/>
                <a:gd name="connsiteX75" fmla="*/ 26196 w 317969"/>
                <a:gd name="connsiteY75" fmla="*/ 230347 h 317065"/>
                <a:gd name="connsiteX76" fmla="*/ 27100 w 317969"/>
                <a:gd name="connsiteY76" fmla="*/ 250220 h 31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17969" h="317065">
                  <a:moveTo>
                    <a:pt x="27100" y="250220"/>
                  </a:moveTo>
                  <a:lnTo>
                    <a:pt x="67749" y="290870"/>
                  </a:lnTo>
                  <a:cubicBezTo>
                    <a:pt x="73169" y="296289"/>
                    <a:pt x="82202" y="296289"/>
                    <a:pt x="88525" y="290870"/>
                  </a:cubicBezTo>
                  <a:lnTo>
                    <a:pt x="103882" y="275513"/>
                  </a:lnTo>
                  <a:cubicBezTo>
                    <a:pt x="108399" y="277320"/>
                    <a:pt x="112012" y="279127"/>
                    <a:pt x="116528" y="280933"/>
                  </a:cubicBezTo>
                  <a:lnTo>
                    <a:pt x="116528" y="302613"/>
                  </a:lnTo>
                  <a:cubicBezTo>
                    <a:pt x="116528" y="310743"/>
                    <a:pt x="122852" y="317066"/>
                    <a:pt x="130982" y="317066"/>
                  </a:cubicBezTo>
                  <a:lnTo>
                    <a:pt x="174341" y="317066"/>
                  </a:lnTo>
                  <a:lnTo>
                    <a:pt x="174341" y="289063"/>
                  </a:lnTo>
                  <a:lnTo>
                    <a:pt x="145435" y="289063"/>
                  </a:lnTo>
                  <a:lnTo>
                    <a:pt x="145435" y="270996"/>
                  </a:lnTo>
                  <a:cubicBezTo>
                    <a:pt x="145435" y="264673"/>
                    <a:pt x="140918" y="258350"/>
                    <a:pt x="134595" y="257447"/>
                  </a:cubicBezTo>
                  <a:cubicBezTo>
                    <a:pt x="125561" y="254737"/>
                    <a:pt x="116528" y="251123"/>
                    <a:pt x="108399" y="246607"/>
                  </a:cubicBezTo>
                  <a:cubicBezTo>
                    <a:pt x="102978" y="242994"/>
                    <a:pt x="95752" y="243897"/>
                    <a:pt x="91235" y="249317"/>
                  </a:cubicBezTo>
                  <a:lnTo>
                    <a:pt x="78589" y="261963"/>
                  </a:lnTo>
                  <a:lnTo>
                    <a:pt x="57812" y="241187"/>
                  </a:lnTo>
                  <a:lnTo>
                    <a:pt x="70459" y="228540"/>
                  </a:lnTo>
                  <a:cubicBezTo>
                    <a:pt x="74976" y="224024"/>
                    <a:pt x="75879" y="216797"/>
                    <a:pt x="73169" y="211377"/>
                  </a:cubicBezTo>
                  <a:cubicBezTo>
                    <a:pt x="68652" y="203247"/>
                    <a:pt x="65039" y="194214"/>
                    <a:pt x="62329" y="185181"/>
                  </a:cubicBezTo>
                  <a:cubicBezTo>
                    <a:pt x="60523" y="178858"/>
                    <a:pt x="55102" y="174341"/>
                    <a:pt x="48779" y="174341"/>
                  </a:cubicBezTo>
                  <a:lnTo>
                    <a:pt x="30713" y="174341"/>
                  </a:lnTo>
                  <a:lnTo>
                    <a:pt x="30713" y="144531"/>
                  </a:lnTo>
                  <a:lnTo>
                    <a:pt x="48779" y="144531"/>
                  </a:lnTo>
                  <a:cubicBezTo>
                    <a:pt x="55102" y="144531"/>
                    <a:pt x="61426" y="140015"/>
                    <a:pt x="62329" y="133691"/>
                  </a:cubicBezTo>
                  <a:cubicBezTo>
                    <a:pt x="65039" y="124658"/>
                    <a:pt x="68652" y="115625"/>
                    <a:pt x="73169" y="107495"/>
                  </a:cubicBezTo>
                  <a:cubicBezTo>
                    <a:pt x="76782" y="102075"/>
                    <a:pt x="75879" y="94849"/>
                    <a:pt x="70459" y="90332"/>
                  </a:cubicBezTo>
                  <a:lnTo>
                    <a:pt x="57812" y="77685"/>
                  </a:lnTo>
                  <a:lnTo>
                    <a:pt x="78589" y="56909"/>
                  </a:lnTo>
                  <a:lnTo>
                    <a:pt x="91235" y="69556"/>
                  </a:lnTo>
                  <a:cubicBezTo>
                    <a:pt x="95752" y="74072"/>
                    <a:pt x="102978" y="74976"/>
                    <a:pt x="108399" y="72266"/>
                  </a:cubicBezTo>
                  <a:cubicBezTo>
                    <a:pt x="116528" y="67749"/>
                    <a:pt x="125561" y="64136"/>
                    <a:pt x="134595" y="61426"/>
                  </a:cubicBezTo>
                  <a:cubicBezTo>
                    <a:pt x="140918" y="59619"/>
                    <a:pt x="145435" y="54199"/>
                    <a:pt x="145435" y="47876"/>
                  </a:cubicBezTo>
                  <a:lnTo>
                    <a:pt x="145435" y="29809"/>
                  </a:lnTo>
                  <a:lnTo>
                    <a:pt x="174341" y="29809"/>
                  </a:lnTo>
                  <a:lnTo>
                    <a:pt x="174341" y="47876"/>
                  </a:lnTo>
                  <a:cubicBezTo>
                    <a:pt x="174341" y="54199"/>
                    <a:pt x="178858" y="60523"/>
                    <a:pt x="185181" y="61426"/>
                  </a:cubicBezTo>
                  <a:cubicBezTo>
                    <a:pt x="194214" y="64136"/>
                    <a:pt x="203247" y="67749"/>
                    <a:pt x="211377" y="72266"/>
                  </a:cubicBezTo>
                  <a:cubicBezTo>
                    <a:pt x="216797" y="75879"/>
                    <a:pt x="224024" y="74976"/>
                    <a:pt x="228540" y="69556"/>
                  </a:cubicBezTo>
                  <a:lnTo>
                    <a:pt x="241187" y="56909"/>
                  </a:lnTo>
                  <a:lnTo>
                    <a:pt x="261963" y="77685"/>
                  </a:lnTo>
                  <a:lnTo>
                    <a:pt x="249317" y="90332"/>
                  </a:lnTo>
                  <a:cubicBezTo>
                    <a:pt x="244800" y="94849"/>
                    <a:pt x="243897" y="102075"/>
                    <a:pt x="246607" y="107495"/>
                  </a:cubicBezTo>
                  <a:cubicBezTo>
                    <a:pt x="251123" y="115625"/>
                    <a:pt x="254737" y="124658"/>
                    <a:pt x="257447" y="133691"/>
                  </a:cubicBezTo>
                  <a:cubicBezTo>
                    <a:pt x="259253" y="140015"/>
                    <a:pt x="264673" y="144531"/>
                    <a:pt x="270996" y="144531"/>
                  </a:cubicBezTo>
                  <a:lnTo>
                    <a:pt x="289063" y="144531"/>
                  </a:lnTo>
                  <a:lnTo>
                    <a:pt x="289063" y="187891"/>
                  </a:lnTo>
                  <a:lnTo>
                    <a:pt x="317969" y="187891"/>
                  </a:lnTo>
                  <a:lnTo>
                    <a:pt x="317969" y="130079"/>
                  </a:lnTo>
                  <a:cubicBezTo>
                    <a:pt x="317969" y="121948"/>
                    <a:pt x="311646" y="115625"/>
                    <a:pt x="303516" y="115625"/>
                  </a:cubicBezTo>
                  <a:lnTo>
                    <a:pt x="281836" y="115625"/>
                  </a:lnTo>
                  <a:cubicBezTo>
                    <a:pt x="280030" y="111108"/>
                    <a:pt x="278223" y="107495"/>
                    <a:pt x="276416" y="102979"/>
                  </a:cubicBezTo>
                  <a:lnTo>
                    <a:pt x="291773" y="87622"/>
                  </a:lnTo>
                  <a:cubicBezTo>
                    <a:pt x="297192" y="82202"/>
                    <a:pt x="297192" y="73169"/>
                    <a:pt x="291773" y="66846"/>
                  </a:cubicBezTo>
                  <a:lnTo>
                    <a:pt x="251123" y="26197"/>
                  </a:lnTo>
                  <a:cubicBezTo>
                    <a:pt x="245704" y="20776"/>
                    <a:pt x="236670" y="20776"/>
                    <a:pt x="230347" y="26197"/>
                  </a:cubicBezTo>
                  <a:lnTo>
                    <a:pt x="214990" y="41553"/>
                  </a:lnTo>
                  <a:cubicBezTo>
                    <a:pt x="210474" y="39746"/>
                    <a:pt x="206860" y="37940"/>
                    <a:pt x="202344" y="36133"/>
                  </a:cubicBezTo>
                  <a:lnTo>
                    <a:pt x="202344" y="14453"/>
                  </a:lnTo>
                  <a:cubicBezTo>
                    <a:pt x="202344" y="6323"/>
                    <a:pt x="196021" y="0"/>
                    <a:pt x="187891" y="0"/>
                  </a:cubicBezTo>
                  <a:lnTo>
                    <a:pt x="130078" y="0"/>
                  </a:lnTo>
                  <a:cubicBezTo>
                    <a:pt x="121948" y="0"/>
                    <a:pt x="115625" y="6323"/>
                    <a:pt x="115625" y="14453"/>
                  </a:cubicBezTo>
                  <a:lnTo>
                    <a:pt x="115625" y="36133"/>
                  </a:lnTo>
                  <a:cubicBezTo>
                    <a:pt x="111108" y="37940"/>
                    <a:pt x="107495" y="39746"/>
                    <a:pt x="102978" y="41553"/>
                  </a:cubicBezTo>
                  <a:lnTo>
                    <a:pt x="87622" y="26197"/>
                  </a:lnTo>
                  <a:cubicBezTo>
                    <a:pt x="82202" y="20776"/>
                    <a:pt x="73169" y="20776"/>
                    <a:pt x="66845" y="26197"/>
                  </a:cubicBezTo>
                  <a:lnTo>
                    <a:pt x="26196" y="66846"/>
                  </a:lnTo>
                  <a:cubicBezTo>
                    <a:pt x="20776" y="72266"/>
                    <a:pt x="20776" y="81299"/>
                    <a:pt x="26196" y="87622"/>
                  </a:cubicBezTo>
                  <a:lnTo>
                    <a:pt x="41553" y="102979"/>
                  </a:lnTo>
                  <a:cubicBezTo>
                    <a:pt x="39746" y="107495"/>
                    <a:pt x="37940" y="111108"/>
                    <a:pt x="36133" y="115625"/>
                  </a:cubicBezTo>
                  <a:lnTo>
                    <a:pt x="14453" y="115625"/>
                  </a:lnTo>
                  <a:cubicBezTo>
                    <a:pt x="6323" y="115625"/>
                    <a:pt x="0" y="121948"/>
                    <a:pt x="0" y="130079"/>
                  </a:cubicBezTo>
                  <a:lnTo>
                    <a:pt x="0" y="187891"/>
                  </a:lnTo>
                  <a:cubicBezTo>
                    <a:pt x="0" y="196021"/>
                    <a:pt x="6323" y="202344"/>
                    <a:pt x="14453" y="202344"/>
                  </a:cubicBezTo>
                  <a:lnTo>
                    <a:pt x="36133" y="202344"/>
                  </a:lnTo>
                  <a:cubicBezTo>
                    <a:pt x="37940" y="206861"/>
                    <a:pt x="39746" y="210474"/>
                    <a:pt x="41553" y="214990"/>
                  </a:cubicBezTo>
                  <a:lnTo>
                    <a:pt x="26196" y="230347"/>
                  </a:lnTo>
                  <a:cubicBezTo>
                    <a:pt x="21679" y="235767"/>
                    <a:pt x="21679" y="244800"/>
                    <a:pt x="27100" y="250220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301F933-889F-42BC-88A1-4619317C1E11}"/>
                </a:ext>
              </a:extLst>
            </p:cNvPr>
            <p:cNvSpPr/>
            <p:nvPr/>
          </p:nvSpPr>
          <p:spPr>
            <a:xfrm>
              <a:off x="7843855" y="1268111"/>
              <a:ext cx="113818" cy="76782"/>
            </a:xfrm>
            <a:custGeom>
              <a:avLst/>
              <a:gdLst>
                <a:gd name="connsiteX0" fmla="*/ 0 w 113818"/>
                <a:gd name="connsiteY0" fmla="*/ 26196 h 76782"/>
                <a:gd name="connsiteX1" fmla="*/ 12647 w 113818"/>
                <a:gd name="connsiteY1" fmla="*/ 0 h 76782"/>
                <a:gd name="connsiteX2" fmla="*/ 113819 w 113818"/>
                <a:gd name="connsiteY2" fmla="*/ 50586 h 76782"/>
                <a:gd name="connsiteX3" fmla="*/ 101172 w 113818"/>
                <a:gd name="connsiteY3" fmla="*/ 76782 h 76782"/>
                <a:gd name="connsiteX4" fmla="*/ 0 w 113818"/>
                <a:gd name="connsiteY4" fmla="*/ 26196 h 7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18" h="76782">
                  <a:moveTo>
                    <a:pt x="0" y="26196"/>
                  </a:moveTo>
                  <a:lnTo>
                    <a:pt x="12647" y="0"/>
                  </a:lnTo>
                  <a:lnTo>
                    <a:pt x="113819" y="50586"/>
                  </a:lnTo>
                  <a:lnTo>
                    <a:pt x="101172" y="76782"/>
                  </a:lnTo>
                  <a:lnTo>
                    <a:pt x="0" y="26196"/>
                  </a:ln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1F6BA09-6260-AE3F-3645-1BE4EBAB0DCB}"/>
                </a:ext>
              </a:extLst>
            </p:cNvPr>
            <p:cNvSpPr/>
            <p:nvPr/>
          </p:nvSpPr>
          <p:spPr>
            <a:xfrm>
              <a:off x="7633296" y="1245528"/>
              <a:ext cx="361413" cy="332422"/>
            </a:xfrm>
            <a:custGeom>
              <a:avLst/>
              <a:gdLst>
                <a:gd name="connsiteX0" fmla="*/ 17248 w 361413"/>
                <a:gd name="connsiteY0" fmla="*/ 264673 h 332422"/>
                <a:gd name="connsiteX1" fmla="*/ 107581 w 361413"/>
                <a:gd name="connsiteY1" fmla="*/ 329712 h 332422"/>
                <a:gd name="connsiteX2" fmla="*/ 115710 w 361413"/>
                <a:gd name="connsiteY2" fmla="*/ 332422 h 332422"/>
                <a:gd name="connsiteX3" fmla="*/ 346961 w 361413"/>
                <a:gd name="connsiteY3" fmla="*/ 332422 h 332422"/>
                <a:gd name="connsiteX4" fmla="*/ 361414 w 361413"/>
                <a:gd name="connsiteY4" fmla="*/ 317969 h 332422"/>
                <a:gd name="connsiteX5" fmla="*/ 361414 w 361413"/>
                <a:gd name="connsiteY5" fmla="*/ 160791 h 332422"/>
                <a:gd name="connsiteX6" fmla="*/ 325281 w 361413"/>
                <a:gd name="connsiteY6" fmla="*/ 116528 h 332422"/>
                <a:gd name="connsiteX7" fmla="*/ 290051 w 361413"/>
                <a:gd name="connsiteY7" fmla="*/ 126465 h 332422"/>
                <a:gd name="connsiteX8" fmla="*/ 289148 w 361413"/>
                <a:gd name="connsiteY8" fmla="*/ 127368 h 332422"/>
                <a:gd name="connsiteX9" fmla="*/ 231335 w 361413"/>
                <a:gd name="connsiteY9" fmla="*/ 127368 h 332422"/>
                <a:gd name="connsiteX10" fmla="*/ 187976 w 361413"/>
                <a:gd name="connsiteY10" fmla="*/ 118335 h 332422"/>
                <a:gd name="connsiteX11" fmla="*/ 187976 w 361413"/>
                <a:gd name="connsiteY11" fmla="*/ 43359 h 332422"/>
                <a:gd name="connsiteX12" fmla="*/ 144617 w 361413"/>
                <a:gd name="connsiteY12" fmla="*/ 0 h 332422"/>
                <a:gd name="connsiteX13" fmla="*/ 101257 w 361413"/>
                <a:gd name="connsiteY13" fmla="*/ 43359 h 332422"/>
                <a:gd name="connsiteX14" fmla="*/ 101257 w 361413"/>
                <a:gd name="connsiteY14" fmla="*/ 220410 h 332422"/>
                <a:gd name="connsiteX15" fmla="*/ 63318 w 361413"/>
                <a:gd name="connsiteY15" fmla="*/ 197827 h 332422"/>
                <a:gd name="connsiteX16" fmla="*/ 24475 w 361413"/>
                <a:gd name="connsiteY16" fmla="*/ 196020 h 332422"/>
                <a:gd name="connsiteX17" fmla="*/ 21765 w 361413"/>
                <a:gd name="connsiteY17" fmla="*/ 196924 h 332422"/>
                <a:gd name="connsiteX18" fmla="*/ 85 w 361413"/>
                <a:gd name="connsiteY18" fmla="*/ 229443 h 332422"/>
                <a:gd name="connsiteX19" fmla="*/ 17248 w 361413"/>
                <a:gd name="connsiteY19" fmla="*/ 264673 h 332422"/>
                <a:gd name="connsiteX20" fmla="*/ 17248 w 361413"/>
                <a:gd name="connsiteY20" fmla="*/ 264673 h 332422"/>
                <a:gd name="connsiteX21" fmla="*/ 35315 w 361413"/>
                <a:gd name="connsiteY21" fmla="*/ 222217 h 332422"/>
                <a:gd name="connsiteX22" fmla="*/ 38025 w 361413"/>
                <a:gd name="connsiteY22" fmla="*/ 221314 h 332422"/>
                <a:gd name="connsiteX23" fmla="*/ 48865 w 361413"/>
                <a:gd name="connsiteY23" fmla="*/ 221314 h 332422"/>
                <a:gd name="connsiteX24" fmla="*/ 109387 w 361413"/>
                <a:gd name="connsiteY24" fmla="*/ 257447 h 332422"/>
                <a:gd name="connsiteX25" fmla="*/ 123840 w 361413"/>
                <a:gd name="connsiteY25" fmla="*/ 257447 h 332422"/>
                <a:gd name="connsiteX26" fmla="*/ 131067 w 361413"/>
                <a:gd name="connsiteY26" fmla="*/ 244800 h 332422"/>
                <a:gd name="connsiteX27" fmla="*/ 131067 w 361413"/>
                <a:gd name="connsiteY27" fmla="*/ 42456 h 332422"/>
                <a:gd name="connsiteX28" fmla="*/ 145520 w 361413"/>
                <a:gd name="connsiteY28" fmla="*/ 28003 h 332422"/>
                <a:gd name="connsiteX29" fmla="*/ 159973 w 361413"/>
                <a:gd name="connsiteY29" fmla="*/ 42456 h 332422"/>
                <a:gd name="connsiteX30" fmla="*/ 159973 w 361413"/>
                <a:gd name="connsiteY30" fmla="*/ 158984 h 332422"/>
                <a:gd name="connsiteX31" fmla="*/ 174426 w 361413"/>
                <a:gd name="connsiteY31" fmla="*/ 173437 h 332422"/>
                <a:gd name="connsiteX32" fmla="*/ 188880 w 361413"/>
                <a:gd name="connsiteY32" fmla="*/ 158984 h 332422"/>
                <a:gd name="connsiteX33" fmla="*/ 203332 w 361413"/>
                <a:gd name="connsiteY33" fmla="*/ 144531 h 332422"/>
                <a:gd name="connsiteX34" fmla="*/ 217785 w 361413"/>
                <a:gd name="connsiteY34" fmla="*/ 158984 h 332422"/>
                <a:gd name="connsiteX35" fmla="*/ 232239 w 361413"/>
                <a:gd name="connsiteY35" fmla="*/ 173437 h 332422"/>
                <a:gd name="connsiteX36" fmla="*/ 246692 w 361413"/>
                <a:gd name="connsiteY36" fmla="*/ 158984 h 332422"/>
                <a:gd name="connsiteX37" fmla="*/ 261145 w 361413"/>
                <a:gd name="connsiteY37" fmla="*/ 144531 h 332422"/>
                <a:gd name="connsiteX38" fmla="*/ 275598 w 361413"/>
                <a:gd name="connsiteY38" fmla="*/ 158984 h 332422"/>
                <a:gd name="connsiteX39" fmla="*/ 290051 w 361413"/>
                <a:gd name="connsiteY39" fmla="*/ 173437 h 332422"/>
                <a:gd name="connsiteX40" fmla="*/ 304505 w 361413"/>
                <a:gd name="connsiteY40" fmla="*/ 158984 h 332422"/>
                <a:gd name="connsiteX41" fmla="*/ 309924 w 361413"/>
                <a:gd name="connsiteY41" fmla="*/ 148144 h 332422"/>
                <a:gd name="connsiteX42" fmla="*/ 321667 w 361413"/>
                <a:gd name="connsiteY42" fmla="*/ 145435 h 332422"/>
                <a:gd name="connsiteX43" fmla="*/ 333411 w 361413"/>
                <a:gd name="connsiteY43" fmla="*/ 160791 h 332422"/>
                <a:gd name="connsiteX44" fmla="*/ 333411 w 361413"/>
                <a:gd name="connsiteY44" fmla="*/ 303516 h 332422"/>
                <a:gd name="connsiteX45" fmla="*/ 121130 w 361413"/>
                <a:gd name="connsiteY45" fmla="*/ 303516 h 332422"/>
                <a:gd name="connsiteX46" fmla="*/ 34411 w 361413"/>
                <a:gd name="connsiteY46" fmla="*/ 241186 h 332422"/>
                <a:gd name="connsiteX47" fmla="*/ 29895 w 361413"/>
                <a:gd name="connsiteY47" fmla="*/ 231250 h 332422"/>
                <a:gd name="connsiteX48" fmla="*/ 35315 w 361413"/>
                <a:gd name="connsiteY48" fmla="*/ 222217 h 332422"/>
                <a:gd name="connsiteX49" fmla="*/ 35315 w 361413"/>
                <a:gd name="connsiteY49" fmla="*/ 222217 h 33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61413" h="332422">
                  <a:moveTo>
                    <a:pt x="17248" y="264673"/>
                  </a:moveTo>
                  <a:lnTo>
                    <a:pt x="107581" y="329712"/>
                  </a:lnTo>
                  <a:cubicBezTo>
                    <a:pt x="110290" y="331519"/>
                    <a:pt x="113000" y="332422"/>
                    <a:pt x="115710" y="332422"/>
                  </a:cubicBezTo>
                  <a:lnTo>
                    <a:pt x="346961" y="332422"/>
                  </a:lnTo>
                  <a:cubicBezTo>
                    <a:pt x="355090" y="332422"/>
                    <a:pt x="361414" y="326099"/>
                    <a:pt x="361414" y="317969"/>
                  </a:cubicBezTo>
                  <a:lnTo>
                    <a:pt x="361414" y="160791"/>
                  </a:lnTo>
                  <a:cubicBezTo>
                    <a:pt x="361414" y="139111"/>
                    <a:pt x="346057" y="120142"/>
                    <a:pt x="325281" y="116528"/>
                  </a:cubicBezTo>
                  <a:cubicBezTo>
                    <a:pt x="312634" y="114721"/>
                    <a:pt x="299988" y="118335"/>
                    <a:pt x="290051" y="126465"/>
                  </a:cubicBezTo>
                  <a:cubicBezTo>
                    <a:pt x="290051" y="126465"/>
                    <a:pt x="289148" y="127368"/>
                    <a:pt x="289148" y="127368"/>
                  </a:cubicBezTo>
                  <a:cubicBezTo>
                    <a:pt x="272888" y="112915"/>
                    <a:pt x="247595" y="112915"/>
                    <a:pt x="231335" y="127368"/>
                  </a:cubicBezTo>
                  <a:cubicBezTo>
                    <a:pt x="219592" y="117432"/>
                    <a:pt x="203332" y="113818"/>
                    <a:pt x="187976" y="118335"/>
                  </a:cubicBezTo>
                  <a:lnTo>
                    <a:pt x="187976" y="43359"/>
                  </a:lnTo>
                  <a:cubicBezTo>
                    <a:pt x="187976" y="19873"/>
                    <a:pt x="169006" y="0"/>
                    <a:pt x="144617" y="0"/>
                  </a:cubicBezTo>
                  <a:cubicBezTo>
                    <a:pt x="121130" y="0"/>
                    <a:pt x="101257" y="18970"/>
                    <a:pt x="101257" y="43359"/>
                  </a:cubicBezTo>
                  <a:lnTo>
                    <a:pt x="101257" y="220410"/>
                  </a:lnTo>
                  <a:lnTo>
                    <a:pt x="63318" y="197827"/>
                  </a:lnTo>
                  <a:cubicBezTo>
                    <a:pt x="51575" y="190601"/>
                    <a:pt x="37121" y="190601"/>
                    <a:pt x="24475" y="196020"/>
                  </a:cubicBezTo>
                  <a:lnTo>
                    <a:pt x="21765" y="196924"/>
                  </a:lnTo>
                  <a:cubicBezTo>
                    <a:pt x="9118" y="203247"/>
                    <a:pt x="988" y="215894"/>
                    <a:pt x="85" y="229443"/>
                  </a:cubicBezTo>
                  <a:cubicBezTo>
                    <a:pt x="-818" y="242993"/>
                    <a:pt x="5505" y="256543"/>
                    <a:pt x="17248" y="264673"/>
                  </a:cubicBezTo>
                  <a:lnTo>
                    <a:pt x="17248" y="264673"/>
                  </a:lnTo>
                  <a:close/>
                  <a:moveTo>
                    <a:pt x="35315" y="222217"/>
                  </a:moveTo>
                  <a:lnTo>
                    <a:pt x="38025" y="221314"/>
                  </a:lnTo>
                  <a:cubicBezTo>
                    <a:pt x="41638" y="219507"/>
                    <a:pt x="45251" y="219507"/>
                    <a:pt x="48865" y="221314"/>
                  </a:cubicBezTo>
                  <a:lnTo>
                    <a:pt x="109387" y="257447"/>
                  </a:lnTo>
                  <a:cubicBezTo>
                    <a:pt x="113903" y="260156"/>
                    <a:pt x="119324" y="260156"/>
                    <a:pt x="123840" y="257447"/>
                  </a:cubicBezTo>
                  <a:cubicBezTo>
                    <a:pt x="128357" y="254736"/>
                    <a:pt x="131067" y="250220"/>
                    <a:pt x="131067" y="244800"/>
                  </a:cubicBezTo>
                  <a:lnTo>
                    <a:pt x="131067" y="42456"/>
                  </a:lnTo>
                  <a:cubicBezTo>
                    <a:pt x="131067" y="34326"/>
                    <a:pt x="137390" y="28003"/>
                    <a:pt x="145520" y="28003"/>
                  </a:cubicBezTo>
                  <a:cubicBezTo>
                    <a:pt x="153650" y="28003"/>
                    <a:pt x="159973" y="34326"/>
                    <a:pt x="159973" y="42456"/>
                  </a:cubicBezTo>
                  <a:lnTo>
                    <a:pt x="159973" y="158984"/>
                  </a:lnTo>
                  <a:cubicBezTo>
                    <a:pt x="159973" y="167114"/>
                    <a:pt x="166296" y="173437"/>
                    <a:pt x="174426" y="173437"/>
                  </a:cubicBezTo>
                  <a:cubicBezTo>
                    <a:pt x="182556" y="173437"/>
                    <a:pt x="188880" y="167114"/>
                    <a:pt x="188880" y="158984"/>
                  </a:cubicBezTo>
                  <a:cubicBezTo>
                    <a:pt x="188880" y="150854"/>
                    <a:pt x="195202" y="144531"/>
                    <a:pt x="203332" y="144531"/>
                  </a:cubicBezTo>
                  <a:cubicBezTo>
                    <a:pt x="211463" y="144531"/>
                    <a:pt x="217785" y="150854"/>
                    <a:pt x="217785" y="158984"/>
                  </a:cubicBezTo>
                  <a:cubicBezTo>
                    <a:pt x="217785" y="167114"/>
                    <a:pt x="224109" y="173437"/>
                    <a:pt x="232239" y="173437"/>
                  </a:cubicBezTo>
                  <a:cubicBezTo>
                    <a:pt x="240368" y="173437"/>
                    <a:pt x="246692" y="167114"/>
                    <a:pt x="246692" y="158984"/>
                  </a:cubicBezTo>
                  <a:cubicBezTo>
                    <a:pt x="246692" y="150854"/>
                    <a:pt x="253015" y="144531"/>
                    <a:pt x="261145" y="144531"/>
                  </a:cubicBezTo>
                  <a:cubicBezTo>
                    <a:pt x="269275" y="144531"/>
                    <a:pt x="275598" y="150854"/>
                    <a:pt x="275598" y="158984"/>
                  </a:cubicBezTo>
                  <a:cubicBezTo>
                    <a:pt x="275598" y="167114"/>
                    <a:pt x="281922" y="173437"/>
                    <a:pt x="290051" y="173437"/>
                  </a:cubicBezTo>
                  <a:cubicBezTo>
                    <a:pt x="298181" y="173437"/>
                    <a:pt x="304505" y="167114"/>
                    <a:pt x="304505" y="158984"/>
                  </a:cubicBezTo>
                  <a:cubicBezTo>
                    <a:pt x="304505" y="154468"/>
                    <a:pt x="306311" y="150854"/>
                    <a:pt x="309924" y="148144"/>
                  </a:cubicBezTo>
                  <a:cubicBezTo>
                    <a:pt x="313538" y="145435"/>
                    <a:pt x="317151" y="144531"/>
                    <a:pt x="321667" y="145435"/>
                  </a:cubicBezTo>
                  <a:cubicBezTo>
                    <a:pt x="328894" y="147241"/>
                    <a:pt x="334314" y="153565"/>
                    <a:pt x="333411" y="160791"/>
                  </a:cubicBezTo>
                  <a:lnTo>
                    <a:pt x="333411" y="303516"/>
                  </a:lnTo>
                  <a:lnTo>
                    <a:pt x="121130" y="303516"/>
                  </a:lnTo>
                  <a:lnTo>
                    <a:pt x="34411" y="241186"/>
                  </a:lnTo>
                  <a:cubicBezTo>
                    <a:pt x="31701" y="239380"/>
                    <a:pt x="29895" y="234864"/>
                    <a:pt x="29895" y="231250"/>
                  </a:cubicBezTo>
                  <a:cubicBezTo>
                    <a:pt x="29895" y="227637"/>
                    <a:pt x="31701" y="224024"/>
                    <a:pt x="35315" y="222217"/>
                  </a:cubicBezTo>
                  <a:lnTo>
                    <a:pt x="35315" y="222217"/>
                  </a:ln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1F0735EB-C593-2D0A-F420-A4049CC485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31" y="363019"/>
            <a:ext cx="2912270" cy="1106662"/>
          </a:xfrm>
          <a:prstGeom prst="rect">
            <a:avLst/>
          </a:prstGeom>
        </p:spPr>
      </p:pic>
      <p:sp>
        <p:nvSpPr>
          <p:cNvPr id="95" name="Text Placeholder 32">
            <a:extLst>
              <a:ext uri="{FF2B5EF4-FFF2-40B4-BE49-F238E27FC236}">
                <a16:creationId xmlns:a16="http://schemas.microsoft.com/office/drawing/2014/main" id="{BBA68F5D-B2AF-3BB8-9C7D-5ACEFC5E44B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13666" y="4144237"/>
            <a:ext cx="2757211" cy="25485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420"/>
              </a:lnSpc>
              <a:spcBef>
                <a:spcPts val="0"/>
              </a:spcBef>
              <a:buNone/>
              <a:defRPr sz="1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Country</a:t>
            </a:r>
            <a:endParaRPr lang="en-US" dirty="0"/>
          </a:p>
        </p:txBody>
      </p:sp>
      <p:sp>
        <p:nvSpPr>
          <p:cNvPr id="96" name="Text Placeholder 32">
            <a:extLst>
              <a:ext uri="{FF2B5EF4-FFF2-40B4-BE49-F238E27FC236}">
                <a16:creationId xmlns:a16="http://schemas.microsoft.com/office/drawing/2014/main" id="{4FD28941-B2D0-1058-AFA0-8A6E3830E75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13666" y="4385944"/>
            <a:ext cx="2757210" cy="2355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12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Country Name</a:t>
            </a:r>
            <a:endParaRPr lang="en-US" dirty="0"/>
          </a:p>
        </p:txBody>
      </p:sp>
      <p:sp>
        <p:nvSpPr>
          <p:cNvPr id="100" name="Text Placeholder 32">
            <a:extLst>
              <a:ext uri="{FF2B5EF4-FFF2-40B4-BE49-F238E27FC236}">
                <a16:creationId xmlns:a16="http://schemas.microsoft.com/office/drawing/2014/main" id="{B4A4AE39-6089-5B3D-E274-70D4F899297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21771" y="6900529"/>
            <a:ext cx="3003430" cy="866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2220"/>
              </a:lnSpc>
              <a:spcBef>
                <a:spcPts val="0"/>
              </a:spcBef>
              <a:buNone/>
              <a:defRPr sz="2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Question?</a:t>
            </a:r>
            <a:endParaRPr lang="en-US" dirty="0"/>
          </a:p>
        </p:txBody>
      </p:sp>
      <p:sp>
        <p:nvSpPr>
          <p:cNvPr id="103" name="Text Placeholder 32">
            <a:extLst>
              <a:ext uri="{FF2B5EF4-FFF2-40B4-BE49-F238E27FC236}">
                <a16:creationId xmlns:a16="http://schemas.microsoft.com/office/drawing/2014/main" id="{7AC45B11-58AA-8329-24B2-E126EC0014B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13666" y="4658002"/>
            <a:ext cx="2757211" cy="2362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420"/>
              </a:lnSpc>
              <a:spcBef>
                <a:spcPts val="0"/>
              </a:spcBef>
              <a:buNone/>
              <a:defRPr sz="1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Website</a:t>
            </a:r>
            <a:endParaRPr lang="en-US" dirty="0"/>
          </a:p>
        </p:txBody>
      </p:sp>
      <p:sp>
        <p:nvSpPr>
          <p:cNvPr id="104" name="Text Placeholder 32">
            <a:extLst>
              <a:ext uri="{FF2B5EF4-FFF2-40B4-BE49-F238E27FC236}">
                <a16:creationId xmlns:a16="http://schemas.microsoft.com/office/drawing/2014/main" id="{60675631-84B8-D1BA-4BF4-C19346CE83A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13666" y="4899709"/>
            <a:ext cx="2757210" cy="2304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12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 err="1"/>
              <a:t>www.website.ie</a:t>
            </a:r>
            <a:endParaRPr lang="en-US" dirty="0"/>
          </a:p>
        </p:txBody>
      </p:sp>
      <p:sp>
        <p:nvSpPr>
          <p:cNvPr id="105" name="Text Placeholder 32">
            <a:extLst>
              <a:ext uri="{FF2B5EF4-FFF2-40B4-BE49-F238E27FC236}">
                <a16:creationId xmlns:a16="http://schemas.microsoft.com/office/drawing/2014/main" id="{5997A3C5-DD7C-2B04-2688-2A453FCE81B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074426" y="2740549"/>
            <a:ext cx="2086352" cy="8686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232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Case Study Name here</a:t>
            </a:r>
            <a:endParaRPr lang="en-US" dirty="0"/>
          </a:p>
        </p:txBody>
      </p:sp>
      <p:sp>
        <p:nvSpPr>
          <p:cNvPr id="106" name="Text Placeholder 32">
            <a:extLst>
              <a:ext uri="{FF2B5EF4-FFF2-40B4-BE49-F238E27FC236}">
                <a16:creationId xmlns:a16="http://schemas.microsoft.com/office/drawing/2014/main" id="{ABC9518B-9C3C-8036-C861-DC535AC01FC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29791" y="7764129"/>
            <a:ext cx="3043812" cy="33462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220"/>
              </a:lnSpc>
              <a:spcBef>
                <a:spcPts val="0"/>
              </a:spcBef>
              <a:buNone/>
              <a:defRPr sz="11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755934" rtl="0" eaLnBrk="1" fontAlgn="auto" latinLnBrk="0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to answer? </a:t>
            </a:r>
            <a:endParaRPr lang="en-US" dirty="0"/>
          </a:p>
        </p:txBody>
      </p:sp>
      <p:sp>
        <p:nvSpPr>
          <p:cNvPr id="107" name="Text Placeholder 32">
            <a:extLst>
              <a:ext uri="{FF2B5EF4-FFF2-40B4-BE49-F238E27FC236}">
                <a16:creationId xmlns:a16="http://schemas.microsoft.com/office/drawing/2014/main" id="{3AB208D9-D367-C9BE-C03B-401D45B0B6B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11758" y="6347740"/>
            <a:ext cx="2510390" cy="40419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220"/>
              </a:lnSpc>
              <a:spcBef>
                <a:spcPts val="0"/>
              </a:spcBef>
              <a:buNone/>
              <a:defRPr sz="11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755934" rtl="0" eaLnBrk="1" fontAlgn="auto" latinLnBrk="0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to answer? </a:t>
            </a:r>
            <a:endParaRPr lang="en-US" dirty="0"/>
          </a:p>
        </p:txBody>
      </p:sp>
      <p:sp>
        <p:nvSpPr>
          <p:cNvPr id="108" name="Text Placeholder 32">
            <a:extLst>
              <a:ext uri="{FF2B5EF4-FFF2-40B4-BE49-F238E27FC236}">
                <a16:creationId xmlns:a16="http://schemas.microsoft.com/office/drawing/2014/main" id="{F90E713D-3987-4777-55F0-AAED35E2EB3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87151" y="5274366"/>
            <a:ext cx="2529267" cy="14607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2220"/>
              </a:lnSpc>
              <a:spcBef>
                <a:spcPts val="0"/>
              </a:spcBef>
              <a:buNone/>
              <a:defRPr sz="2200" b="1" i="0">
                <a:solidFill>
                  <a:srgbClr val="5DC7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Question?</a:t>
            </a:r>
            <a:endParaRPr lang="en-US" dirty="0"/>
          </a:p>
        </p:txBody>
      </p:sp>
      <p:sp>
        <p:nvSpPr>
          <p:cNvPr id="120" name="Text Placeholder 118">
            <a:extLst>
              <a:ext uri="{FF2B5EF4-FFF2-40B4-BE49-F238E27FC236}">
                <a16:creationId xmlns:a16="http://schemas.microsoft.com/office/drawing/2014/main" id="{8054DCDF-5ABA-1976-AA89-AB1E2F93994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035825" y="1166124"/>
            <a:ext cx="2252869" cy="164333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5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7967" indent="0" algn="ctr">
              <a:buNone/>
              <a:defRPr/>
            </a:lvl2pPr>
            <a:lvl3pPr marL="755934" indent="0" algn="ctr">
              <a:buNone/>
              <a:defRPr/>
            </a:lvl3pPr>
            <a:lvl4pPr marL="1133901" indent="0" algn="ctr">
              <a:buNone/>
              <a:defRPr/>
            </a:lvl4pPr>
            <a:lvl5pPr marL="1511869" indent="0" algn="ctr">
              <a:buNone/>
              <a:defRPr/>
            </a:lvl5pPr>
          </a:lstStyle>
          <a:p>
            <a:pPr lvl="0"/>
            <a:r>
              <a:rPr lang="en-GB" dirty="0"/>
              <a:t>Quote here</a:t>
            </a:r>
            <a:endParaRPr lang="en-US" dirty="0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B74D5771-9F8C-0A4D-0F84-F515BA1C7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671" r="20550"/>
          <a:stretch/>
        </p:blipFill>
        <p:spPr>
          <a:xfrm rot="16200000">
            <a:off x="-634293" y="9845695"/>
            <a:ext cx="1835621" cy="222376"/>
          </a:xfrm>
          <a:prstGeom prst="rect">
            <a:avLst/>
          </a:prstGeom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DB800B5-FE11-BF1E-5BCA-8DE8539BFBF9}"/>
              </a:ext>
            </a:extLst>
          </p:cNvPr>
          <p:cNvCxnSpPr>
            <a:cxnSpLocks/>
          </p:cNvCxnSpPr>
          <p:nvPr userDrawn="1"/>
        </p:nvCxnSpPr>
        <p:spPr>
          <a:xfrm>
            <a:off x="161577" y="5488445"/>
            <a:ext cx="3354604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 Placeholder 32">
            <a:extLst>
              <a:ext uri="{FF2B5EF4-FFF2-40B4-BE49-F238E27FC236}">
                <a16:creationId xmlns:a16="http://schemas.microsoft.com/office/drawing/2014/main" id="{8E1A8FAF-181E-3B5F-2A8A-6087342B8AC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13666" y="5187186"/>
            <a:ext cx="2011722" cy="2312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42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Community Initiative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A584526-4D0B-97CD-4688-E44368BE9ADB}"/>
              </a:ext>
            </a:extLst>
          </p:cNvPr>
          <p:cNvSpPr/>
          <p:nvPr userDrawn="1"/>
        </p:nvSpPr>
        <p:spPr>
          <a:xfrm>
            <a:off x="3028207" y="5221722"/>
            <a:ext cx="203860" cy="2038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2FC5EE8-1137-BCD4-7AEF-592C3852B0EF}"/>
              </a:ext>
            </a:extLst>
          </p:cNvPr>
          <p:cNvCxnSpPr>
            <a:cxnSpLocks/>
          </p:cNvCxnSpPr>
          <p:nvPr userDrawn="1"/>
        </p:nvCxnSpPr>
        <p:spPr>
          <a:xfrm>
            <a:off x="161577" y="5141467"/>
            <a:ext cx="3354604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70B1D03-54F3-436E-D8AA-680B020EED56}"/>
              </a:ext>
            </a:extLst>
          </p:cNvPr>
          <p:cNvCxnSpPr>
            <a:cxnSpLocks/>
          </p:cNvCxnSpPr>
          <p:nvPr userDrawn="1"/>
        </p:nvCxnSpPr>
        <p:spPr>
          <a:xfrm>
            <a:off x="161577" y="5835423"/>
            <a:ext cx="3354604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 Placeholder 32">
            <a:extLst>
              <a:ext uri="{FF2B5EF4-FFF2-40B4-BE49-F238E27FC236}">
                <a16:creationId xmlns:a16="http://schemas.microsoft.com/office/drawing/2014/main" id="{0B06834A-39EA-D6FF-7E48-89584D6B893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13666" y="5514515"/>
            <a:ext cx="2011722" cy="2312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42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 err="1"/>
              <a:t>Empolyer</a:t>
            </a:r>
            <a:endParaRPr lang="en-GB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B6C9542-8952-89AC-622A-7B0BE45066F2}"/>
              </a:ext>
            </a:extLst>
          </p:cNvPr>
          <p:cNvSpPr/>
          <p:nvPr userDrawn="1"/>
        </p:nvSpPr>
        <p:spPr>
          <a:xfrm>
            <a:off x="3028207" y="5566165"/>
            <a:ext cx="203860" cy="2038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 Placeholder 32">
            <a:extLst>
              <a:ext uri="{FF2B5EF4-FFF2-40B4-BE49-F238E27FC236}">
                <a16:creationId xmlns:a16="http://schemas.microsoft.com/office/drawing/2014/main" id="{0FE71126-4F5A-94B1-8BF9-E0058E3B97E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13666" y="5882649"/>
            <a:ext cx="2011722" cy="2312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42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Refugee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78848D7-FA6E-A29A-04B5-36ED0954B4F6}"/>
              </a:ext>
            </a:extLst>
          </p:cNvPr>
          <p:cNvSpPr/>
          <p:nvPr userDrawn="1"/>
        </p:nvSpPr>
        <p:spPr>
          <a:xfrm>
            <a:off x="3028207" y="5930341"/>
            <a:ext cx="203860" cy="2038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96E5F4-4966-E926-EB49-93DDF8B4F31B}"/>
              </a:ext>
            </a:extLst>
          </p:cNvPr>
          <p:cNvCxnSpPr>
            <a:cxnSpLocks/>
          </p:cNvCxnSpPr>
          <p:nvPr userDrawn="1"/>
        </p:nvCxnSpPr>
        <p:spPr>
          <a:xfrm>
            <a:off x="161577" y="6182402"/>
            <a:ext cx="3354604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388F49F2-9701-6D94-C60F-6BA5A3450A1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9312" y="6224321"/>
            <a:ext cx="2011722" cy="2312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42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Public Policy or </a:t>
            </a:r>
          </a:p>
          <a:p>
            <a:pPr lvl="0"/>
            <a:r>
              <a:rPr lang="en-GB" dirty="0"/>
              <a:t>National Scheme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4AA953-4516-BA46-CC49-0929E4095A39}"/>
              </a:ext>
            </a:extLst>
          </p:cNvPr>
          <p:cNvSpPr/>
          <p:nvPr userDrawn="1"/>
        </p:nvSpPr>
        <p:spPr>
          <a:xfrm>
            <a:off x="3023853" y="6291747"/>
            <a:ext cx="203860" cy="2038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5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B83-364A-4746-BC9C-056B6662ECC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CDD-12AB-0446-A91C-A7146B3B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7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B83-364A-4746-BC9C-056B6662ECC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CDD-12AB-0446-A91C-A7146B3B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6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B83-364A-4746-BC9C-056B6662ECC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CDD-12AB-0446-A91C-A7146B3B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B83-364A-4746-BC9C-056B6662ECC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CDD-12AB-0446-A91C-A7146B3B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8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2">
            <a:extLst>
              <a:ext uri="{FF2B5EF4-FFF2-40B4-BE49-F238E27FC236}">
                <a16:creationId xmlns:a16="http://schemas.microsoft.com/office/drawing/2014/main" id="{E00AA8B2-3951-1460-F255-B72CC543C7C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43846" y="1775740"/>
            <a:ext cx="2725840" cy="23207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220"/>
              </a:lnSpc>
              <a:spcBef>
                <a:spcPts val="0"/>
              </a:spcBef>
              <a:buNone/>
              <a:defRPr sz="11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755934" rtl="0" eaLnBrk="1" fontAlgn="auto" latinLnBrk="0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to answer? </a:t>
            </a:r>
            <a:endParaRPr lang="en-US" dirty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325E3CA1-7E12-4056-FFFA-30D91337999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19239" y="702366"/>
            <a:ext cx="2746337" cy="14607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2220"/>
              </a:lnSpc>
              <a:spcBef>
                <a:spcPts val="0"/>
              </a:spcBef>
              <a:buNone/>
              <a:defRPr sz="2200" b="1" i="0">
                <a:solidFill>
                  <a:srgbClr val="5DC7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Question?</a:t>
            </a:r>
            <a:endParaRPr lang="en-US" dirty="0"/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98BF2B72-8439-0C87-4A25-3F15574426E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133222" y="1754404"/>
            <a:ext cx="2725840" cy="23207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220"/>
              </a:lnSpc>
              <a:spcBef>
                <a:spcPts val="0"/>
              </a:spcBef>
              <a:buNone/>
              <a:defRPr sz="11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755934" rtl="0" eaLnBrk="1" fontAlgn="auto" latinLnBrk="0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to answer? </a:t>
            </a:r>
            <a:endParaRPr lang="en-US" dirty="0"/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06A8ECCA-A6B0-5B8A-9E57-0C4AD10F9FE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108615" y="681030"/>
            <a:ext cx="2746337" cy="14607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2220"/>
              </a:lnSpc>
              <a:spcBef>
                <a:spcPts val="0"/>
              </a:spcBef>
              <a:buNone/>
              <a:defRPr sz="2200" b="1" i="0">
                <a:solidFill>
                  <a:srgbClr val="5DC7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Question?</a:t>
            </a:r>
            <a:endParaRPr lang="en-US" dirty="0"/>
          </a:p>
        </p:txBody>
      </p: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7AC45021-342F-6DDE-E13E-99B556D06E5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49942" y="6198388"/>
            <a:ext cx="2725840" cy="23207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220"/>
              </a:lnSpc>
              <a:spcBef>
                <a:spcPts val="0"/>
              </a:spcBef>
              <a:buNone/>
              <a:defRPr sz="11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755934" rtl="0" eaLnBrk="1" fontAlgn="auto" latinLnBrk="0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to answer? </a:t>
            </a:r>
            <a:endParaRPr lang="en-US" dirty="0"/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DCB176EF-8E2E-15FB-F98A-DE50DAA70D1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25335" y="5125014"/>
            <a:ext cx="2746337" cy="14607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2220"/>
              </a:lnSpc>
              <a:spcBef>
                <a:spcPts val="0"/>
              </a:spcBef>
              <a:buNone/>
              <a:defRPr sz="2200" b="1" i="0">
                <a:solidFill>
                  <a:srgbClr val="5DC7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Question?</a:t>
            </a:r>
            <a:endParaRPr lang="en-US" dirty="0"/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B9E98F09-E372-AC87-5547-8776C20679A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139318" y="6177052"/>
            <a:ext cx="2725840" cy="23207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220"/>
              </a:lnSpc>
              <a:spcBef>
                <a:spcPts val="0"/>
              </a:spcBef>
              <a:buNone/>
              <a:defRPr sz="11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755934" rtl="0" eaLnBrk="1" fontAlgn="auto" latinLnBrk="0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to answer? </a:t>
            </a:r>
            <a:endParaRPr lang="en-US" dirty="0"/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B194C10D-E0C3-F0C8-AD12-D33E212B3C3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114711" y="5103678"/>
            <a:ext cx="2746337" cy="14607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2220"/>
              </a:lnSpc>
              <a:spcBef>
                <a:spcPts val="0"/>
              </a:spcBef>
              <a:buNone/>
              <a:defRPr sz="2200" b="1" i="0">
                <a:solidFill>
                  <a:srgbClr val="5DC7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Question?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330F2A-2B81-2226-C0CD-FE0716CC0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671" r="20550"/>
          <a:stretch/>
        </p:blipFill>
        <p:spPr>
          <a:xfrm rot="16200000">
            <a:off x="-634293" y="9845695"/>
            <a:ext cx="1835621" cy="2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1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4">
            <a:extLst>
              <a:ext uri="{FF2B5EF4-FFF2-40B4-BE49-F238E27FC236}">
                <a16:creationId xmlns:a16="http://schemas.microsoft.com/office/drawing/2014/main" id="{DD5794D4-56FD-22FE-01EF-4C9C5B9E9778}"/>
              </a:ext>
            </a:extLst>
          </p:cNvPr>
          <p:cNvSpPr/>
          <p:nvPr userDrawn="1"/>
        </p:nvSpPr>
        <p:spPr>
          <a:xfrm rot="10800000">
            <a:off x="-136" y="665246"/>
            <a:ext cx="2696400" cy="3914008"/>
          </a:xfrm>
          <a:custGeom>
            <a:avLst/>
            <a:gdLst>
              <a:gd name="connsiteX0" fmla="*/ 0 w 813341"/>
              <a:gd name="connsiteY0" fmla="*/ 0 h 477593"/>
              <a:gd name="connsiteX1" fmla="*/ 813341 w 813341"/>
              <a:gd name="connsiteY1" fmla="*/ 0 h 477593"/>
              <a:gd name="connsiteX2" fmla="*/ 813341 w 813341"/>
              <a:gd name="connsiteY2" fmla="*/ 477594 h 477593"/>
              <a:gd name="connsiteX3" fmla="*/ 0 w 813341"/>
              <a:gd name="connsiteY3" fmla="*/ 477594 h 47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341" h="477593">
                <a:moveTo>
                  <a:pt x="0" y="0"/>
                </a:moveTo>
                <a:lnTo>
                  <a:pt x="813341" y="0"/>
                </a:lnTo>
                <a:lnTo>
                  <a:pt x="813341" y="477594"/>
                </a:lnTo>
                <a:lnTo>
                  <a:pt x="0" y="477594"/>
                </a:lnTo>
                <a:close/>
              </a:path>
            </a:pathLst>
          </a:custGeom>
          <a:solidFill>
            <a:srgbClr val="EF3E23"/>
          </a:solidFill>
          <a:ln w="23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D693B9-AD48-5938-8E27-74E4C7FCC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584966"/>
            <a:ext cx="2696400" cy="3914016"/>
          </a:xfrm>
          <a:custGeom>
            <a:avLst/>
            <a:gdLst>
              <a:gd name="connsiteX0" fmla="*/ 0 w 2696400"/>
              <a:gd name="connsiteY0" fmla="*/ 0 h 3914016"/>
              <a:gd name="connsiteX1" fmla="*/ 2696400 w 2696400"/>
              <a:gd name="connsiteY1" fmla="*/ 0 h 3914016"/>
              <a:gd name="connsiteX2" fmla="*/ 2696400 w 2696400"/>
              <a:gd name="connsiteY2" fmla="*/ 3914016 h 3914016"/>
              <a:gd name="connsiteX3" fmla="*/ 0 w 2696400"/>
              <a:gd name="connsiteY3" fmla="*/ 3914016 h 39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6400" h="3914016">
                <a:moveTo>
                  <a:pt x="0" y="0"/>
                </a:moveTo>
                <a:lnTo>
                  <a:pt x="2696400" y="0"/>
                </a:lnTo>
                <a:lnTo>
                  <a:pt x="2696400" y="3914016"/>
                </a:lnTo>
                <a:lnTo>
                  <a:pt x="0" y="39140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92DA88-F9D3-6AE1-4FEA-ECE9475CC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93" y="9969036"/>
            <a:ext cx="1604815" cy="357347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29C486ED-4E62-C1C1-C68B-AC75FB20808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547872" y="1912900"/>
            <a:ext cx="3689142" cy="19001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220"/>
              </a:lnSpc>
              <a:spcBef>
                <a:spcPts val="0"/>
              </a:spcBef>
              <a:buNone/>
              <a:defRPr sz="11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755934" rtl="0" eaLnBrk="1" fontAlgn="auto" latinLnBrk="0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to answer? </a:t>
            </a:r>
            <a:endParaRPr lang="en-US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B435C6C0-A022-0DE0-D07D-4FF13D7D203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516021" y="839526"/>
            <a:ext cx="3716883" cy="14607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2220"/>
              </a:lnSpc>
              <a:spcBef>
                <a:spcPts val="0"/>
              </a:spcBef>
              <a:buNone/>
              <a:defRPr sz="2200" b="1" i="0">
                <a:solidFill>
                  <a:srgbClr val="5DC7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Question?</a:t>
            </a:r>
            <a:endParaRPr lang="en-US" dirty="0"/>
          </a:p>
        </p:txBody>
      </p:sp>
      <p:sp>
        <p:nvSpPr>
          <p:cNvPr id="19" name="Text Placeholder 118">
            <a:extLst>
              <a:ext uri="{FF2B5EF4-FFF2-40B4-BE49-F238E27FC236}">
                <a16:creationId xmlns:a16="http://schemas.microsoft.com/office/drawing/2014/main" id="{381DFB01-0F5E-23A8-13A3-A871EBEA672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71217" y="1586748"/>
            <a:ext cx="2252869" cy="2710932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5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7967" indent="0" algn="ctr">
              <a:buNone/>
              <a:defRPr/>
            </a:lvl2pPr>
            <a:lvl3pPr marL="755934" indent="0" algn="ctr">
              <a:buNone/>
              <a:defRPr/>
            </a:lvl3pPr>
            <a:lvl4pPr marL="1133901" indent="0" algn="ctr">
              <a:buNone/>
              <a:defRPr/>
            </a:lvl4pPr>
            <a:lvl5pPr marL="1511869" indent="0" algn="ctr">
              <a:buNone/>
              <a:defRPr/>
            </a:lvl5pPr>
          </a:lstStyle>
          <a:p>
            <a:pPr lvl="0"/>
            <a:r>
              <a:rPr lang="en-GB" dirty="0"/>
              <a:t>Quote here</a:t>
            </a:r>
            <a:endParaRPr lang="en-US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B5780C27-4DD3-1E6D-540E-45B216E8F26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590544" y="5192548"/>
            <a:ext cx="3689142" cy="19001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220"/>
              </a:lnSpc>
              <a:spcBef>
                <a:spcPts val="0"/>
              </a:spcBef>
              <a:buNone/>
              <a:defRPr sz="11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755934" rtl="0" eaLnBrk="1" fontAlgn="auto" latinLnBrk="0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to answer? </a:t>
            </a:r>
            <a:endParaRPr lang="en-US" dirty="0"/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FD838FB9-1F62-2D1E-B26E-08FFE5CBB83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558693" y="4119174"/>
            <a:ext cx="3716883" cy="14607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2220"/>
              </a:lnSpc>
              <a:spcBef>
                <a:spcPts val="0"/>
              </a:spcBef>
              <a:buNone/>
              <a:defRPr sz="2200" b="1" i="0">
                <a:solidFill>
                  <a:srgbClr val="5DC7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Question?</a:t>
            </a:r>
            <a:endParaRPr lang="en-US" dirty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59E89841-A314-FF32-9962-9FB62312323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578352" y="8463052"/>
            <a:ext cx="3689142" cy="19001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220"/>
              </a:lnSpc>
              <a:spcBef>
                <a:spcPts val="0"/>
              </a:spcBef>
              <a:buNone/>
              <a:defRPr sz="11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755934" rtl="0" eaLnBrk="1" fontAlgn="auto" latinLnBrk="0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to answer? </a:t>
            </a:r>
            <a:endParaRPr lang="en-US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383082D2-15A2-2C0D-5641-48FD5B13556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546501" y="7389678"/>
            <a:ext cx="3716883" cy="14607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2220"/>
              </a:lnSpc>
              <a:spcBef>
                <a:spcPts val="0"/>
              </a:spcBef>
              <a:buNone/>
              <a:defRPr sz="2200" b="1" i="0">
                <a:solidFill>
                  <a:srgbClr val="5DC7D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4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B83-364A-4746-BC9C-056B6662ECC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CDD-12AB-0446-A91C-A7146B3B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B83-364A-4746-BC9C-056B6662ECC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CDD-12AB-0446-A91C-A7146B3B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6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B83-364A-4746-BC9C-056B6662ECC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CDD-12AB-0446-A91C-A7146B3B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6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B83-364A-4746-BC9C-056B6662ECC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CDD-12AB-0446-A91C-A7146B3B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2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B83-364A-4746-BC9C-056B6662ECC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CDD-12AB-0446-A91C-A7146B3B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B83-364A-4746-BC9C-056B6662ECC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CDD-12AB-0446-A91C-A7146B3B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8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A8B83-364A-4746-BC9C-056B6662ECC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8EDCDD-12AB-0446-A91C-A7146B3B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8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sp>
        <p:nvSpPr>
          <p:cNvPr id="47" name="Freeform 46">
            <a:extLst>
              <a:ext uri="{FF2B5EF4-FFF2-40B4-BE49-F238E27FC236}">
                <a16:creationId xmlns:a16="http://schemas.microsoft.com/office/drawing/2014/main" id="{614AC9CB-495B-78AC-61A6-136340B2CF0A}"/>
              </a:ext>
            </a:extLst>
          </p:cNvPr>
          <p:cNvSpPr/>
          <p:nvPr/>
        </p:nvSpPr>
        <p:spPr>
          <a:xfrm>
            <a:off x="740843" y="2128934"/>
            <a:ext cx="3116441" cy="2575305"/>
          </a:xfrm>
          <a:custGeom>
            <a:avLst/>
            <a:gdLst>
              <a:gd name="connsiteX0" fmla="*/ 0 w 3116441"/>
              <a:gd name="connsiteY0" fmla="*/ 0 h 2575305"/>
              <a:gd name="connsiteX1" fmla="*/ 3116441 w 3116441"/>
              <a:gd name="connsiteY1" fmla="*/ 0 h 2575305"/>
              <a:gd name="connsiteX2" fmla="*/ 3116441 w 3116441"/>
              <a:gd name="connsiteY2" fmla="*/ 2575305 h 2575305"/>
              <a:gd name="connsiteX3" fmla="*/ 2943855 w 3116441"/>
              <a:gd name="connsiteY3" fmla="*/ 2575305 h 2575305"/>
              <a:gd name="connsiteX4" fmla="*/ 2943855 w 3116441"/>
              <a:gd name="connsiteY4" fmla="*/ 1845827 h 2575305"/>
              <a:gd name="connsiteX5" fmla="*/ 0 w 3116441"/>
              <a:gd name="connsiteY5" fmla="*/ 1845827 h 2575305"/>
              <a:gd name="connsiteX6" fmla="*/ 0 w 3116441"/>
              <a:gd name="connsiteY6" fmla="*/ 0 h 257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441" h="2575305">
                <a:moveTo>
                  <a:pt x="0" y="0"/>
                </a:moveTo>
                <a:lnTo>
                  <a:pt x="3116441" y="0"/>
                </a:lnTo>
                <a:lnTo>
                  <a:pt x="3116441" y="2575305"/>
                </a:lnTo>
                <a:lnTo>
                  <a:pt x="2943855" y="2575305"/>
                </a:lnTo>
                <a:lnTo>
                  <a:pt x="2943855" y="1845827"/>
                </a:lnTo>
                <a:lnTo>
                  <a:pt x="0" y="1845827"/>
                </a:lnTo>
                <a:lnTo>
                  <a:pt x="0" y="0"/>
                </a:lnTo>
                <a:close/>
              </a:path>
            </a:pathLst>
          </a:custGeom>
          <a:solidFill>
            <a:srgbClr val="5DC7D0">
              <a:alpha val="76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05A28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CEC649-5D22-07F6-D60F-9AE5118F6360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713666" y="4068679"/>
            <a:ext cx="2757211" cy="254850"/>
          </a:xfrm>
        </p:spPr>
        <p:txBody>
          <a:bodyPr/>
          <a:lstStyle/>
          <a:p>
            <a:r>
              <a:rPr lang="en-US" dirty="0"/>
              <a:t>Country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B00A9CE-E407-F2EB-E0A3-CCD3D354EC60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13666" y="4310386"/>
            <a:ext cx="2757210" cy="235564"/>
          </a:xfrm>
        </p:spPr>
        <p:txBody>
          <a:bodyPr/>
          <a:lstStyle/>
          <a:p>
            <a:r>
              <a:rPr lang="en-US" dirty="0"/>
              <a:t>Poland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9C96C5A-1CF8-7E6B-C639-F2414147AD6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28990" y="6835451"/>
            <a:ext cx="3003430" cy="868680"/>
          </a:xfrm>
        </p:spPr>
        <p:txBody>
          <a:bodyPr/>
          <a:lstStyle/>
          <a:p>
            <a:r>
              <a:rPr lang="en-US" dirty="0"/>
              <a:t>Did you integrate on your own into the community?</a:t>
            </a:r>
          </a:p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40F904D-3A3B-A0C7-3D3C-8C8F7B8F020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13666" y="4640188"/>
            <a:ext cx="2757211" cy="236237"/>
          </a:xfrm>
        </p:spPr>
        <p:txBody>
          <a:bodyPr/>
          <a:lstStyle/>
          <a:p>
            <a:r>
              <a:rPr lang="en-US" dirty="0"/>
              <a:t>Website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C936FEB-5C2A-A371-C092-E2A535D708C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13666" y="4881895"/>
            <a:ext cx="2757210" cy="230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14CE4FB-E42C-3186-E5D0-3DC0FE087A37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US" dirty="0" err="1"/>
              <a:t>Bohun</a:t>
            </a:r>
            <a:endParaRPr lang="en-US" dirty="0"/>
          </a:p>
          <a:p>
            <a:r>
              <a:rPr lang="en-US" dirty="0"/>
              <a:t>Ukrainian Employee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B6605F1-013F-1A59-EFC5-232BDA93037F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23853" y="8144081"/>
            <a:ext cx="3043812" cy="27584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/>
              <a:t>Yes, primarily at work and in the employee housing. Integration workshops organized by foundations and other social organizations were also very helpful. I also participated in vocational courses organized and funded by the company I work for.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42CA04B-AE72-C531-8D58-AFDD5A6C4B8B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4611757" y="6483926"/>
            <a:ext cx="2584689" cy="383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/>
              <a:t>Through the support of the company, which financed language and vocational courses, and by working in teams with Polish employees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DDAD41C-10EA-D278-DC39-35D65254106A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4593089" y="4912169"/>
            <a:ext cx="2894304" cy="1460782"/>
          </a:xfrm>
        </p:spPr>
        <p:txBody>
          <a:bodyPr/>
          <a:lstStyle/>
          <a:p>
            <a:r>
              <a:rPr lang="en-US" dirty="0"/>
              <a:t>If a community organization or employer, how was integration achieved?</a:t>
            </a:r>
          </a:p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B6C7BD9-A1A4-1295-DF0A-65E4387C7A84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dirty="0"/>
              <a:t>Quote Here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527AF446-9232-521F-ABE6-926D6A7989F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dirty="0"/>
              <a:t>Community Initiative</a:t>
            </a:r>
          </a:p>
          <a:p>
            <a:endParaRPr lang="en-US" dirty="0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BB16BB6F-11D1-7F9C-6E54-8E68D5AAC3D4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en-US" dirty="0"/>
              <a:t>Employer</a:t>
            </a:r>
          </a:p>
          <a:p>
            <a:endParaRPr lang="en-US" dirty="0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3325F32A-4D56-053C-710D-AE6CEB1D5D29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en-US" dirty="0"/>
              <a:t>Refugee</a:t>
            </a:r>
          </a:p>
          <a:p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F32921-E322-8506-F120-0EE63512262D}"/>
              </a:ext>
            </a:extLst>
          </p:cNvPr>
          <p:cNvCxnSpPr/>
          <p:nvPr/>
        </p:nvCxnSpPr>
        <p:spPr>
          <a:xfrm>
            <a:off x="239168" y="3724060"/>
            <a:ext cx="2724912" cy="0"/>
          </a:xfrm>
          <a:prstGeom prst="line">
            <a:avLst/>
          </a:prstGeom>
          <a:ln w="38100">
            <a:solidFill>
              <a:srgbClr val="FBAE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784059-9AAD-5B92-0238-794E5AA76B7A}"/>
              </a:ext>
            </a:extLst>
          </p:cNvPr>
          <p:cNvGrpSpPr/>
          <p:nvPr/>
        </p:nvGrpSpPr>
        <p:grpSpPr>
          <a:xfrm>
            <a:off x="5807687" y="2673426"/>
            <a:ext cx="858937" cy="625320"/>
            <a:chOff x="3400450" y="986392"/>
            <a:chExt cx="1487826" cy="1083162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64DD9AB-23EE-A8AD-77B1-6CF637687D89}"/>
                </a:ext>
              </a:extLst>
            </p:cNvPr>
            <p:cNvSpPr/>
            <p:nvPr/>
          </p:nvSpPr>
          <p:spPr>
            <a:xfrm>
              <a:off x="3400450" y="986392"/>
              <a:ext cx="1367826" cy="997498"/>
            </a:xfrm>
            <a:custGeom>
              <a:avLst/>
              <a:gdLst>
                <a:gd name="connsiteX0" fmla="*/ 719999 w 921110"/>
                <a:gd name="connsiteY0" fmla="*/ 669034 h 671727"/>
                <a:gd name="connsiteX1" fmla="*/ 705633 w 921110"/>
                <a:gd name="connsiteY1" fmla="*/ 668136 h 671727"/>
                <a:gd name="connsiteX2" fmla="*/ 546719 w 921110"/>
                <a:gd name="connsiteY2" fmla="*/ 590007 h 671727"/>
                <a:gd name="connsiteX3" fmla="*/ 544025 w 921110"/>
                <a:gd name="connsiteY3" fmla="*/ 250551 h 671727"/>
                <a:gd name="connsiteX4" fmla="*/ 774766 w 921110"/>
                <a:gd name="connsiteY4" fmla="*/ 3592 h 671727"/>
                <a:gd name="connsiteX5" fmla="*/ 781948 w 921110"/>
                <a:gd name="connsiteY5" fmla="*/ 0 h 671727"/>
                <a:gd name="connsiteX6" fmla="*/ 856468 w 921110"/>
                <a:gd name="connsiteY6" fmla="*/ 133807 h 671727"/>
                <a:gd name="connsiteX7" fmla="*/ 848387 w 921110"/>
                <a:gd name="connsiteY7" fmla="*/ 137399 h 671727"/>
                <a:gd name="connsiteX8" fmla="*/ 711918 w 921110"/>
                <a:gd name="connsiteY8" fmla="*/ 281982 h 671727"/>
                <a:gd name="connsiteX9" fmla="*/ 715509 w 921110"/>
                <a:gd name="connsiteY9" fmla="*/ 281982 h 671727"/>
                <a:gd name="connsiteX10" fmla="*/ 864548 w 921110"/>
                <a:gd name="connsiteY10" fmla="*/ 336762 h 671727"/>
                <a:gd name="connsiteX11" fmla="*/ 921111 w 921110"/>
                <a:gd name="connsiteY11" fmla="*/ 474161 h 671727"/>
                <a:gd name="connsiteX12" fmla="*/ 866344 w 921110"/>
                <a:gd name="connsiteY12" fmla="*/ 611559 h 671727"/>
                <a:gd name="connsiteX13" fmla="*/ 719999 w 921110"/>
                <a:gd name="connsiteY13" fmla="*/ 669034 h 671727"/>
                <a:gd name="connsiteX14" fmla="*/ 215422 w 921110"/>
                <a:gd name="connsiteY14" fmla="*/ 671728 h 671727"/>
                <a:gd name="connsiteX15" fmla="*/ 201057 w 921110"/>
                <a:gd name="connsiteY15" fmla="*/ 670830 h 671727"/>
                <a:gd name="connsiteX16" fmla="*/ 41244 w 921110"/>
                <a:gd name="connsiteY16" fmla="*/ 592701 h 671727"/>
                <a:gd name="connsiteX17" fmla="*/ 842 w 921110"/>
                <a:gd name="connsiteY17" fmla="*/ 425667 h 671727"/>
                <a:gd name="connsiteX18" fmla="*/ 41244 w 921110"/>
                <a:gd name="connsiteY18" fmla="*/ 253245 h 671727"/>
                <a:gd name="connsiteX19" fmla="*/ 270189 w 921110"/>
                <a:gd name="connsiteY19" fmla="*/ 6286 h 671727"/>
                <a:gd name="connsiteX20" fmla="*/ 277372 w 921110"/>
                <a:gd name="connsiteY20" fmla="*/ 2694 h 671727"/>
                <a:gd name="connsiteX21" fmla="*/ 351891 w 921110"/>
                <a:gd name="connsiteY21" fmla="*/ 136501 h 671727"/>
                <a:gd name="connsiteX22" fmla="*/ 343810 w 921110"/>
                <a:gd name="connsiteY22" fmla="*/ 140093 h 671727"/>
                <a:gd name="connsiteX23" fmla="*/ 207341 w 921110"/>
                <a:gd name="connsiteY23" fmla="*/ 284676 h 671727"/>
                <a:gd name="connsiteX24" fmla="*/ 210933 w 921110"/>
                <a:gd name="connsiteY24" fmla="*/ 284676 h 671727"/>
                <a:gd name="connsiteX25" fmla="*/ 362665 w 921110"/>
                <a:gd name="connsiteY25" fmla="*/ 339456 h 671727"/>
                <a:gd name="connsiteX26" fmla="*/ 416534 w 921110"/>
                <a:gd name="connsiteY26" fmla="*/ 476855 h 671727"/>
                <a:gd name="connsiteX27" fmla="*/ 364460 w 921110"/>
                <a:gd name="connsiteY27" fmla="*/ 614254 h 671727"/>
                <a:gd name="connsiteX28" fmla="*/ 215422 w 921110"/>
                <a:gd name="connsiteY28" fmla="*/ 671728 h 67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21110" h="671727">
                  <a:moveTo>
                    <a:pt x="719999" y="669034"/>
                  </a:moveTo>
                  <a:cubicBezTo>
                    <a:pt x="715509" y="669034"/>
                    <a:pt x="710122" y="669034"/>
                    <a:pt x="705633" y="668136"/>
                  </a:cubicBezTo>
                  <a:cubicBezTo>
                    <a:pt x="641888" y="664544"/>
                    <a:pt x="582632" y="634908"/>
                    <a:pt x="546719" y="590007"/>
                  </a:cubicBezTo>
                  <a:cubicBezTo>
                    <a:pt x="468608" y="490325"/>
                    <a:pt x="518886" y="318801"/>
                    <a:pt x="544025" y="250551"/>
                  </a:cubicBezTo>
                  <a:cubicBezTo>
                    <a:pt x="585325" y="147277"/>
                    <a:pt x="665231" y="61964"/>
                    <a:pt x="774766" y="3592"/>
                  </a:cubicBezTo>
                  <a:lnTo>
                    <a:pt x="781948" y="0"/>
                  </a:lnTo>
                  <a:lnTo>
                    <a:pt x="856468" y="133807"/>
                  </a:lnTo>
                  <a:lnTo>
                    <a:pt x="848387" y="137399"/>
                  </a:lnTo>
                  <a:cubicBezTo>
                    <a:pt x="783744" y="162544"/>
                    <a:pt x="737955" y="211037"/>
                    <a:pt x="711918" y="281982"/>
                  </a:cubicBezTo>
                  <a:lnTo>
                    <a:pt x="715509" y="281982"/>
                  </a:lnTo>
                  <a:cubicBezTo>
                    <a:pt x="780153" y="281982"/>
                    <a:pt x="829533" y="299943"/>
                    <a:pt x="864548" y="336762"/>
                  </a:cubicBezTo>
                  <a:cubicBezTo>
                    <a:pt x="902257" y="371785"/>
                    <a:pt x="920213" y="416687"/>
                    <a:pt x="921111" y="474161"/>
                  </a:cubicBezTo>
                  <a:cubicBezTo>
                    <a:pt x="921111" y="528043"/>
                    <a:pt x="903154" y="574740"/>
                    <a:pt x="866344" y="611559"/>
                  </a:cubicBezTo>
                  <a:cubicBezTo>
                    <a:pt x="827737" y="648379"/>
                    <a:pt x="775664" y="669034"/>
                    <a:pt x="719999" y="669034"/>
                  </a:cubicBezTo>
                  <a:close/>
                  <a:moveTo>
                    <a:pt x="215422" y="671728"/>
                  </a:moveTo>
                  <a:cubicBezTo>
                    <a:pt x="210933" y="671728"/>
                    <a:pt x="205546" y="671728"/>
                    <a:pt x="201057" y="670830"/>
                  </a:cubicBezTo>
                  <a:cubicBezTo>
                    <a:pt x="136413" y="667238"/>
                    <a:pt x="77157" y="637603"/>
                    <a:pt x="41244" y="592701"/>
                  </a:cubicBezTo>
                  <a:cubicBezTo>
                    <a:pt x="9820" y="551391"/>
                    <a:pt x="-3647" y="495713"/>
                    <a:pt x="842" y="425667"/>
                  </a:cubicBezTo>
                  <a:cubicBezTo>
                    <a:pt x="4433" y="372683"/>
                    <a:pt x="18798" y="310719"/>
                    <a:pt x="41244" y="253245"/>
                  </a:cubicBezTo>
                  <a:cubicBezTo>
                    <a:pt x="79850" y="150869"/>
                    <a:pt x="158859" y="65556"/>
                    <a:pt x="270189" y="6286"/>
                  </a:cubicBezTo>
                  <a:lnTo>
                    <a:pt x="277372" y="2694"/>
                  </a:lnTo>
                  <a:lnTo>
                    <a:pt x="351891" y="136501"/>
                  </a:lnTo>
                  <a:lnTo>
                    <a:pt x="343810" y="140093"/>
                  </a:lnTo>
                  <a:cubicBezTo>
                    <a:pt x="279167" y="165238"/>
                    <a:pt x="233378" y="213731"/>
                    <a:pt x="207341" y="284676"/>
                  </a:cubicBezTo>
                  <a:lnTo>
                    <a:pt x="210933" y="284676"/>
                  </a:lnTo>
                  <a:cubicBezTo>
                    <a:pt x="275576" y="284676"/>
                    <a:pt x="324956" y="302637"/>
                    <a:pt x="362665" y="339456"/>
                  </a:cubicBezTo>
                  <a:cubicBezTo>
                    <a:pt x="397680" y="374479"/>
                    <a:pt x="416534" y="421177"/>
                    <a:pt x="416534" y="476855"/>
                  </a:cubicBezTo>
                  <a:cubicBezTo>
                    <a:pt x="416534" y="529839"/>
                    <a:pt x="399476" y="576536"/>
                    <a:pt x="364460" y="614254"/>
                  </a:cubicBezTo>
                  <a:cubicBezTo>
                    <a:pt x="324956" y="651073"/>
                    <a:pt x="271985" y="671728"/>
                    <a:pt x="215422" y="671728"/>
                  </a:cubicBezTo>
                  <a:close/>
                </a:path>
              </a:pathLst>
            </a:custGeom>
            <a:solidFill>
              <a:srgbClr val="FBAE1C"/>
            </a:solidFill>
            <a:ln w="89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4E4AC92-A866-CC77-6BB8-49B71775187B}"/>
                </a:ext>
              </a:extLst>
            </p:cNvPr>
            <p:cNvSpPr/>
            <p:nvPr/>
          </p:nvSpPr>
          <p:spPr>
            <a:xfrm>
              <a:off x="3400450" y="986392"/>
              <a:ext cx="1487826" cy="1083162"/>
            </a:xfrm>
            <a:custGeom>
              <a:avLst/>
              <a:gdLst>
                <a:gd name="connsiteX0" fmla="*/ 557494 w 920214"/>
                <a:gd name="connsiteY0" fmla="*/ 581027 h 669931"/>
                <a:gd name="connsiteX1" fmla="*/ 704737 w 920214"/>
                <a:gd name="connsiteY1" fmla="*/ 654665 h 669931"/>
                <a:gd name="connsiteX2" fmla="*/ 851980 w 920214"/>
                <a:gd name="connsiteY2" fmla="*/ 602579 h 669931"/>
                <a:gd name="connsiteX3" fmla="*/ 903156 w 920214"/>
                <a:gd name="connsiteY3" fmla="*/ 475957 h 669931"/>
                <a:gd name="connsiteX4" fmla="*/ 851980 w 920214"/>
                <a:gd name="connsiteY4" fmla="*/ 350232 h 669931"/>
                <a:gd name="connsiteX5" fmla="*/ 851980 w 920214"/>
                <a:gd name="connsiteY5" fmla="*/ 350232 h 669931"/>
                <a:gd name="connsiteX6" fmla="*/ 713715 w 920214"/>
                <a:gd name="connsiteY6" fmla="*/ 299045 h 669931"/>
                <a:gd name="connsiteX7" fmla="*/ 688576 w 920214"/>
                <a:gd name="connsiteY7" fmla="*/ 299045 h 669931"/>
                <a:gd name="connsiteX8" fmla="*/ 692168 w 920214"/>
                <a:gd name="connsiteY8" fmla="*/ 288268 h 669931"/>
                <a:gd name="connsiteX9" fmla="*/ 834024 w 920214"/>
                <a:gd name="connsiteY9" fmla="*/ 128419 h 669931"/>
                <a:gd name="connsiteX10" fmla="*/ 776563 w 920214"/>
                <a:gd name="connsiteY10" fmla="*/ 23349 h 669931"/>
                <a:gd name="connsiteX11" fmla="*/ 558392 w 920214"/>
                <a:gd name="connsiteY11" fmla="*/ 257735 h 669931"/>
                <a:gd name="connsiteX12" fmla="*/ 557494 w 920214"/>
                <a:gd name="connsiteY12" fmla="*/ 581027 h 669931"/>
                <a:gd name="connsiteX13" fmla="*/ 718205 w 920214"/>
                <a:gd name="connsiteY13" fmla="*/ 669932 h 669931"/>
                <a:gd name="connsiteX14" fmla="*/ 703839 w 920214"/>
                <a:gd name="connsiteY14" fmla="*/ 669034 h 669931"/>
                <a:gd name="connsiteX15" fmla="*/ 544924 w 920214"/>
                <a:gd name="connsiteY15" fmla="*/ 590007 h 669931"/>
                <a:gd name="connsiteX16" fmla="*/ 544027 w 920214"/>
                <a:gd name="connsiteY16" fmla="*/ 250551 h 669931"/>
                <a:gd name="connsiteX17" fmla="*/ 776563 w 920214"/>
                <a:gd name="connsiteY17" fmla="*/ 4490 h 669931"/>
                <a:gd name="connsiteX18" fmla="*/ 783746 w 920214"/>
                <a:gd name="connsiteY18" fmla="*/ 898 h 669931"/>
                <a:gd name="connsiteX19" fmla="*/ 857367 w 920214"/>
                <a:gd name="connsiteY19" fmla="*/ 134705 h 669931"/>
                <a:gd name="connsiteX20" fmla="*/ 849287 w 920214"/>
                <a:gd name="connsiteY20" fmla="*/ 138297 h 669931"/>
                <a:gd name="connsiteX21" fmla="*/ 711920 w 920214"/>
                <a:gd name="connsiteY21" fmla="*/ 281982 h 669931"/>
                <a:gd name="connsiteX22" fmla="*/ 715511 w 920214"/>
                <a:gd name="connsiteY22" fmla="*/ 281982 h 669931"/>
                <a:gd name="connsiteX23" fmla="*/ 864550 w 920214"/>
                <a:gd name="connsiteY23" fmla="*/ 337660 h 669931"/>
                <a:gd name="connsiteX24" fmla="*/ 920215 w 920214"/>
                <a:gd name="connsiteY24" fmla="*/ 475059 h 669931"/>
                <a:gd name="connsiteX25" fmla="*/ 864550 w 920214"/>
                <a:gd name="connsiteY25" fmla="*/ 612458 h 669931"/>
                <a:gd name="connsiteX26" fmla="*/ 718205 w 920214"/>
                <a:gd name="connsiteY26" fmla="*/ 669932 h 669931"/>
                <a:gd name="connsiteX27" fmla="*/ 52019 w 920214"/>
                <a:gd name="connsiteY27" fmla="*/ 581027 h 669931"/>
                <a:gd name="connsiteX28" fmla="*/ 200160 w 920214"/>
                <a:gd name="connsiteY28" fmla="*/ 654665 h 669931"/>
                <a:gd name="connsiteX29" fmla="*/ 349199 w 920214"/>
                <a:gd name="connsiteY29" fmla="*/ 602579 h 669931"/>
                <a:gd name="connsiteX30" fmla="*/ 397681 w 920214"/>
                <a:gd name="connsiteY30" fmla="*/ 475957 h 669931"/>
                <a:gd name="connsiteX31" fmla="*/ 349199 w 920214"/>
                <a:gd name="connsiteY31" fmla="*/ 349334 h 669931"/>
                <a:gd name="connsiteX32" fmla="*/ 208241 w 920214"/>
                <a:gd name="connsiteY32" fmla="*/ 298147 h 669931"/>
                <a:gd name="connsiteX33" fmla="*/ 183102 w 920214"/>
                <a:gd name="connsiteY33" fmla="*/ 298147 h 669931"/>
                <a:gd name="connsiteX34" fmla="*/ 186693 w 920214"/>
                <a:gd name="connsiteY34" fmla="*/ 287370 h 669931"/>
                <a:gd name="connsiteX35" fmla="*/ 328549 w 920214"/>
                <a:gd name="connsiteY35" fmla="*/ 127521 h 669931"/>
                <a:gd name="connsiteX36" fmla="*/ 271088 w 920214"/>
                <a:gd name="connsiteY36" fmla="*/ 22451 h 669931"/>
                <a:gd name="connsiteX37" fmla="*/ 54713 w 920214"/>
                <a:gd name="connsiteY37" fmla="*/ 256837 h 669931"/>
                <a:gd name="connsiteX38" fmla="*/ 52019 w 920214"/>
                <a:gd name="connsiteY38" fmla="*/ 581027 h 669931"/>
                <a:gd name="connsiteX39" fmla="*/ 214525 w 920214"/>
                <a:gd name="connsiteY39" fmla="*/ 669932 h 669931"/>
                <a:gd name="connsiteX40" fmla="*/ 200160 w 920214"/>
                <a:gd name="connsiteY40" fmla="*/ 669034 h 669931"/>
                <a:gd name="connsiteX41" fmla="*/ 40348 w 920214"/>
                <a:gd name="connsiteY41" fmla="*/ 590007 h 669931"/>
                <a:gd name="connsiteX42" fmla="*/ 843 w 920214"/>
                <a:gd name="connsiteY42" fmla="*/ 422075 h 669931"/>
                <a:gd name="connsiteX43" fmla="*/ 42143 w 920214"/>
                <a:gd name="connsiteY43" fmla="*/ 249653 h 669931"/>
                <a:gd name="connsiteX44" fmla="*/ 271986 w 920214"/>
                <a:gd name="connsiteY44" fmla="*/ 3592 h 669931"/>
                <a:gd name="connsiteX45" fmla="*/ 279169 w 920214"/>
                <a:gd name="connsiteY45" fmla="*/ 0 h 669931"/>
                <a:gd name="connsiteX46" fmla="*/ 352790 w 920214"/>
                <a:gd name="connsiteY46" fmla="*/ 133807 h 669931"/>
                <a:gd name="connsiteX47" fmla="*/ 344710 w 920214"/>
                <a:gd name="connsiteY47" fmla="*/ 137399 h 669931"/>
                <a:gd name="connsiteX48" fmla="*/ 207343 w 920214"/>
                <a:gd name="connsiteY48" fmla="*/ 281084 h 669931"/>
                <a:gd name="connsiteX49" fmla="*/ 210934 w 920214"/>
                <a:gd name="connsiteY49" fmla="*/ 281084 h 669931"/>
                <a:gd name="connsiteX50" fmla="*/ 362666 w 920214"/>
                <a:gd name="connsiteY50" fmla="*/ 336762 h 669931"/>
                <a:gd name="connsiteX51" fmla="*/ 416536 w 920214"/>
                <a:gd name="connsiteY51" fmla="*/ 474161 h 669931"/>
                <a:gd name="connsiteX52" fmla="*/ 363564 w 920214"/>
                <a:gd name="connsiteY52" fmla="*/ 611560 h 669931"/>
                <a:gd name="connsiteX53" fmla="*/ 214525 w 920214"/>
                <a:gd name="connsiteY53" fmla="*/ 669932 h 66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20214" h="669931">
                  <a:moveTo>
                    <a:pt x="557494" y="581027"/>
                  </a:moveTo>
                  <a:cubicBezTo>
                    <a:pt x="590713" y="623234"/>
                    <a:pt x="645481" y="651073"/>
                    <a:pt x="704737" y="654665"/>
                  </a:cubicBezTo>
                  <a:cubicBezTo>
                    <a:pt x="762198" y="658257"/>
                    <a:pt x="816067" y="639399"/>
                    <a:pt x="851980" y="602579"/>
                  </a:cubicBezTo>
                  <a:cubicBezTo>
                    <a:pt x="886097" y="567556"/>
                    <a:pt x="903156" y="526247"/>
                    <a:pt x="903156" y="475957"/>
                  </a:cubicBezTo>
                  <a:cubicBezTo>
                    <a:pt x="903156" y="422973"/>
                    <a:pt x="886097" y="381664"/>
                    <a:pt x="851980" y="350232"/>
                  </a:cubicBezTo>
                  <a:lnTo>
                    <a:pt x="851980" y="350232"/>
                  </a:lnTo>
                  <a:cubicBezTo>
                    <a:pt x="820556" y="316107"/>
                    <a:pt x="773869" y="299045"/>
                    <a:pt x="713715" y="299045"/>
                  </a:cubicBezTo>
                  <a:lnTo>
                    <a:pt x="688576" y="299045"/>
                  </a:lnTo>
                  <a:lnTo>
                    <a:pt x="692168" y="288268"/>
                  </a:lnTo>
                  <a:cubicBezTo>
                    <a:pt x="719102" y="210139"/>
                    <a:pt x="766687" y="156257"/>
                    <a:pt x="834024" y="128419"/>
                  </a:cubicBezTo>
                  <a:lnTo>
                    <a:pt x="776563" y="23349"/>
                  </a:lnTo>
                  <a:cubicBezTo>
                    <a:pt x="673313" y="79027"/>
                    <a:pt x="597896" y="159850"/>
                    <a:pt x="558392" y="257735"/>
                  </a:cubicBezTo>
                  <a:cubicBezTo>
                    <a:pt x="534151" y="322393"/>
                    <a:pt x="484770" y="485835"/>
                    <a:pt x="557494" y="581027"/>
                  </a:cubicBezTo>
                  <a:close/>
                  <a:moveTo>
                    <a:pt x="718205" y="669932"/>
                  </a:moveTo>
                  <a:cubicBezTo>
                    <a:pt x="713715" y="669932"/>
                    <a:pt x="708328" y="669932"/>
                    <a:pt x="703839" y="669034"/>
                  </a:cubicBezTo>
                  <a:cubicBezTo>
                    <a:pt x="640094" y="665442"/>
                    <a:pt x="580837" y="635807"/>
                    <a:pt x="544924" y="590007"/>
                  </a:cubicBezTo>
                  <a:cubicBezTo>
                    <a:pt x="466814" y="489427"/>
                    <a:pt x="517990" y="318801"/>
                    <a:pt x="544027" y="250551"/>
                  </a:cubicBezTo>
                  <a:cubicBezTo>
                    <a:pt x="586224" y="147277"/>
                    <a:pt x="666131" y="62862"/>
                    <a:pt x="776563" y="4490"/>
                  </a:cubicBezTo>
                  <a:lnTo>
                    <a:pt x="783746" y="898"/>
                  </a:lnTo>
                  <a:lnTo>
                    <a:pt x="857367" y="134705"/>
                  </a:lnTo>
                  <a:lnTo>
                    <a:pt x="849287" y="138297"/>
                  </a:lnTo>
                  <a:cubicBezTo>
                    <a:pt x="784643" y="162544"/>
                    <a:pt x="737956" y="211037"/>
                    <a:pt x="711920" y="281982"/>
                  </a:cubicBezTo>
                  <a:lnTo>
                    <a:pt x="715511" y="281982"/>
                  </a:lnTo>
                  <a:cubicBezTo>
                    <a:pt x="780154" y="281982"/>
                    <a:pt x="829535" y="300841"/>
                    <a:pt x="864550" y="337660"/>
                  </a:cubicBezTo>
                  <a:cubicBezTo>
                    <a:pt x="902258" y="372683"/>
                    <a:pt x="920215" y="417585"/>
                    <a:pt x="920215" y="475059"/>
                  </a:cubicBezTo>
                  <a:cubicBezTo>
                    <a:pt x="920215" y="528941"/>
                    <a:pt x="901360" y="575638"/>
                    <a:pt x="864550" y="612458"/>
                  </a:cubicBezTo>
                  <a:cubicBezTo>
                    <a:pt x="826841" y="649277"/>
                    <a:pt x="774767" y="669932"/>
                    <a:pt x="718205" y="669932"/>
                  </a:cubicBezTo>
                  <a:close/>
                  <a:moveTo>
                    <a:pt x="52019" y="581027"/>
                  </a:moveTo>
                  <a:cubicBezTo>
                    <a:pt x="85239" y="623234"/>
                    <a:pt x="140904" y="651073"/>
                    <a:pt x="200160" y="654665"/>
                  </a:cubicBezTo>
                  <a:cubicBezTo>
                    <a:pt x="258519" y="658257"/>
                    <a:pt x="312388" y="639399"/>
                    <a:pt x="349199" y="602579"/>
                  </a:cubicBezTo>
                  <a:cubicBezTo>
                    <a:pt x="381521" y="567556"/>
                    <a:pt x="397681" y="525349"/>
                    <a:pt x="397681" y="475957"/>
                  </a:cubicBezTo>
                  <a:cubicBezTo>
                    <a:pt x="397681" y="424769"/>
                    <a:pt x="381521" y="381664"/>
                    <a:pt x="349199" y="349334"/>
                  </a:cubicBezTo>
                  <a:cubicBezTo>
                    <a:pt x="315082" y="314311"/>
                    <a:pt x="269293" y="298147"/>
                    <a:pt x="208241" y="298147"/>
                  </a:cubicBezTo>
                  <a:lnTo>
                    <a:pt x="183102" y="298147"/>
                  </a:lnTo>
                  <a:lnTo>
                    <a:pt x="186693" y="287370"/>
                  </a:lnTo>
                  <a:cubicBezTo>
                    <a:pt x="213628" y="209242"/>
                    <a:pt x="261212" y="155360"/>
                    <a:pt x="328549" y="127521"/>
                  </a:cubicBezTo>
                  <a:lnTo>
                    <a:pt x="271088" y="22451"/>
                  </a:lnTo>
                  <a:cubicBezTo>
                    <a:pt x="166941" y="79027"/>
                    <a:pt x="92421" y="159850"/>
                    <a:pt x="54713" y="256837"/>
                  </a:cubicBezTo>
                  <a:cubicBezTo>
                    <a:pt x="14311" y="360111"/>
                    <a:pt x="-9033" y="499306"/>
                    <a:pt x="52019" y="581027"/>
                  </a:cubicBezTo>
                  <a:close/>
                  <a:moveTo>
                    <a:pt x="214525" y="669932"/>
                  </a:moveTo>
                  <a:cubicBezTo>
                    <a:pt x="210036" y="669932"/>
                    <a:pt x="204649" y="669932"/>
                    <a:pt x="200160" y="669034"/>
                  </a:cubicBezTo>
                  <a:cubicBezTo>
                    <a:pt x="135517" y="665442"/>
                    <a:pt x="76261" y="635807"/>
                    <a:pt x="40348" y="590007"/>
                  </a:cubicBezTo>
                  <a:cubicBezTo>
                    <a:pt x="9822" y="548697"/>
                    <a:pt x="-3646" y="492122"/>
                    <a:pt x="843" y="422075"/>
                  </a:cubicBezTo>
                  <a:cubicBezTo>
                    <a:pt x="4435" y="369091"/>
                    <a:pt x="18800" y="307127"/>
                    <a:pt x="42143" y="249653"/>
                  </a:cubicBezTo>
                  <a:cubicBezTo>
                    <a:pt x="81648" y="147277"/>
                    <a:pt x="160656" y="61964"/>
                    <a:pt x="271986" y="3592"/>
                  </a:cubicBezTo>
                  <a:lnTo>
                    <a:pt x="279169" y="0"/>
                  </a:lnTo>
                  <a:lnTo>
                    <a:pt x="352790" y="133807"/>
                  </a:lnTo>
                  <a:lnTo>
                    <a:pt x="344710" y="137399"/>
                  </a:lnTo>
                  <a:cubicBezTo>
                    <a:pt x="280066" y="161646"/>
                    <a:pt x="233380" y="210139"/>
                    <a:pt x="207343" y="281084"/>
                  </a:cubicBezTo>
                  <a:lnTo>
                    <a:pt x="210934" y="281084"/>
                  </a:lnTo>
                  <a:cubicBezTo>
                    <a:pt x="275577" y="281084"/>
                    <a:pt x="324958" y="299045"/>
                    <a:pt x="362666" y="336762"/>
                  </a:cubicBezTo>
                  <a:cubicBezTo>
                    <a:pt x="397681" y="371785"/>
                    <a:pt x="416536" y="418483"/>
                    <a:pt x="416536" y="474161"/>
                  </a:cubicBezTo>
                  <a:cubicBezTo>
                    <a:pt x="416536" y="527145"/>
                    <a:pt x="398579" y="572944"/>
                    <a:pt x="363564" y="611560"/>
                  </a:cubicBezTo>
                  <a:cubicBezTo>
                    <a:pt x="324060" y="649277"/>
                    <a:pt x="271088" y="669932"/>
                    <a:pt x="214525" y="669932"/>
                  </a:cubicBezTo>
                  <a:close/>
                </a:path>
              </a:pathLst>
            </a:custGeom>
            <a:solidFill>
              <a:srgbClr val="595959"/>
            </a:solidFill>
            <a:ln w="89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 dirty="0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989EA3F-0810-77B8-86C5-21299AE2572C}"/>
              </a:ext>
            </a:extLst>
          </p:cNvPr>
          <p:cNvCxnSpPr>
            <a:cxnSpLocks/>
          </p:cNvCxnSpPr>
          <p:nvPr/>
        </p:nvCxnSpPr>
        <p:spPr>
          <a:xfrm>
            <a:off x="4474747" y="6220418"/>
            <a:ext cx="2886752" cy="0"/>
          </a:xfrm>
          <a:prstGeom prst="line">
            <a:avLst/>
          </a:prstGeom>
          <a:ln w="38100">
            <a:solidFill>
              <a:srgbClr val="FBAE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6B3F28-18E7-5704-4917-B89D322387F1}"/>
              </a:ext>
            </a:extLst>
          </p:cNvPr>
          <p:cNvCxnSpPr/>
          <p:nvPr/>
        </p:nvCxnSpPr>
        <p:spPr>
          <a:xfrm>
            <a:off x="691402" y="7874901"/>
            <a:ext cx="2724912" cy="0"/>
          </a:xfrm>
          <a:prstGeom prst="line">
            <a:avLst/>
          </a:prstGeom>
          <a:ln w="38100">
            <a:solidFill>
              <a:srgbClr val="FBAE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Graphic 59">
            <a:extLst>
              <a:ext uri="{FF2B5EF4-FFF2-40B4-BE49-F238E27FC236}">
                <a16:creationId xmlns:a16="http://schemas.microsoft.com/office/drawing/2014/main" id="{511EA06A-4802-8303-9B23-35BF78C77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7031" y="5913514"/>
            <a:ext cx="487799" cy="487799"/>
          </a:xfrm>
          <a:prstGeom prst="rect">
            <a:avLst/>
          </a:prstGeom>
        </p:spPr>
      </p:pic>
      <p:grpSp>
        <p:nvGrpSpPr>
          <p:cNvPr id="61" name="Graphic 2">
            <a:extLst>
              <a:ext uri="{FF2B5EF4-FFF2-40B4-BE49-F238E27FC236}">
                <a16:creationId xmlns:a16="http://schemas.microsoft.com/office/drawing/2014/main" id="{5B020ACD-DBFE-878F-0BF7-B41F154B2951}"/>
              </a:ext>
            </a:extLst>
          </p:cNvPr>
          <p:cNvGrpSpPr/>
          <p:nvPr/>
        </p:nvGrpSpPr>
        <p:grpSpPr>
          <a:xfrm>
            <a:off x="158407" y="7419263"/>
            <a:ext cx="486563" cy="492275"/>
            <a:chOff x="7190753" y="5365577"/>
            <a:chExt cx="745522" cy="754273"/>
          </a:xfrm>
          <a:solidFill>
            <a:srgbClr val="EF3E23"/>
          </a:solidFill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9F45156-E28C-B8F5-6310-936DEC45267B}"/>
                </a:ext>
              </a:extLst>
            </p:cNvPr>
            <p:cNvSpPr/>
            <p:nvPr/>
          </p:nvSpPr>
          <p:spPr>
            <a:xfrm>
              <a:off x="7304327" y="6055729"/>
              <a:ext cx="49268" cy="63218"/>
            </a:xfrm>
            <a:custGeom>
              <a:avLst/>
              <a:gdLst>
                <a:gd name="connsiteX0" fmla="*/ 46314 w 49268"/>
                <a:gd name="connsiteY0" fmla="*/ 38828 h 63218"/>
                <a:gd name="connsiteX1" fmla="*/ 24634 w 49268"/>
                <a:gd name="connsiteY1" fmla="*/ 6309 h 63218"/>
                <a:gd name="connsiteX2" fmla="*/ 5664 w 49268"/>
                <a:gd name="connsiteY2" fmla="*/ 3599 h 63218"/>
                <a:gd name="connsiteX3" fmla="*/ 2955 w 49268"/>
                <a:gd name="connsiteY3" fmla="*/ 24375 h 63218"/>
                <a:gd name="connsiteX4" fmla="*/ 24634 w 49268"/>
                <a:gd name="connsiteY4" fmla="*/ 56894 h 63218"/>
                <a:gd name="connsiteX5" fmla="*/ 35474 w 49268"/>
                <a:gd name="connsiteY5" fmla="*/ 63218 h 63218"/>
                <a:gd name="connsiteX6" fmla="*/ 43604 w 49268"/>
                <a:gd name="connsiteY6" fmla="*/ 60508 h 63218"/>
                <a:gd name="connsiteX7" fmla="*/ 46314 w 49268"/>
                <a:gd name="connsiteY7" fmla="*/ 38828 h 6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68" h="63218">
                  <a:moveTo>
                    <a:pt x="46314" y="38828"/>
                  </a:moveTo>
                  <a:lnTo>
                    <a:pt x="24634" y="6309"/>
                  </a:lnTo>
                  <a:cubicBezTo>
                    <a:pt x="19214" y="-14"/>
                    <a:pt x="11084" y="-2725"/>
                    <a:pt x="5664" y="3599"/>
                  </a:cubicBezTo>
                  <a:cubicBezTo>
                    <a:pt x="244" y="9922"/>
                    <a:pt x="-2466" y="18052"/>
                    <a:pt x="2955" y="24375"/>
                  </a:cubicBezTo>
                  <a:lnTo>
                    <a:pt x="24634" y="56894"/>
                  </a:lnTo>
                  <a:cubicBezTo>
                    <a:pt x="27344" y="59605"/>
                    <a:pt x="32764" y="63218"/>
                    <a:pt x="35474" y="63218"/>
                  </a:cubicBezTo>
                  <a:cubicBezTo>
                    <a:pt x="38184" y="63218"/>
                    <a:pt x="40894" y="63218"/>
                    <a:pt x="43604" y="60508"/>
                  </a:cubicBezTo>
                  <a:cubicBezTo>
                    <a:pt x="49024" y="53282"/>
                    <a:pt x="51734" y="44249"/>
                    <a:pt x="46314" y="38828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52FE5BCE-4F1B-0C90-C73D-0A6002C25A9E}"/>
                </a:ext>
              </a:extLst>
            </p:cNvPr>
            <p:cNvSpPr/>
            <p:nvPr/>
          </p:nvSpPr>
          <p:spPr>
            <a:xfrm>
              <a:off x="7190753" y="5591308"/>
              <a:ext cx="332214" cy="524928"/>
            </a:xfrm>
            <a:custGeom>
              <a:avLst/>
              <a:gdLst>
                <a:gd name="connsiteX0" fmla="*/ 331519 w 332214"/>
                <a:gd name="connsiteY0" fmla="*/ 506862 h 524928"/>
                <a:gd name="connsiteX1" fmla="*/ 308032 w 332214"/>
                <a:gd name="connsiteY1" fmla="*/ 392141 h 524928"/>
                <a:gd name="connsiteX2" fmla="*/ 214990 w 332214"/>
                <a:gd name="connsiteY2" fmla="*/ 257546 h 524928"/>
                <a:gd name="connsiteX3" fmla="*/ 162598 w 332214"/>
                <a:gd name="connsiteY3" fmla="*/ 223219 h 524928"/>
                <a:gd name="connsiteX4" fmla="*/ 95752 w 332214"/>
                <a:gd name="connsiteY4" fmla="*/ 228640 h 524928"/>
                <a:gd name="connsiteX5" fmla="*/ 95752 w 332214"/>
                <a:gd name="connsiteY5" fmla="*/ 49782 h 524928"/>
                <a:gd name="connsiteX6" fmla="*/ 57813 w 332214"/>
                <a:gd name="connsiteY6" fmla="*/ 1002 h 524928"/>
                <a:gd name="connsiteX7" fmla="*/ 17163 w 332214"/>
                <a:gd name="connsiteY7" fmla="*/ 10035 h 524928"/>
                <a:gd name="connsiteX8" fmla="*/ 0 w 332214"/>
                <a:gd name="connsiteY8" fmla="*/ 47071 h 524928"/>
                <a:gd name="connsiteX9" fmla="*/ 0 w 332214"/>
                <a:gd name="connsiteY9" fmla="*/ 273806 h 524928"/>
                <a:gd name="connsiteX10" fmla="*/ 26197 w 332214"/>
                <a:gd name="connsiteY10" fmla="*/ 356911 h 524928"/>
                <a:gd name="connsiteX11" fmla="*/ 52393 w 332214"/>
                <a:gd name="connsiteY11" fmla="*/ 393947 h 524928"/>
                <a:gd name="connsiteX12" fmla="*/ 64136 w 332214"/>
                <a:gd name="connsiteY12" fmla="*/ 399367 h 524928"/>
                <a:gd name="connsiteX13" fmla="*/ 73169 w 332214"/>
                <a:gd name="connsiteY13" fmla="*/ 396658 h 524928"/>
                <a:gd name="connsiteX14" fmla="*/ 75879 w 332214"/>
                <a:gd name="connsiteY14" fmla="*/ 376784 h 524928"/>
                <a:gd name="connsiteX15" fmla="*/ 49683 w 332214"/>
                <a:gd name="connsiteY15" fmla="*/ 339748 h 524928"/>
                <a:gd name="connsiteX16" fmla="*/ 28906 w 332214"/>
                <a:gd name="connsiteY16" fmla="*/ 273806 h 524928"/>
                <a:gd name="connsiteX17" fmla="*/ 28906 w 332214"/>
                <a:gd name="connsiteY17" fmla="*/ 47071 h 524928"/>
                <a:gd name="connsiteX18" fmla="*/ 37940 w 332214"/>
                <a:gd name="connsiteY18" fmla="*/ 32619 h 524928"/>
                <a:gd name="connsiteX19" fmla="*/ 55102 w 332214"/>
                <a:gd name="connsiteY19" fmla="*/ 29909 h 524928"/>
                <a:gd name="connsiteX20" fmla="*/ 69556 w 332214"/>
                <a:gd name="connsiteY20" fmla="*/ 49782 h 524928"/>
                <a:gd name="connsiteX21" fmla="*/ 69556 w 332214"/>
                <a:gd name="connsiteY21" fmla="*/ 230446 h 524928"/>
                <a:gd name="connsiteX22" fmla="*/ 95752 w 332214"/>
                <a:gd name="connsiteY22" fmla="*/ 299098 h 524928"/>
                <a:gd name="connsiteX23" fmla="*/ 98462 w 332214"/>
                <a:gd name="connsiteY23" fmla="*/ 301809 h 524928"/>
                <a:gd name="connsiteX24" fmla="*/ 130079 w 332214"/>
                <a:gd name="connsiteY24" fmla="*/ 336134 h 524928"/>
                <a:gd name="connsiteX25" fmla="*/ 144531 w 332214"/>
                <a:gd name="connsiteY25" fmla="*/ 353298 h 524928"/>
                <a:gd name="connsiteX26" fmla="*/ 168018 w 332214"/>
                <a:gd name="connsiteY26" fmla="*/ 375881 h 524928"/>
                <a:gd name="connsiteX27" fmla="*/ 188794 w 332214"/>
                <a:gd name="connsiteY27" fmla="*/ 375881 h 524928"/>
                <a:gd name="connsiteX28" fmla="*/ 188794 w 332214"/>
                <a:gd name="connsiteY28" fmla="*/ 356008 h 524928"/>
                <a:gd name="connsiteX29" fmla="*/ 150855 w 332214"/>
                <a:gd name="connsiteY29" fmla="*/ 315359 h 524928"/>
                <a:gd name="connsiteX30" fmla="*/ 115625 w 332214"/>
                <a:gd name="connsiteY30" fmla="*/ 281032 h 524928"/>
                <a:gd name="connsiteX31" fmla="*/ 115625 w 332214"/>
                <a:gd name="connsiteY31" fmla="*/ 249416 h 524928"/>
                <a:gd name="connsiteX32" fmla="*/ 144531 w 332214"/>
                <a:gd name="connsiteY32" fmla="*/ 246706 h 524928"/>
                <a:gd name="connsiteX33" fmla="*/ 196924 w 332214"/>
                <a:gd name="connsiteY33" fmla="*/ 281032 h 524928"/>
                <a:gd name="connsiteX34" fmla="*/ 278223 w 332214"/>
                <a:gd name="connsiteY34" fmla="*/ 398464 h 524928"/>
                <a:gd name="connsiteX35" fmla="*/ 301710 w 332214"/>
                <a:gd name="connsiteY35" fmla="*/ 513186 h 524928"/>
                <a:gd name="connsiteX36" fmla="*/ 316163 w 332214"/>
                <a:gd name="connsiteY36" fmla="*/ 524929 h 524928"/>
                <a:gd name="connsiteX37" fmla="*/ 318872 w 332214"/>
                <a:gd name="connsiteY37" fmla="*/ 524929 h 524928"/>
                <a:gd name="connsiteX38" fmla="*/ 331519 w 332214"/>
                <a:gd name="connsiteY38" fmla="*/ 506862 h 5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32214" h="524928">
                  <a:moveTo>
                    <a:pt x="331519" y="506862"/>
                  </a:moveTo>
                  <a:lnTo>
                    <a:pt x="308032" y="392141"/>
                  </a:lnTo>
                  <a:cubicBezTo>
                    <a:pt x="296289" y="337942"/>
                    <a:pt x="264673" y="289162"/>
                    <a:pt x="214990" y="257546"/>
                  </a:cubicBezTo>
                  <a:lnTo>
                    <a:pt x="162598" y="223219"/>
                  </a:lnTo>
                  <a:cubicBezTo>
                    <a:pt x="141822" y="208766"/>
                    <a:pt x="112915" y="211477"/>
                    <a:pt x="95752" y="228640"/>
                  </a:cubicBezTo>
                  <a:lnTo>
                    <a:pt x="95752" y="49782"/>
                  </a:lnTo>
                  <a:cubicBezTo>
                    <a:pt x="95752" y="27199"/>
                    <a:pt x="78589" y="6422"/>
                    <a:pt x="57813" y="1002"/>
                  </a:cubicBezTo>
                  <a:cubicBezTo>
                    <a:pt x="43359" y="-1707"/>
                    <a:pt x="28906" y="1002"/>
                    <a:pt x="17163" y="10035"/>
                  </a:cubicBezTo>
                  <a:cubicBezTo>
                    <a:pt x="5420" y="19069"/>
                    <a:pt x="0" y="32619"/>
                    <a:pt x="0" y="47071"/>
                  </a:cubicBezTo>
                  <a:lnTo>
                    <a:pt x="0" y="273806"/>
                  </a:lnTo>
                  <a:cubicBezTo>
                    <a:pt x="0" y="302712"/>
                    <a:pt x="9033" y="331618"/>
                    <a:pt x="26197" y="356911"/>
                  </a:cubicBezTo>
                  <a:lnTo>
                    <a:pt x="52393" y="393947"/>
                  </a:lnTo>
                  <a:cubicBezTo>
                    <a:pt x="55102" y="396658"/>
                    <a:pt x="61426" y="399367"/>
                    <a:pt x="64136" y="399367"/>
                  </a:cubicBezTo>
                  <a:cubicBezTo>
                    <a:pt x="66846" y="399367"/>
                    <a:pt x="69556" y="399367"/>
                    <a:pt x="73169" y="396658"/>
                  </a:cubicBezTo>
                  <a:cubicBezTo>
                    <a:pt x="78589" y="391238"/>
                    <a:pt x="82202" y="382205"/>
                    <a:pt x="75879" y="376784"/>
                  </a:cubicBezTo>
                  <a:lnTo>
                    <a:pt x="49683" y="339748"/>
                  </a:lnTo>
                  <a:cubicBezTo>
                    <a:pt x="35230" y="319875"/>
                    <a:pt x="28906" y="296389"/>
                    <a:pt x="28906" y="273806"/>
                  </a:cubicBezTo>
                  <a:lnTo>
                    <a:pt x="28906" y="47071"/>
                  </a:lnTo>
                  <a:cubicBezTo>
                    <a:pt x="28906" y="41652"/>
                    <a:pt x="31616" y="35329"/>
                    <a:pt x="37940" y="32619"/>
                  </a:cubicBezTo>
                  <a:cubicBezTo>
                    <a:pt x="43359" y="29909"/>
                    <a:pt x="49683" y="27199"/>
                    <a:pt x="55102" y="29909"/>
                  </a:cubicBezTo>
                  <a:cubicBezTo>
                    <a:pt x="64136" y="32619"/>
                    <a:pt x="69556" y="38942"/>
                    <a:pt x="69556" y="49782"/>
                  </a:cubicBezTo>
                  <a:lnTo>
                    <a:pt x="69556" y="230446"/>
                  </a:lnTo>
                  <a:cubicBezTo>
                    <a:pt x="69556" y="256643"/>
                    <a:pt x="78589" y="279226"/>
                    <a:pt x="95752" y="299098"/>
                  </a:cubicBezTo>
                  <a:lnTo>
                    <a:pt x="98462" y="301809"/>
                  </a:lnTo>
                  <a:cubicBezTo>
                    <a:pt x="107495" y="313551"/>
                    <a:pt x="119239" y="324392"/>
                    <a:pt x="130079" y="336134"/>
                  </a:cubicBezTo>
                  <a:lnTo>
                    <a:pt x="144531" y="353298"/>
                  </a:lnTo>
                  <a:cubicBezTo>
                    <a:pt x="158984" y="367751"/>
                    <a:pt x="168018" y="375881"/>
                    <a:pt x="168018" y="375881"/>
                  </a:cubicBezTo>
                  <a:cubicBezTo>
                    <a:pt x="173438" y="381300"/>
                    <a:pt x="182471" y="381300"/>
                    <a:pt x="188794" y="375881"/>
                  </a:cubicBezTo>
                  <a:cubicBezTo>
                    <a:pt x="194214" y="370461"/>
                    <a:pt x="194214" y="361428"/>
                    <a:pt x="188794" y="356008"/>
                  </a:cubicBezTo>
                  <a:cubicBezTo>
                    <a:pt x="188794" y="356008"/>
                    <a:pt x="171631" y="338845"/>
                    <a:pt x="150855" y="315359"/>
                  </a:cubicBezTo>
                  <a:lnTo>
                    <a:pt x="115625" y="281032"/>
                  </a:lnTo>
                  <a:cubicBezTo>
                    <a:pt x="106592" y="271999"/>
                    <a:pt x="106592" y="258449"/>
                    <a:pt x="115625" y="249416"/>
                  </a:cubicBezTo>
                  <a:cubicBezTo>
                    <a:pt x="124658" y="240382"/>
                    <a:pt x="136401" y="240382"/>
                    <a:pt x="144531" y="246706"/>
                  </a:cubicBezTo>
                  <a:lnTo>
                    <a:pt x="196924" y="281032"/>
                  </a:lnTo>
                  <a:cubicBezTo>
                    <a:pt x="237573" y="309939"/>
                    <a:pt x="266480" y="349684"/>
                    <a:pt x="278223" y="398464"/>
                  </a:cubicBezTo>
                  <a:lnTo>
                    <a:pt x="301710" y="513186"/>
                  </a:lnTo>
                  <a:cubicBezTo>
                    <a:pt x="304419" y="518606"/>
                    <a:pt x="310743" y="524929"/>
                    <a:pt x="316163" y="524929"/>
                  </a:cubicBezTo>
                  <a:lnTo>
                    <a:pt x="318872" y="524929"/>
                  </a:lnTo>
                  <a:cubicBezTo>
                    <a:pt x="328809" y="521315"/>
                    <a:pt x="334229" y="512282"/>
                    <a:pt x="331519" y="506862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BB6C49D4-B2AD-1C02-3124-7B214E60A3DF}"/>
                </a:ext>
              </a:extLst>
            </p:cNvPr>
            <p:cNvSpPr/>
            <p:nvPr/>
          </p:nvSpPr>
          <p:spPr>
            <a:xfrm>
              <a:off x="7272067" y="6011466"/>
              <a:ext cx="31338" cy="31602"/>
            </a:xfrm>
            <a:custGeom>
              <a:avLst/>
              <a:gdLst>
                <a:gd name="connsiteX0" fmla="*/ 27988 w 31338"/>
                <a:gd name="connsiteY0" fmla="*/ 6309 h 31602"/>
                <a:gd name="connsiteX1" fmla="*/ 27988 w 31338"/>
                <a:gd name="connsiteY1" fmla="*/ 6309 h 31602"/>
                <a:gd name="connsiteX2" fmla="*/ 6309 w 31338"/>
                <a:gd name="connsiteY2" fmla="*/ 3599 h 31602"/>
                <a:gd name="connsiteX3" fmla="*/ 3599 w 31338"/>
                <a:gd name="connsiteY3" fmla="*/ 25279 h 31602"/>
                <a:gd name="connsiteX4" fmla="*/ 16245 w 31338"/>
                <a:gd name="connsiteY4" fmla="*/ 31602 h 31602"/>
                <a:gd name="connsiteX5" fmla="*/ 25278 w 31338"/>
                <a:gd name="connsiteY5" fmla="*/ 28892 h 31602"/>
                <a:gd name="connsiteX6" fmla="*/ 27988 w 31338"/>
                <a:gd name="connsiteY6" fmla="*/ 6309 h 3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38" h="31602">
                  <a:moveTo>
                    <a:pt x="27988" y="6309"/>
                  </a:moveTo>
                  <a:lnTo>
                    <a:pt x="27988" y="6309"/>
                  </a:lnTo>
                  <a:cubicBezTo>
                    <a:pt x="21666" y="-14"/>
                    <a:pt x="12632" y="-2725"/>
                    <a:pt x="6309" y="3599"/>
                  </a:cubicBezTo>
                  <a:cubicBezTo>
                    <a:pt x="-14" y="9922"/>
                    <a:pt x="-2724" y="18955"/>
                    <a:pt x="3599" y="25279"/>
                  </a:cubicBezTo>
                  <a:cubicBezTo>
                    <a:pt x="6309" y="27989"/>
                    <a:pt x="12632" y="31602"/>
                    <a:pt x="16245" y="31602"/>
                  </a:cubicBezTo>
                  <a:cubicBezTo>
                    <a:pt x="18955" y="31602"/>
                    <a:pt x="22569" y="31602"/>
                    <a:pt x="25278" y="28892"/>
                  </a:cubicBezTo>
                  <a:cubicBezTo>
                    <a:pt x="30699" y="22569"/>
                    <a:pt x="34312" y="12633"/>
                    <a:pt x="27988" y="6309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B186F3DA-492E-B05D-CC5C-30B58B87B6B5}"/>
                </a:ext>
              </a:extLst>
            </p:cNvPr>
            <p:cNvSpPr/>
            <p:nvPr/>
          </p:nvSpPr>
          <p:spPr>
            <a:xfrm>
              <a:off x="7610098" y="5598136"/>
              <a:ext cx="326177" cy="521713"/>
            </a:xfrm>
            <a:custGeom>
              <a:avLst/>
              <a:gdLst>
                <a:gd name="connsiteX0" fmla="*/ 308732 w 326177"/>
                <a:gd name="connsiteY0" fmla="*/ 9531 h 521713"/>
                <a:gd name="connsiteX1" fmla="*/ 268987 w 326177"/>
                <a:gd name="connsiteY1" fmla="*/ 1401 h 521713"/>
                <a:gd name="connsiteX2" fmla="*/ 231950 w 326177"/>
                <a:gd name="connsiteY2" fmla="*/ 50180 h 521713"/>
                <a:gd name="connsiteX3" fmla="*/ 231950 w 326177"/>
                <a:gd name="connsiteY3" fmla="*/ 227231 h 521713"/>
                <a:gd name="connsiteX4" fmla="*/ 166008 w 326177"/>
                <a:gd name="connsiteY4" fmla="*/ 221811 h 521713"/>
                <a:gd name="connsiteX5" fmla="*/ 114518 w 326177"/>
                <a:gd name="connsiteY5" fmla="*/ 256137 h 521713"/>
                <a:gd name="connsiteX6" fmla="*/ 23283 w 326177"/>
                <a:gd name="connsiteY6" fmla="*/ 390732 h 521713"/>
                <a:gd name="connsiteX7" fmla="*/ 700 w 326177"/>
                <a:gd name="connsiteY7" fmla="*/ 504550 h 521713"/>
                <a:gd name="connsiteX8" fmla="*/ 12443 w 326177"/>
                <a:gd name="connsiteY8" fmla="*/ 521714 h 521713"/>
                <a:gd name="connsiteX9" fmla="*/ 15153 w 326177"/>
                <a:gd name="connsiteY9" fmla="*/ 521714 h 521713"/>
                <a:gd name="connsiteX10" fmla="*/ 29606 w 326177"/>
                <a:gd name="connsiteY10" fmla="*/ 509970 h 521713"/>
                <a:gd name="connsiteX11" fmla="*/ 52189 w 326177"/>
                <a:gd name="connsiteY11" fmla="*/ 396152 h 521713"/>
                <a:gd name="connsiteX12" fmla="*/ 131682 w 326177"/>
                <a:gd name="connsiteY12" fmla="*/ 278720 h 521713"/>
                <a:gd name="connsiteX13" fmla="*/ 183171 w 326177"/>
                <a:gd name="connsiteY13" fmla="*/ 244394 h 521713"/>
                <a:gd name="connsiteX14" fmla="*/ 212077 w 326177"/>
                <a:gd name="connsiteY14" fmla="*/ 247104 h 521713"/>
                <a:gd name="connsiteX15" fmla="*/ 212077 w 326177"/>
                <a:gd name="connsiteY15" fmla="*/ 278720 h 521713"/>
                <a:gd name="connsiteX16" fmla="*/ 140715 w 326177"/>
                <a:gd name="connsiteY16" fmla="*/ 352793 h 521713"/>
                <a:gd name="connsiteX17" fmla="*/ 140715 w 326177"/>
                <a:gd name="connsiteY17" fmla="*/ 372666 h 521713"/>
                <a:gd name="connsiteX18" fmla="*/ 160588 w 326177"/>
                <a:gd name="connsiteY18" fmla="*/ 372666 h 521713"/>
                <a:gd name="connsiteX19" fmla="*/ 229240 w 326177"/>
                <a:gd name="connsiteY19" fmla="*/ 298594 h 521713"/>
                <a:gd name="connsiteX20" fmla="*/ 231950 w 326177"/>
                <a:gd name="connsiteY20" fmla="*/ 295883 h 521713"/>
                <a:gd name="connsiteX21" fmla="*/ 257243 w 326177"/>
                <a:gd name="connsiteY21" fmla="*/ 227231 h 521713"/>
                <a:gd name="connsiteX22" fmla="*/ 257243 w 326177"/>
                <a:gd name="connsiteY22" fmla="*/ 47470 h 521713"/>
                <a:gd name="connsiteX23" fmla="*/ 271696 w 326177"/>
                <a:gd name="connsiteY23" fmla="*/ 27597 h 521713"/>
                <a:gd name="connsiteX24" fmla="*/ 288860 w 326177"/>
                <a:gd name="connsiteY24" fmla="*/ 30307 h 521713"/>
                <a:gd name="connsiteX25" fmla="*/ 296989 w 326177"/>
                <a:gd name="connsiteY25" fmla="*/ 44759 h 521713"/>
                <a:gd name="connsiteX26" fmla="*/ 296989 w 326177"/>
                <a:gd name="connsiteY26" fmla="*/ 270590 h 521713"/>
                <a:gd name="connsiteX27" fmla="*/ 277116 w 326177"/>
                <a:gd name="connsiteY27" fmla="*/ 336533 h 521713"/>
                <a:gd name="connsiteX28" fmla="*/ 166008 w 326177"/>
                <a:gd name="connsiteY28" fmla="*/ 491001 h 521713"/>
                <a:gd name="connsiteX29" fmla="*/ 168718 w 326177"/>
                <a:gd name="connsiteY29" fmla="*/ 510874 h 521713"/>
                <a:gd name="connsiteX30" fmla="*/ 176848 w 326177"/>
                <a:gd name="connsiteY30" fmla="*/ 513584 h 521713"/>
                <a:gd name="connsiteX31" fmla="*/ 188591 w 326177"/>
                <a:gd name="connsiteY31" fmla="*/ 508164 h 521713"/>
                <a:gd name="connsiteX32" fmla="*/ 299699 w 326177"/>
                <a:gd name="connsiteY32" fmla="*/ 353696 h 521713"/>
                <a:gd name="connsiteX33" fmla="*/ 324993 w 326177"/>
                <a:gd name="connsiteY33" fmla="*/ 270590 h 521713"/>
                <a:gd name="connsiteX34" fmla="*/ 324993 w 326177"/>
                <a:gd name="connsiteY34" fmla="*/ 44759 h 521713"/>
                <a:gd name="connsiteX35" fmla="*/ 308732 w 326177"/>
                <a:gd name="connsiteY35" fmla="*/ 9531 h 52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26177" h="521713">
                  <a:moveTo>
                    <a:pt x="308732" y="9531"/>
                  </a:moveTo>
                  <a:cubicBezTo>
                    <a:pt x="296989" y="1401"/>
                    <a:pt x="283439" y="-2213"/>
                    <a:pt x="268987" y="1401"/>
                  </a:cubicBezTo>
                  <a:cubicBezTo>
                    <a:pt x="246404" y="6820"/>
                    <a:pt x="231950" y="26693"/>
                    <a:pt x="231950" y="50180"/>
                  </a:cubicBezTo>
                  <a:lnTo>
                    <a:pt x="231950" y="227231"/>
                  </a:lnTo>
                  <a:cubicBezTo>
                    <a:pt x="214787" y="210068"/>
                    <a:pt x="186784" y="207357"/>
                    <a:pt x="166008" y="221811"/>
                  </a:cubicBezTo>
                  <a:lnTo>
                    <a:pt x="114518" y="256137"/>
                  </a:lnTo>
                  <a:cubicBezTo>
                    <a:pt x="69352" y="287753"/>
                    <a:pt x="35026" y="335630"/>
                    <a:pt x="23283" y="390732"/>
                  </a:cubicBezTo>
                  <a:lnTo>
                    <a:pt x="700" y="504550"/>
                  </a:lnTo>
                  <a:cubicBezTo>
                    <a:pt x="-2010" y="512680"/>
                    <a:pt x="3410" y="519003"/>
                    <a:pt x="12443" y="521714"/>
                  </a:cubicBezTo>
                  <a:lnTo>
                    <a:pt x="15153" y="521714"/>
                  </a:lnTo>
                  <a:cubicBezTo>
                    <a:pt x="20573" y="521714"/>
                    <a:pt x="26897" y="516294"/>
                    <a:pt x="29606" y="509970"/>
                  </a:cubicBezTo>
                  <a:lnTo>
                    <a:pt x="52189" y="396152"/>
                  </a:lnTo>
                  <a:cubicBezTo>
                    <a:pt x="63932" y="347372"/>
                    <a:pt x="89225" y="307627"/>
                    <a:pt x="131682" y="278720"/>
                  </a:cubicBezTo>
                  <a:lnTo>
                    <a:pt x="183171" y="244394"/>
                  </a:lnTo>
                  <a:cubicBezTo>
                    <a:pt x="191301" y="238974"/>
                    <a:pt x="205754" y="238974"/>
                    <a:pt x="212077" y="247104"/>
                  </a:cubicBezTo>
                  <a:cubicBezTo>
                    <a:pt x="220207" y="255234"/>
                    <a:pt x="220207" y="269687"/>
                    <a:pt x="212077" y="278720"/>
                  </a:cubicBezTo>
                  <a:lnTo>
                    <a:pt x="140715" y="352793"/>
                  </a:lnTo>
                  <a:cubicBezTo>
                    <a:pt x="135295" y="358213"/>
                    <a:pt x="135295" y="367246"/>
                    <a:pt x="140715" y="372666"/>
                  </a:cubicBezTo>
                  <a:cubicBezTo>
                    <a:pt x="146135" y="378085"/>
                    <a:pt x="155168" y="378085"/>
                    <a:pt x="160588" y="372666"/>
                  </a:cubicBezTo>
                  <a:cubicBezTo>
                    <a:pt x="160588" y="372666"/>
                    <a:pt x="220207" y="309433"/>
                    <a:pt x="229240" y="298594"/>
                  </a:cubicBezTo>
                  <a:lnTo>
                    <a:pt x="231950" y="295883"/>
                  </a:lnTo>
                  <a:cubicBezTo>
                    <a:pt x="249113" y="276011"/>
                    <a:pt x="257243" y="253428"/>
                    <a:pt x="257243" y="227231"/>
                  </a:cubicBezTo>
                  <a:lnTo>
                    <a:pt x="257243" y="47470"/>
                  </a:lnTo>
                  <a:cubicBezTo>
                    <a:pt x="257243" y="39340"/>
                    <a:pt x="262663" y="30307"/>
                    <a:pt x="271696" y="27597"/>
                  </a:cubicBezTo>
                  <a:cubicBezTo>
                    <a:pt x="277116" y="27597"/>
                    <a:pt x="283439" y="27597"/>
                    <a:pt x="288860" y="30307"/>
                  </a:cubicBezTo>
                  <a:cubicBezTo>
                    <a:pt x="294279" y="33017"/>
                    <a:pt x="296989" y="38437"/>
                    <a:pt x="296989" y="44759"/>
                  </a:cubicBezTo>
                  <a:lnTo>
                    <a:pt x="296989" y="270590"/>
                  </a:lnTo>
                  <a:cubicBezTo>
                    <a:pt x="296989" y="293173"/>
                    <a:pt x="288860" y="316660"/>
                    <a:pt x="277116" y="336533"/>
                  </a:cubicBezTo>
                  <a:lnTo>
                    <a:pt x="166008" y="491001"/>
                  </a:lnTo>
                  <a:cubicBezTo>
                    <a:pt x="160588" y="496420"/>
                    <a:pt x="163298" y="505453"/>
                    <a:pt x="168718" y="510874"/>
                  </a:cubicBezTo>
                  <a:cubicBezTo>
                    <a:pt x="171428" y="513584"/>
                    <a:pt x="174138" y="513584"/>
                    <a:pt x="176848" y="513584"/>
                  </a:cubicBezTo>
                  <a:cubicBezTo>
                    <a:pt x="182267" y="513584"/>
                    <a:pt x="184978" y="510874"/>
                    <a:pt x="188591" y="508164"/>
                  </a:cubicBezTo>
                  <a:lnTo>
                    <a:pt x="299699" y="353696"/>
                  </a:lnTo>
                  <a:cubicBezTo>
                    <a:pt x="316862" y="331113"/>
                    <a:pt x="324993" y="302206"/>
                    <a:pt x="324993" y="270590"/>
                  </a:cubicBezTo>
                  <a:lnTo>
                    <a:pt x="324993" y="44759"/>
                  </a:lnTo>
                  <a:cubicBezTo>
                    <a:pt x="329509" y="32114"/>
                    <a:pt x="320476" y="17660"/>
                    <a:pt x="308732" y="9531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E938EE6-7172-4958-FFD8-39B542D28AF0}"/>
                </a:ext>
              </a:extLst>
            </p:cNvPr>
            <p:cNvSpPr/>
            <p:nvPr/>
          </p:nvSpPr>
          <p:spPr>
            <a:xfrm>
              <a:off x="7328058" y="5441456"/>
              <a:ext cx="477856" cy="383008"/>
            </a:xfrm>
            <a:custGeom>
              <a:avLst/>
              <a:gdLst>
                <a:gd name="connsiteX0" fmla="*/ 448047 w 477856"/>
                <a:gd name="connsiteY0" fmla="*/ 284546 h 383008"/>
                <a:gd name="connsiteX1" fmla="*/ 387525 w 477856"/>
                <a:gd name="connsiteY1" fmla="*/ 284546 h 383008"/>
                <a:gd name="connsiteX2" fmla="*/ 324292 w 477856"/>
                <a:gd name="connsiteY2" fmla="*/ 233056 h 383008"/>
                <a:gd name="connsiteX3" fmla="*/ 315259 w 477856"/>
                <a:gd name="connsiteY3" fmla="*/ 230347 h 383008"/>
                <a:gd name="connsiteX4" fmla="*/ 337842 w 477856"/>
                <a:gd name="connsiteY4" fmla="*/ 224927 h 383008"/>
                <a:gd name="connsiteX5" fmla="*/ 343262 w 477856"/>
                <a:gd name="connsiteY5" fmla="*/ 222217 h 383008"/>
                <a:gd name="connsiteX6" fmla="*/ 348682 w 477856"/>
                <a:gd name="connsiteY6" fmla="*/ 210473 h 383008"/>
                <a:gd name="connsiteX7" fmla="*/ 348682 w 477856"/>
                <a:gd name="connsiteY7" fmla="*/ 205054 h 383008"/>
                <a:gd name="connsiteX8" fmla="*/ 357715 w 477856"/>
                <a:gd name="connsiteY8" fmla="*/ 205054 h 383008"/>
                <a:gd name="connsiteX9" fmla="*/ 366748 w 477856"/>
                <a:gd name="connsiteY9" fmla="*/ 205054 h 383008"/>
                <a:gd name="connsiteX10" fmla="*/ 366748 w 477856"/>
                <a:gd name="connsiteY10" fmla="*/ 210473 h 383008"/>
                <a:gd name="connsiteX11" fmla="*/ 378491 w 477856"/>
                <a:gd name="connsiteY11" fmla="*/ 224927 h 383008"/>
                <a:gd name="connsiteX12" fmla="*/ 415528 w 477856"/>
                <a:gd name="connsiteY12" fmla="*/ 233056 h 383008"/>
                <a:gd name="connsiteX13" fmla="*/ 447144 w 477856"/>
                <a:gd name="connsiteY13" fmla="*/ 270093 h 383008"/>
                <a:gd name="connsiteX14" fmla="*/ 447144 w 477856"/>
                <a:gd name="connsiteY14" fmla="*/ 284546 h 383008"/>
                <a:gd name="connsiteX15" fmla="*/ 284546 w 477856"/>
                <a:gd name="connsiteY15" fmla="*/ 207764 h 383008"/>
                <a:gd name="connsiteX16" fmla="*/ 284546 w 477856"/>
                <a:gd name="connsiteY16" fmla="*/ 207764 h 383008"/>
                <a:gd name="connsiteX17" fmla="*/ 310742 w 477856"/>
                <a:gd name="connsiteY17" fmla="*/ 182471 h 383008"/>
                <a:gd name="connsiteX18" fmla="*/ 322486 w 477856"/>
                <a:gd name="connsiteY18" fmla="*/ 194214 h 383008"/>
                <a:gd name="connsiteX19" fmla="*/ 322486 w 477856"/>
                <a:gd name="connsiteY19" fmla="*/ 199634 h 383008"/>
                <a:gd name="connsiteX20" fmla="*/ 296289 w 477856"/>
                <a:gd name="connsiteY20" fmla="*/ 205054 h 383008"/>
                <a:gd name="connsiteX21" fmla="*/ 284546 w 477856"/>
                <a:gd name="connsiteY21" fmla="*/ 207764 h 383008"/>
                <a:gd name="connsiteX22" fmla="*/ 238477 w 477856"/>
                <a:gd name="connsiteY22" fmla="*/ 193311 h 383008"/>
                <a:gd name="connsiteX23" fmla="*/ 180664 w 477856"/>
                <a:gd name="connsiteY23" fmla="*/ 136401 h 383008"/>
                <a:gd name="connsiteX24" fmla="*/ 180664 w 477856"/>
                <a:gd name="connsiteY24" fmla="*/ 121948 h 383008"/>
                <a:gd name="connsiteX25" fmla="*/ 200537 w 477856"/>
                <a:gd name="connsiteY25" fmla="*/ 121948 h 383008"/>
                <a:gd name="connsiteX26" fmla="*/ 263770 w 477856"/>
                <a:gd name="connsiteY26" fmla="*/ 99365 h 383008"/>
                <a:gd name="connsiteX27" fmla="*/ 295386 w 477856"/>
                <a:gd name="connsiteY27" fmla="*/ 116529 h 383008"/>
                <a:gd name="connsiteX28" fmla="*/ 295386 w 477856"/>
                <a:gd name="connsiteY28" fmla="*/ 139112 h 383008"/>
                <a:gd name="connsiteX29" fmla="*/ 238477 w 477856"/>
                <a:gd name="connsiteY29" fmla="*/ 193311 h 383008"/>
                <a:gd name="connsiteX30" fmla="*/ 255640 w 477856"/>
                <a:gd name="connsiteY30" fmla="*/ 230347 h 383008"/>
                <a:gd name="connsiteX31" fmla="*/ 238477 w 477856"/>
                <a:gd name="connsiteY31" fmla="*/ 270093 h 383008"/>
                <a:gd name="connsiteX32" fmla="*/ 221314 w 477856"/>
                <a:gd name="connsiteY32" fmla="*/ 230347 h 383008"/>
                <a:gd name="connsiteX33" fmla="*/ 221314 w 477856"/>
                <a:gd name="connsiteY33" fmla="*/ 218603 h 383008"/>
                <a:gd name="connsiteX34" fmla="*/ 238477 w 477856"/>
                <a:gd name="connsiteY34" fmla="*/ 221314 h 383008"/>
                <a:gd name="connsiteX35" fmla="*/ 255640 w 477856"/>
                <a:gd name="connsiteY35" fmla="*/ 218603 h 383008"/>
                <a:gd name="connsiteX36" fmla="*/ 255640 w 477856"/>
                <a:gd name="connsiteY36" fmla="*/ 230347 h 383008"/>
                <a:gd name="connsiteX37" fmla="*/ 193310 w 477856"/>
                <a:gd name="connsiteY37" fmla="*/ 207764 h 383008"/>
                <a:gd name="connsiteX38" fmla="*/ 181567 w 477856"/>
                <a:gd name="connsiteY38" fmla="*/ 205054 h 383008"/>
                <a:gd name="connsiteX39" fmla="*/ 155371 w 477856"/>
                <a:gd name="connsiteY39" fmla="*/ 199634 h 383008"/>
                <a:gd name="connsiteX40" fmla="*/ 155371 w 477856"/>
                <a:gd name="connsiteY40" fmla="*/ 194214 h 383008"/>
                <a:gd name="connsiteX41" fmla="*/ 167114 w 477856"/>
                <a:gd name="connsiteY41" fmla="*/ 182471 h 383008"/>
                <a:gd name="connsiteX42" fmla="*/ 193310 w 477856"/>
                <a:gd name="connsiteY42" fmla="*/ 207764 h 383008"/>
                <a:gd name="connsiteX43" fmla="*/ 149951 w 477856"/>
                <a:gd name="connsiteY43" fmla="*/ 230347 h 383008"/>
                <a:gd name="connsiteX44" fmla="*/ 86719 w 477856"/>
                <a:gd name="connsiteY44" fmla="*/ 281836 h 383008"/>
                <a:gd name="connsiteX45" fmla="*/ 26196 w 477856"/>
                <a:gd name="connsiteY45" fmla="*/ 281836 h 383008"/>
                <a:gd name="connsiteX46" fmla="*/ 26196 w 477856"/>
                <a:gd name="connsiteY46" fmla="*/ 270093 h 383008"/>
                <a:gd name="connsiteX47" fmla="*/ 57812 w 477856"/>
                <a:gd name="connsiteY47" fmla="*/ 233056 h 383008"/>
                <a:gd name="connsiteX48" fmla="*/ 94849 w 477856"/>
                <a:gd name="connsiteY48" fmla="*/ 224927 h 383008"/>
                <a:gd name="connsiteX49" fmla="*/ 106592 w 477856"/>
                <a:gd name="connsiteY49" fmla="*/ 210473 h 383008"/>
                <a:gd name="connsiteX50" fmla="*/ 106592 w 477856"/>
                <a:gd name="connsiteY50" fmla="*/ 205054 h 383008"/>
                <a:gd name="connsiteX51" fmla="*/ 115625 w 477856"/>
                <a:gd name="connsiteY51" fmla="*/ 205054 h 383008"/>
                <a:gd name="connsiteX52" fmla="*/ 124658 w 477856"/>
                <a:gd name="connsiteY52" fmla="*/ 205054 h 383008"/>
                <a:gd name="connsiteX53" fmla="*/ 124658 w 477856"/>
                <a:gd name="connsiteY53" fmla="*/ 207764 h 383008"/>
                <a:gd name="connsiteX54" fmla="*/ 130078 w 477856"/>
                <a:gd name="connsiteY54" fmla="*/ 219506 h 383008"/>
                <a:gd name="connsiteX55" fmla="*/ 135498 w 477856"/>
                <a:gd name="connsiteY55" fmla="*/ 222217 h 383008"/>
                <a:gd name="connsiteX56" fmla="*/ 158081 w 477856"/>
                <a:gd name="connsiteY56" fmla="*/ 227637 h 383008"/>
                <a:gd name="connsiteX57" fmla="*/ 149951 w 477856"/>
                <a:gd name="connsiteY57" fmla="*/ 230347 h 383008"/>
                <a:gd name="connsiteX58" fmla="*/ 81299 w 477856"/>
                <a:gd name="connsiteY58" fmla="*/ 133691 h 383008"/>
                <a:gd name="connsiteX59" fmla="*/ 101172 w 477856"/>
                <a:gd name="connsiteY59" fmla="*/ 133691 h 383008"/>
                <a:gd name="connsiteX60" fmla="*/ 152661 w 477856"/>
                <a:gd name="connsiteY60" fmla="*/ 121948 h 383008"/>
                <a:gd name="connsiteX61" fmla="*/ 152661 w 477856"/>
                <a:gd name="connsiteY61" fmla="*/ 139112 h 383008"/>
                <a:gd name="connsiteX62" fmla="*/ 115625 w 477856"/>
                <a:gd name="connsiteY62" fmla="*/ 176148 h 383008"/>
                <a:gd name="connsiteX63" fmla="*/ 78589 w 477856"/>
                <a:gd name="connsiteY63" fmla="*/ 139112 h 383008"/>
                <a:gd name="connsiteX64" fmla="*/ 78589 w 477856"/>
                <a:gd name="connsiteY64" fmla="*/ 133691 h 383008"/>
                <a:gd name="connsiteX65" fmla="*/ 81299 w 477856"/>
                <a:gd name="connsiteY65" fmla="*/ 133691 h 383008"/>
                <a:gd name="connsiteX66" fmla="*/ 115625 w 477856"/>
                <a:gd name="connsiteY66" fmla="*/ 70458 h 383008"/>
                <a:gd name="connsiteX67" fmla="*/ 149951 w 477856"/>
                <a:gd name="connsiteY67" fmla="*/ 93041 h 383008"/>
                <a:gd name="connsiteX68" fmla="*/ 101172 w 477856"/>
                <a:gd name="connsiteY68" fmla="*/ 104785 h 383008"/>
                <a:gd name="connsiteX69" fmla="*/ 81299 w 477856"/>
                <a:gd name="connsiteY69" fmla="*/ 104785 h 383008"/>
                <a:gd name="connsiteX70" fmla="*/ 115625 w 477856"/>
                <a:gd name="connsiteY70" fmla="*/ 70458 h 383008"/>
                <a:gd name="connsiteX71" fmla="*/ 181567 w 477856"/>
                <a:gd name="connsiteY71" fmla="*/ 87622 h 383008"/>
                <a:gd name="connsiteX72" fmla="*/ 181567 w 477856"/>
                <a:gd name="connsiteY72" fmla="*/ 87622 h 383008"/>
                <a:gd name="connsiteX73" fmla="*/ 239380 w 477856"/>
                <a:gd name="connsiteY73" fmla="*/ 30713 h 383008"/>
                <a:gd name="connsiteX74" fmla="*/ 293579 w 477856"/>
                <a:gd name="connsiteY74" fmla="*/ 79492 h 383008"/>
                <a:gd name="connsiteX75" fmla="*/ 267383 w 477856"/>
                <a:gd name="connsiteY75" fmla="*/ 65039 h 383008"/>
                <a:gd name="connsiteX76" fmla="*/ 247510 w 477856"/>
                <a:gd name="connsiteY76" fmla="*/ 67749 h 383008"/>
                <a:gd name="connsiteX77" fmla="*/ 198731 w 477856"/>
                <a:gd name="connsiteY77" fmla="*/ 90332 h 383008"/>
                <a:gd name="connsiteX78" fmla="*/ 181567 w 477856"/>
                <a:gd name="connsiteY78" fmla="*/ 87622 h 383008"/>
                <a:gd name="connsiteX79" fmla="*/ 325196 w 477856"/>
                <a:gd name="connsiteY79" fmla="*/ 139112 h 383008"/>
                <a:gd name="connsiteX80" fmla="*/ 325196 w 477856"/>
                <a:gd name="connsiteY80" fmla="*/ 139112 h 383008"/>
                <a:gd name="connsiteX81" fmla="*/ 325196 w 477856"/>
                <a:gd name="connsiteY81" fmla="*/ 124658 h 383008"/>
                <a:gd name="connsiteX82" fmla="*/ 376685 w 477856"/>
                <a:gd name="connsiteY82" fmla="*/ 136401 h 383008"/>
                <a:gd name="connsiteX83" fmla="*/ 396558 w 477856"/>
                <a:gd name="connsiteY83" fmla="*/ 136401 h 383008"/>
                <a:gd name="connsiteX84" fmla="*/ 396558 w 477856"/>
                <a:gd name="connsiteY84" fmla="*/ 141821 h 383008"/>
                <a:gd name="connsiteX85" fmla="*/ 359522 w 477856"/>
                <a:gd name="connsiteY85" fmla="*/ 178857 h 383008"/>
                <a:gd name="connsiteX86" fmla="*/ 325196 w 477856"/>
                <a:gd name="connsiteY86" fmla="*/ 139112 h 383008"/>
                <a:gd name="connsiteX87" fmla="*/ 359522 w 477856"/>
                <a:gd name="connsiteY87" fmla="*/ 70458 h 383008"/>
                <a:gd name="connsiteX88" fmla="*/ 396558 w 477856"/>
                <a:gd name="connsiteY88" fmla="*/ 104785 h 383008"/>
                <a:gd name="connsiteX89" fmla="*/ 376685 w 477856"/>
                <a:gd name="connsiteY89" fmla="*/ 104785 h 383008"/>
                <a:gd name="connsiteX90" fmla="*/ 327906 w 477856"/>
                <a:gd name="connsiteY90" fmla="*/ 93041 h 383008"/>
                <a:gd name="connsiteX91" fmla="*/ 359522 w 477856"/>
                <a:gd name="connsiteY91" fmla="*/ 70458 h 383008"/>
                <a:gd name="connsiteX92" fmla="*/ 425464 w 477856"/>
                <a:gd name="connsiteY92" fmla="*/ 205054 h 383008"/>
                <a:gd name="connsiteX93" fmla="*/ 399268 w 477856"/>
                <a:gd name="connsiteY93" fmla="*/ 199634 h 383008"/>
                <a:gd name="connsiteX94" fmla="*/ 399268 w 477856"/>
                <a:gd name="connsiteY94" fmla="*/ 194214 h 383008"/>
                <a:gd name="connsiteX95" fmla="*/ 428174 w 477856"/>
                <a:gd name="connsiteY95" fmla="*/ 140015 h 383008"/>
                <a:gd name="connsiteX96" fmla="*/ 428174 w 477856"/>
                <a:gd name="connsiteY96" fmla="*/ 105688 h 383008"/>
                <a:gd name="connsiteX97" fmla="*/ 362232 w 477856"/>
                <a:gd name="connsiteY97" fmla="*/ 39746 h 383008"/>
                <a:gd name="connsiteX98" fmla="*/ 318872 w 477856"/>
                <a:gd name="connsiteY98" fmla="*/ 54199 h 383008"/>
                <a:gd name="connsiteX99" fmla="*/ 238477 w 477856"/>
                <a:gd name="connsiteY99" fmla="*/ 0 h 383008"/>
                <a:gd name="connsiteX100" fmla="*/ 158081 w 477856"/>
                <a:gd name="connsiteY100" fmla="*/ 54199 h 383008"/>
                <a:gd name="connsiteX101" fmla="*/ 114722 w 477856"/>
                <a:gd name="connsiteY101" fmla="*/ 37036 h 383008"/>
                <a:gd name="connsiteX102" fmla="*/ 48779 w 477856"/>
                <a:gd name="connsiteY102" fmla="*/ 102979 h 383008"/>
                <a:gd name="connsiteX103" fmla="*/ 48779 w 477856"/>
                <a:gd name="connsiteY103" fmla="*/ 105688 h 383008"/>
                <a:gd name="connsiteX104" fmla="*/ 48779 w 477856"/>
                <a:gd name="connsiteY104" fmla="*/ 137304 h 383008"/>
                <a:gd name="connsiteX105" fmla="*/ 77685 w 477856"/>
                <a:gd name="connsiteY105" fmla="*/ 191504 h 383008"/>
                <a:gd name="connsiteX106" fmla="*/ 77685 w 477856"/>
                <a:gd name="connsiteY106" fmla="*/ 196923 h 383008"/>
                <a:gd name="connsiteX107" fmla="*/ 51489 w 477856"/>
                <a:gd name="connsiteY107" fmla="*/ 202344 h 383008"/>
                <a:gd name="connsiteX108" fmla="*/ 0 w 477856"/>
                <a:gd name="connsiteY108" fmla="*/ 268286 h 383008"/>
                <a:gd name="connsiteX109" fmla="*/ 0 w 477856"/>
                <a:gd name="connsiteY109" fmla="*/ 297193 h 383008"/>
                <a:gd name="connsiteX110" fmla="*/ 14453 w 477856"/>
                <a:gd name="connsiteY110" fmla="*/ 311646 h 383008"/>
                <a:gd name="connsiteX111" fmla="*/ 80395 w 477856"/>
                <a:gd name="connsiteY111" fmla="*/ 311646 h 383008"/>
                <a:gd name="connsiteX112" fmla="*/ 80395 w 477856"/>
                <a:gd name="connsiteY112" fmla="*/ 317066 h 383008"/>
                <a:gd name="connsiteX113" fmla="*/ 80395 w 477856"/>
                <a:gd name="connsiteY113" fmla="*/ 368555 h 383008"/>
                <a:gd name="connsiteX114" fmla="*/ 94849 w 477856"/>
                <a:gd name="connsiteY114" fmla="*/ 383009 h 383008"/>
                <a:gd name="connsiteX115" fmla="*/ 184277 w 477856"/>
                <a:gd name="connsiteY115" fmla="*/ 383009 h 383008"/>
                <a:gd name="connsiteX116" fmla="*/ 198731 w 477856"/>
                <a:gd name="connsiteY116" fmla="*/ 368555 h 383008"/>
                <a:gd name="connsiteX117" fmla="*/ 184277 w 477856"/>
                <a:gd name="connsiteY117" fmla="*/ 354102 h 383008"/>
                <a:gd name="connsiteX118" fmla="*/ 169824 w 477856"/>
                <a:gd name="connsiteY118" fmla="*/ 354102 h 383008"/>
                <a:gd name="connsiteX119" fmla="*/ 169824 w 477856"/>
                <a:gd name="connsiteY119" fmla="*/ 322485 h 383008"/>
                <a:gd name="connsiteX120" fmla="*/ 155371 w 477856"/>
                <a:gd name="connsiteY120" fmla="*/ 308032 h 383008"/>
                <a:gd name="connsiteX121" fmla="*/ 140918 w 477856"/>
                <a:gd name="connsiteY121" fmla="*/ 322485 h 383008"/>
                <a:gd name="connsiteX122" fmla="*/ 140918 w 477856"/>
                <a:gd name="connsiteY122" fmla="*/ 354102 h 383008"/>
                <a:gd name="connsiteX123" fmla="*/ 112012 w 477856"/>
                <a:gd name="connsiteY123" fmla="*/ 354102 h 383008"/>
                <a:gd name="connsiteX124" fmla="*/ 112012 w 477856"/>
                <a:gd name="connsiteY124" fmla="*/ 317066 h 383008"/>
                <a:gd name="connsiteX125" fmla="*/ 158081 w 477856"/>
                <a:gd name="connsiteY125" fmla="*/ 257447 h 383008"/>
                <a:gd name="connsiteX126" fmla="*/ 197827 w 477856"/>
                <a:gd name="connsiteY126" fmla="*/ 249317 h 383008"/>
                <a:gd name="connsiteX127" fmla="*/ 224024 w 477856"/>
                <a:gd name="connsiteY127" fmla="*/ 308936 h 383008"/>
                <a:gd name="connsiteX128" fmla="*/ 238477 w 477856"/>
                <a:gd name="connsiteY128" fmla="*/ 317066 h 383008"/>
                <a:gd name="connsiteX129" fmla="*/ 252930 w 477856"/>
                <a:gd name="connsiteY129" fmla="*/ 308936 h 383008"/>
                <a:gd name="connsiteX130" fmla="*/ 279126 w 477856"/>
                <a:gd name="connsiteY130" fmla="*/ 249317 h 383008"/>
                <a:gd name="connsiteX131" fmla="*/ 319775 w 477856"/>
                <a:gd name="connsiteY131" fmla="*/ 257447 h 383008"/>
                <a:gd name="connsiteX132" fmla="*/ 365845 w 477856"/>
                <a:gd name="connsiteY132" fmla="*/ 317066 h 383008"/>
                <a:gd name="connsiteX133" fmla="*/ 365845 w 477856"/>
                <a:gd name="connsiteY133" fmla="*/ 354102 h 383008"/>
                <a:gd name="connsiteX134" fmla="*/ 336939 w 477856"/>
                <a:gd name="connsiteY134" fmla="*/ 354102 h 383008"/>
                <a:gd name="connsiteX135" fmla="*/ 336939 w 477856"/>
                <a:gd name="connsiteY135" fmla="*/ 322485 h 383008"/>
                <a:gd name="connsiteX136" fmla="*/ 322486 w 477856"/>
                <a:gd name="connsiteY136" fmla="*/ 308032 h 383008"/>
                <a:gd name="connsiteX137" fmla="*/ 308032 w 477856"/>
                <a:gd name="connsiteY137" fmla="*/ 322485 h 383008"/>
                <a:gd name="connsiteX138" fmla="*/ 308032 w 477856"/>
                <a:gd name="connsiteY138" fmla="*/ 354102 h 383008"/>
                <a:gd name="connsiteX139" fmla="*/ 290870 w 477856"/>
                <a:gd name="connsiteY139" fmla="*/ 354102 h 383008"/>
                <a:gd name="connsiteX140" fmla="*/ 276416 w 477856"/>
                <a:gd name="connsiteY140" fmla="*/ 368555 h 383008"/>
                <a:gd name="connsiteX141" fmla="*/ 290870 w 477856"/>
                <a:gd name="connsiteY141" fmla="*/ 383009 h 383008"/>
                <a:gd name="connsiteX142" fmla="*/ 380298 w 477856"/>
                <a:gd name="connsiteY142" fmla="*/ 383009 h 383008"/>
                <a:gd name="connsiteX143" fmla="*/ 394752 w 477856"/>
                <a:gd name="connsiteY143" fmla="*/ 368555 h 383008"/>
                <a:gd name="connsiteX144" fmla="*/ 394752 w 477856"/>
                <a:gd name="connsiteY144" fmla="*/ 317066 h 383008"/>
                <a:gd name="connsiteX145" fmla="*/ 394752 w 477856"/>
                <a:gd name="connsiteY145" fmla="*/ 311646 h 383008"/>
                <a:gd name="connsiteX146" fmla="*/ 463404 w 477856"/>
                <a:gd name="connsiteY146" fmla="*/ 311646 h 383008"/>
                <a:gd name="connsiteX147" fmla="*/ 477857 w 477856"/>
                <a:gd name="connsiteY147" fmla="*/ 297193 h 383008"/>
                <a:gd name="connsiteX148" fmla="*/ 477857 w 477856"/>
                <a:gd name="connsiteY148" fmla="*/ 268286 h 383008"/>
                <a:gd name="connsiteX149" fmla="*/ 425464 w 477856"/>
                <a:gd name="connsiteY149" fmla="*/ 205054 h 3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477856" h="383008">
                  <a:moveTo>
                    <a:pt x="448047" y="284546"/>
                  </a:moveTo>
                  <a:lnTo>
                    <a:pt x="387525" y="284546"/>
                  </a:lnTo>
                  <a:cubicBezTo>
                    <a:pt x="375782" y="259253"/>
                    <a:pt x="353198" y="238477"/>
                    <a:pt x="324292" y="233056"/>
                  </a:cubicBezTo>
                  <a:lnTo>
                    <a:pt x="315259" y="230347"/>
                  </a:lnTo>
                  <a:lnTo>
                    <a:pt x="337842" y="224927"/>
                  </a:lnTo>
                  <a:cubicBezTo>
                    <a:pt x="340552" y="224927"/>
                    <a:pt x="340552" y="224927"/>
                    <a:pt x="343262" y="222217"/>
                  </a:cubicBezTo>
                  <a:cubicBezTo>
                    <a:pt x="348682" y="219506"/>
                    <a:pt x="348682" y="214087"/>
                    <a:pt x="348682" y="210473"/>
                  </a:cubicBezTo>
                  <a:lnTo>
                    <a:pt x="348682" y="205054"/>
                  </a:lnTo>
                  <a:cubicBezTo>
                    <a:pt x="351392" y="205054"/>
                    <a:pt x="354102" y="205054"/>
                    <a:pt x="357715" y="205054"/>
                  </a:cubicBezTo>
                  <a:cubicBezTo>
                    <a:pt x="361329" y="205054"/>
                    <a:pt x="363135" y="205054"/>
                    <a:pt x="366748" y="205054"/>
                  </a:cubicBezTo>
                  <a:lnTo>
                    <a:pt x="366748" y="210473"/>
                  </a:lnTo>
                  <a:cubicBezTo>
                    <a:pt x="366748" y="215894"/>
                    <a:pt x="372169" y="222217"/>
                    <a:pt x="378491" y="224927"/>
                  </a:cubicBezTo>
                  <a:lnTo>
                    <a:pt x="415528" y="233056"/>
                  </a:lnTo>
                  <a:cubicBezTo>
                    <a:pt x="432691" y="235767"/>
                    <a:pt x="447144" y="252930"/>
                    <a:pt x="447144" y="270093"/>
                  </a:cubicBezTo>
                  <a:lnTo>
                    <a:pt x="447144" y="284546"/>
                  </a:lnTo>
                  <a:close/>
                  <a:moveTo>
                    <a:pt x="284546" y="207764"/>
                  </a:moveTo>
                  <a:lnTo>
                    <a:pt x="284546" y="207764"/>
                  </a:lnTo>
                  <a:cubicBezTo>
                    <a:pt x="296289" y="199634"/>
                    <a:pt x="304419" y="190601"/>
                    <a:pt x="310742" y="182471"/>
                  </a:cubicBezTo>
                  <a:cubicBezTo>
                    <a:pt x="313453" y="187890"/>
                    <a:pt x="319775" y="190601"/>
                    <a:pt x="322486" y="194214"/>
                  </a:cubicBezTo>
                  <a:lnTo>
                    <a:pt x="322486" y="199634"/>
                  </a:lnTo>
                  <a:lnTo>
                    <a:pt x="296289" y="205054"/>
                  </a:lnTo>
                  <a:cubicBezTo>
                    <a:pt x="293579" y="205054"/>
                    <a:pt x="287256" y="207764"/>
                    <a:pt x="284546" y="207764"/>
                  </a:cubicBezTo>
                  <a:close/>
                  <a:moveTo>
                    <a:pt x="238477" y="193311"/>
                  </a:moveTo>
                  <a:cubicBezTo>
                    <a:pt x="206860" y="193311"/>
                    <a:pt x="180664" y="168018"/>
                    <a:pt x="180664" y="136401"/>
                  </a:cubicBezTo>
                  <a:lnTo>
                    <a:pt x="180664" y="121948"/>
                  </a:lnTo>
                  <a:lnTo>
                    <a:pt x="200537" y="121948"/>
                  </a:lnTo>
                  <a:cubicBezTo>
                    <a:pt x="223121" y="121948"/>
                    <a:pt x="246607" y="113818"/>
                    <a:pt x="263770" y="99365"/>
                  </a:cubicBezTo>
                  <a:lnTo>
                    <a:pt x="295386" y="116529"/>
                  </a:lnTo>
                  <a:lnTo>
                    <a:pt x="295386" y="139112"/>
                  </a:lnTo>
                  <a:cubicBezTo>
                    <a:pt x="293579" y="168018"/>
                    <a:pt x="270093" y="193311"/>
                    <a:pt x="238477" y="193311"/>
                  </a:cubicBezTo>
                  <a:close/>
                  <a:moveTo>
                    <a:pt x="255640" y="230347"/>
                  </a:moveTo>
                  <a:lnTo>
                    <a:pt x="238477" y="270093"/>
                  </a:lnTo>
                  <a:lnTo>
                    <a:pt x="221314" y="230347"/>
                  </a:lnTo>
                  <a:lnTo>
                    <a:pt x="221314" y="218603"/>
                  </a:lnTo>
                  <a:cubicBezTo>
                    <a:pt x="226733" y="218603"/>
                    <a:pt x="233057" y="221314"/>
                    <a:pt x="238477" y="221314"/>
                  </a:cubicBezTo>
                  <a:cubicBezTo>
                    <a:pt x="243897" y="221314"/>
                    <a:pt x="250220" y="221314"/>
                    <a:pt x="255640" y="218603"/>
                  </a:cubicBezTo>
                  <a:lnTo>
                    <a:pt x="255640" y="230347"/>
                  </a:lnTo>
                  <a:close/>
                  <a:moveTo>
                    <a:pt x="193310" y="207764"/>
                  </a:moveTo>
                  <a:cubicBezTo>
                    <a:pt x="190601" y="205054"/>
                    <a:pt x="184277" y="205054"/>
                    <a:pt x="181567" y="205054"/>
                  </a:cubicBezTo>
                  <a:lnTo>
                    <a:pt x="155371" y="199634"/>
                  </a:lnTo>
                  <a:lnTo>
                    <a:pt x="155371" y="194214"/>
                  </a:lnTo>
                  <a:cubicBezTo>
                    <a:pt x="160791" y="191504"/>
                    <a:pt x="164405" y="186084"/>
                    <a:pt x="167114" y="182471"/>
                  </a:cubicBezTo>
                  <a:cubicBezTo>
                    <a:pt x="172534" y="193311"/>
                    <a:pt x="181567" y="202344"/>
                    <a:pt x="193310" y="207764"/>
                  </a:cubicBezTo>
                  <a:close/>
                  <a:moveTo>
                    <a:pt x="149951" y="230347"/>
                  </a:moveTo>
                  <a:cubicBezTo>
                    <a:pt x="121045" y="235767"/>
                    <a:pt x="98462" y="255639"/>
                    <a:pt x="86719" y="281836"/>
                  </a:cubicBezTo>
                  <a:lnTo>
                    <a:pt x="26196" y="281836"/>
                  </a:lnTo>
                  <a:lnTo>
                    <a:pt x="26196" y="270093"/>
                  </a:lnTo>
                  <a:cubicBezTo>
                    <a:pt x="26196" y="252930"/>
                    <a:pt x="37940" y="235767"/>
                    <a:pt x="57812" y="233056"/>
                  </a:cubicBezTo>
                  <a:lnTo>
                    <a:pt x="94849" y="224927"/>
                  </a:lnTo>
                  <a:cubicBezTo>
                    <a:pt x="100268" y="222217"/>
                    <a:pt x="106592" y="216797"/>
                    <a:pt x="106592" y="210473"/>
                  </a:cubicBezTo>
                  <a:lnTo>
                    <a:pt x="106592" y="205054"/>
                  </a:lnTo>
                  <a:cubicBezTo>
                    <a:pt x="109302" y="205054"/>
                    <a:pt x="112012" y="205054"/>
                    <a:pt x="115625" y="205054"/>
                  </a:cubicBezTo>
                  <a:cubicBezTo>
                    <a:pt x="118335" y="205054"/>
                    <a:pt x="121045" y="205054"/>
                    <a:pt x="124658" y="205054"/>
                  </a:cubicBezTo>
                  <a:lnTo>
                    <a:pt x="124658" y="207764"/>
                  </a:lnTo>
                  <a:cubicBezTo>
                    <a:pt x="124658" y="213184"/>
                    <a:pt x="127368" y="215894"/>
                    <a:pt x="130078" y="219506"/>
                  </a:cubicBezTo>
                  <a:cubicBezTo>
                    <a:pt x="132788" y="219506"/>
                    <a:pt x="132788" y="222217"/>
                    <a:pt x="135498" y="222217"/>
                  </a:cubicBezTo>
                  <a:lnTo>
                    <a:pt x="158081" y="227637"/>
                  </a:lnTo>
                  <a:lnTo>
                    <a:pt x="149951" y="230347"/>
                  </a:lnTo>
                  <a:close/>
                  <a:moveTo>
                    <a:pt x="81299" y="133691"/>
                  </a:moveTo>
                  <a:lnTo>
                    <a:pt x="101172" y="133691"/>
                  </a:lnTo>
                  <a:cubicBezTo>
                    <a:pt x="118335" y="133691"/>
                    <a:pt x="135498" y="130982"/>
                    <a:pt x="152661" y="121948"/>
                  </a:cubicBezTo>
                  <a:lnTo>
                    <a:pt x="152661" y="139112"/>
                  </a:lnTo>
                  <a:cubicBezTo>
                    <a:pt x="152661" y="158984"/>
                    <a:pt x="135498" y="176148"/>
                    <a:pt x="115625" y="176148"/>
                  </a:cubicBezTo>
                  <a:cubicBezTo>
                    <a:pt x="95752" y="176148"/>
                    <a:pt x="78589" y="158984"/>
                    <a:pt x="78589" y="139112"/>
                  </a:cubicBezTo>
                  <a:lnTo>
                    <a:pt x="78589" y="133691"/>
                  </a:lnTo>
                  <a:lnTo>
                    <a:pt x="81299" y="133691"/>
                  </a:lnTo>
                  <a:close/>
                  <a:moveTo>
                    <a:pt x="115625" y="70458"/>
                  </a:moveTo>
                  <a:cubicBezTo>
                    <a:pt x="130078" y="70458"/>
                    <a:pt x="144531" y="78589"/>
                    <a:pt x="149951" y="93041"/>
                  </a:cubicBezTo>
                  <a:cubicBezTo>
                    <a:pt x="135498" y="101172"/>
                    <a:pt x="118335" y="104785"/>
                    <a:pt x="101172" y="104785"/>
                  </a:cubicBezTo>
                  <a:lnTo>
                    <a:pt x="81299" y="104785"/>
                  </a:lnTo>
                  <a:cubicBezTo>
                    <a:pt x="81299" y="84912"/>
                    <a:pt x="98462" y="70458"/>
                    <a:pt x="115625" y="70458"/>
                  </a:cubicBezTo>
                  <a:close/>
                  <a:moveTo>
                    <a:pt x="181567" y="87622"/>
                  </a:moveTo>
                  <a:lnTo>
                    <a:pt x="181567" y="87622"/>
                  </a:lnTo>
                  <a:cubicBezTo>
                    <a:pt x="181567" y="56005"/>
                    <a:pt x="207764" y="30713"/>
                    <a:pt x="239380" y="30713"/>
                  </a:cubicBezTo>
                  <a:cubicBezTo>
                    <a:pt x="268287" y="30713"/>
                    <a:pt x="290870" y="50586"/>
                    <a:pt x="293579" y="79492"/>
                  </a:cubicBezTo>
                  <a:lnTo>
                    <a:pt x="267383" y="65039"/>
                  </a:lnTo>
                  <a:cubicBezTo>
                    <a:pt x="261963" y="62329"/>
                    <a:pt x="252930" y="62329"/>
                    <a:pt x="247510" y="67749"/>
                  </a:cubicBezTo>
                  <a:cubicBezTo>
                    <a:pt x="235767" y="82202"/>
                    <a:pt x="218604" y="90332"/>
                    <a:pt x="198731" y="90332"/>
                  </a:cubicBezTo>
                  <a:lnTo>
                    <a:pt x="181567" y="87622"/>
                  </a:lnTo>
                  <a:close/>
                  <a:moveTo>
                    <a:pt x="325196" y="139112"/>
                  </a:moveTo>
                  <a:cubicBezTo>
                    <a:pt x="325196" y="136401"/>
                    <a:pt x="325196" y="136401"/>
                    <a:pt x="325196" y="139112"/>
                  </a:cubicBezTo>
                  <a:lnTo>
                    <a:pt x="325196" y="124658"/>
                  </a:lnTo>
                  <a:cubicBezTo>
                    <a:pt x="342359" y="130079"/>
                    <a:pt x="359522" y="136401"/>
                    <a:pt x="376685" y="136401"/>
                  </a:cubicBezTo>
                  <a:lnTo>
                    <a:pt x="396558" y="136401"/>
                  </a:lnTo>
                  <a:lnTo>
                    <a:pt x="396558" y="141821"/>
                  </a:lnTo>
                  <a:cubicBezTo>
                    <a:pt x="396558" y="161695"/>
                    <a:pt x="379395" y="178857"/>
                    <a:pt x="359522" y="178857"/>
                  </a:cubicBezTo>
                  <a:cubicBezTo>
                    <a:pt x="339649" y="178857"/>
                    <a:pt x="325196" y="158984"/>
                    <a:pt x="325196" y="139112"/>
                  </a:cubicBezTo>
                  <a:close/>
                  <a:moveTo>
                    <a:pt x="359522" y="70458"/>
                  </a:moveTo>
                  <a:cubicBezTo>
                    <a:pt x="379395" y="70458"/>
                    <a:pt x="393848" y="84912"/>
                    <a:pt x="396558" y="104785"/>
                  </a:cubicBezTo>
                  <a:lnTo>
                    <a:pt x="376685" y="104785"/>
                  </a:lnTo>
                  <a:cubicBezTo>
                    <a:pt x="359522" y="104785"/>
                    <a:pt x="342359" y="102075"/>
                    <a:pt x="327906" y="93041"/>
                  </a:cubicBezTo>
                  <a:cubicBezTo>
                    <a:pt x="333325" y="79492"/>
                    <a:pt x="345069" y="70458"/>
                    <a:pt x="359522" y="70458"/>
                  </a:cubicBezTo>
                  <a:close/>
                  <a:moveTo>
                    <a:pt x="425464" y="205054"/>
                  </a:moveTo>
                  <a:lnTo>
                    <a:pt x="399268" y="199634"/>
                  </a:lnTo>
                  <a:lnTo>
                    <a:pt x="399268" y="194214"/>
                  </a:lnTo>
                  <a:cubicBezTo>
                    <a:pt x="416431" y="182471"/>
                    <a:pt x="428174" y="162598"/>
                    <a:pt x="428174" y="140015"/>
                  </a:cubicBezTo>
                  <a:lnTo>
                    <a:pt x="428174" y="105688"/>
                  </a:lnTo>
                  <a:cubicBezTo>
                    <a:pt x="428174" y="68652"/>
                    <a:pt x="399268" y="39746"/>
                    <a:pt x="362232" y="39746"/>
                  </a:cubicBezTo>
                  <a:cubicBezTo>
                    <a:pt x="345069" y="39746"/>
                    <a:pt x="330615" y="45166"/>
                    <a:pt x="318872" y="54199"/>
                  </a:cubicBezTo>
                  <a:cubicBezTo>
                    <a:pt x="307129" y="22583"/>
                    <a:pt x="275513" y="0"/>
                    <a:pt x="238477" y="0"/>
                  </a:cubicBezTo>
                  <a:cubicBezTo>
                    <a:pt x="204150" y="0"/>
                    <a:pt x="172534" y="22583"/>
                    <a:pt x="158081" y="54199"/>
                  </a:cubicBezTo>
                  <a:cubicBezTo>
                    <a:pt x="146338" y="46069"/>
                    <a:pt x="131885" y="37036"/>
                    <a:pt x="114722" y="37036"/>
                  </a:cubicBezTo>
                  <a:cubicBezTo>
                    <a:pt x="77685" y="37036"/>
                    <a:pt x="48779" y="65942"/>
                    <a:pt x="48779" y="102979"/>
                  </a:cubicBezTo>
                  <a:lnTo>
                    <a:pt x="48779" y="105688"/>
                  </a:lnTo>
                  <a:lnTo>
                    <a:pt x="48779" y="137304"/>
                  </a:lnTo>
                  <a:cubicBezTo>
                    <a:pt x="48779" y="159887"/>
                    <a:pt x="60523" y="179761"/>
                    <a:pt x="77685" y="191504"/>
                  </a:cubicBezTo>
                  <a:lnTo>
                    <a:pt x="77685" y="196923"/>
                  </a:lnTo>
                  <a:lnTo>
                    <a:pt x="51489" y="202344"/>
                  </a:lnTo>
                  <a:cubicBezTo>
                    <a:pt x="19873" y="210473"/>
                    <a:pt x="0" y="236670"/>
                    <a:pt x="0" y="268286"/>
                  </a:cubicBezTo>
                  <a:lnTo>
                    <a:pt x="0" y="297193"/>
                  </a:lnTo>
                  <a:cubicBezTo>
                    <a:pt x="0" y="305322"/>
                    <a:pt x="5420" y="311646"/>
                    <a:pt x="14453" y="311646"/>
                  </a:cubicBezTo>
                  <a:lnTo>
                    <a:pt x="80395" y="311646"/>
                  </a:lnTo>
                  <a:cubicBezTo>
                    <a:pt x="80395" y="314355"/>
                    <a:pt x="80395" y="314355"/>
                    <a:pt x="80395" y="317066"/>
                  </a:cubicBezTo>
                  <a:lnTo>
                    <a:pt x="80395" y="368555"/>
                  </a:lnTo>
                  <a:cubicBezTo>
                    <a:pt x="80395" y="376685"/>
                    <a:pt x="85816" y="383009"/>
                    <a:pt x="94849" y="383009"/>
                  </a:cubicBezTo>
                  <a:lnTo>
                    <a:pt x="184277" y="383009"/>
                  </a:lnTo>
                  <a:cubicBezTo>
                    <a:pt x="193310" y="383009"/>
                    <a:pt x="198731" y="377588"/>
                    <a:pt x="198731" y="368555"/>
                  </a:cubicBezTo>
                  <a:cubicBezTo>
                    <a:pt x="198731" y="360425"/>
                    <a:pt x="193310" y="354102"/>
                    <a:pt x="184277" y="354102"/>
                  </a:cubicBezTo>
                  <a:lnTo>
                    <a:pt x="169824" y="354102"/>
                  </a:lnTo>
                  <a:lnTo>
                    <a:pt x="169824" y="322485"/>
                  </a:lnTo>
                  <a:cubicBezTo>
                    <a:pt x="169824" y="314355"/>
                    <a:pt x="164405" y="308032"/>
                    <a:pt x="155371" y="308032"/>
                  </a:cubicBezTo>
                  <a:cubicBezTo>
                    <a:pt x="146338" y="308032"/>
                    <a:pt x="140918" y="313452"/>
                    <a:pt x="140918" y="322485"/>
                  </a:cubicBezTo>
                  <a:lnTo>
                    <a:pt x="140918" y="354102"/>
                  </a:lnTo>
                  <a:lnTo>
                    <a:pt x="112012" y="354102"/>
                  </a:lnTo>
                  <a:lnTo>
                    <a:pt x="112012" y="317066"/>
                  </a:lnTo>
                  <a:cubicBezTo>
                    <a:pt x="112012" y="288160"/>
                    <a:pt x="131885" y="265577"/>
                    <a:pt x="158081" y="257447"/>
                  </a:cubicBezTo>
                  <a:lnTo>
                    <a:pt x="197827" y="249317"/>
                  </a:lnTo>
                  <a:lnTo>
                    <a:pt x="224024" y="308936"/>
                  </a:lnTo>
                  <a:cubicBezTo>
                    <a:pt x="226733" y="314355"/>
                    <a:pt x="233057" y="317066"/>
                    <a:pt x="238477" y="317066"/>
                  </a:cubicBezTo>
                  <a:cubicBezTo>
                    <a:pt x="243897" y="317066"/>
                    <a:pt x="250220" y="314355"/>
                    <a:pt x="252930" y="308936"/>
                  </a:cubicBezTo>
                  <a:lnTo>
                    <a:pt x="279126" y="249317"/>
                  </a:lnTo>
                  <a:lnTo>
                    <a:pt x="319775" y="257447"/>
                  </a:lnTo>
                  <a:cubicBezTo>
                    <a:pt x="348682" y="262866"/>
                    <a:pt x="365845" y="289063"/>
                    <a:pt x="365845" y="317066"/>
                  </a:cubicBezTo>
                  <a:lnTo>
                    <a:pt x="365845" y="354102"/>
                  </a:lnTo>
                  <a:lnTo>
                    <a:pt x="336939" y="354102"/>
                  </a:lnTo>
                  <a:lnTo>
                    <a:pt x="336939" y="322485"/>
                  </a:lnTo>
                  <a:cubicBezTo>
                    <a:pt x="336939" y="314355"/>
                    <a:pt x="331519" y="308032"/>
                    <a:pt x="322486" y="308032"/>
                  </a:cubicBezTo>
                  <a:cubicBezTo>
                    <a:pt x="313453" y="308032"/>
                    <a:pt x="308032" y="313452"/>
                    <a:pt x="308032" y="322485"/>
                  </a:cubicBezTo>
                  <a:lnTo>
                    <a:pt x="308032" y="354102"/>
                  </a:lnTo>
                  <a:lnTo>
                    <a:pt x="290870" y="354102"/>
                  </a:lnTo>
                  <a:cubicBezTo>
                    <a:pt x="281836" y="354102"/>
                    <a:pt x="276416" y="359521"/>
                    <a:pt x="276416" y="368555"/>
                  </a:cubicBezTo>
                  <a:cubicBezTo>
                    <a:pt x="276416" y="376685"/>
                    <a:pt x="281836" y="383009"/>
                    <a:pt x="290870" y="383009"/>
                  </a:cubicBezTo>
                  <a:lnTo>
                    <a:pt x="380298" y="383009"/>
                  </a:lnTo>
                  <a:cubicBezTo>
                    <a:pt x="389331" y="383009"/>
                    <a:pt x="394752" y="377588"/>
                    <a:pt x="394752" y="368555"/>
                  </a:cubicBezTo>
                  <a:lnTo>
                    <a:pt x="394752" y="317066"/>
                  </a:lnTo>
                  <a:cubicBezTo>
                    <a:pt x="394752" y="314355"/>
                    <a:pt x="394752" y="314355"/>
                    <a:pt x="394752" y="311646"/>
                  </a:cubicBezTo>
                  <a:lnTo>
                    <a:pt x="463404" y="311646"/>
                  </a:lnTo>
                  <a:cubicBezTo>
                    <a:pt x="472437" y="311646"/>
                    <a:pt x="477857" y="306226"/>
                    <a:pt x="477857" y="297193"/>
                  </a:cubicBezTo>
                  <a:lnTo>
                    <a:pt x="477857" y="268286"/>
                  </a:lnTo>
                  <a:cubicBezTo>
                    <a:pt x="476954" y="239380"/>
                    <a:pt x="454371" y="213184"/>
                    <a:pt x="425464" y="205054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13A4646-1C8E-FB77-45F7-8F6ADF8DE611}"/>
                </a:ext>
              </a:extLst>
            </p:cNvPr>
            <p:cNvSpPr/>
            <p:nvPr/>
          </p:nvSpPr>
          <p:spPr>
            <a:xfrm>
              <a:off x="7549372" y="5799171"/>
              <a:ext cx="30028" cy="30713"/>
            </a:xfrm>
            <a:custGeom>
              <a:avLst/>
              <a:gdLst>
                <a:gd name="connsiteX0" fmla="*/ 26196 w 30028"/>
                <a:gd name="connsiteY0" fmla="*/ 2710 h 30713"/>
                <a:gd name="connsiteX1" fmla="*/ 14453 w 30028"/>
                <a:gd name="connsiteY1" fmla="*/ 0 h 30713"/>
                <a:gd name="connsiteX2" fmla="*/ 2710 w 30028"/>
                <a:gd name="connsiteY2" fmla="*/ 2710 h 30713"/>
                <a:gd name="connsiteX3" fmla="*/ 0 w 30028"/>
                <a:gd name="connsiteY3" fmla="*/ 15356 h 30713"/>
                <a:gd name="connsiteX4" fmla="*/ 2710 w 30028"/>
                <a:gd name="connsiteY4" fmla="*/ 28003 h 30713"/>
                <a:gd name="connsiteX5" fmla="*/ 14453 w 30028"/>
                <a:gd name="connsiteY5" fmla="*/ 30713 h 30713"/>
                <a:gd name="connsiteX6" fmla="*/ 26196 w 30028"/>
                <a:gd name="connsiteY6" fmla="*/ 28003 h 30713"/>
                <a:gd name="connsiteX7" fmla="*/ 28906 w 30028"/>
                <a:gd name="connsiteY7" fmla="*/ 15356 h 30713"/>
                <a:gd name="connsiteX8" fmla="*/ 26196 w 30028"/>
                <a:gd name="connsiteY8" fmla="*/ 2710 h 3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28" h="30713">
                  <a:moveTo>
                    <a:pt x="26196" y="2710"/>
                  </a:moveTo>
                  <a:cubicBezTo>
                    <a:pt x="23486" y="0"/>
                    <a:pt x="19873" y="0"/>
                    <a:pt x="14453" y="0"/>
                  </a:cubicBezTo>
                  <a:cubicBezTo>
                    <a:pt x="11743" y="0"/>
                    <a:pt x="5420" y="2710"/>
                    <a:pt x="2710" y="2710"/>
                  </a:cubicBezTo>
                  <a:cubicBezTo>
                    <a:pt x="0" y="5420"/>
                    <a:pt x="0" y="9033"/>
                    <a:pt x="0" y="15356"/>
                  </a:cubicBezTo>
                  <a:cubicBezTo>
                    <a:pt x="0" y="18066"/>
                    <a:pt x="2710" y="24389"/>
                    <a:pt x="2710" y="28003"/>
                  </a:cubicBezTo>
                  <a:cubicBezTo>
                    <a:pt x="5420" y="30713"/>
                    <a:pt x="9033" y="30713"/>
                    <a:pt x="14453" y="30713"/>
                  </a:cubicBezTo>
                  <a:cubicBezTo>
                    <a:pt x="17163" y="30713"/>
                    <a:pt x="23486" y="28003"/>
                    <a:pt x="26196" y="28003"/>
                  </a:cubicBezTo>
                  <a:cubicBezTo>
                    <a:pt x="28906" y="25293"/>
                    <a:pt x="28906" y="21680"/>
                    <a:pt x="28906" y="15356"/>
                  </a:cubicBezTo>
                  <a:cubicBezTo>
                    <a:pt x="31616" y="9033"/>
                    <a:pt x="28906" y="5420"/>
                    <a:pt x="26196" y="2710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D334E81-B206-7984-74A3-27DFA51D9FC4}"/>
                </a:ext>
              </a:extLst>
            </p:cNvPr>
            <p:cNvSpPr/>
            <p:nvPr/>
          </p:nvSpPr>
          <p:spPr>
            <a:xfrm>
              <a:off x="7553889" y="5365577"/>
              <a:ext cx="25292" cy="49682"/>
            </a:xfrm>
            <a:custGeom>
              <a:avLst/>
              <a:gdLst>
                <a:gd name="connsiteX0" fmla="*/ 12646 w 25292"/>
                <a:gd name="connsiteY0" fmla="*/ 0 h 49682"/>
                <a:gd name="connsiteX1" fmla="*/ 0 w 25292"/>
                <a:gd name="connsiteY1" fmla="*/ 13550 h 49682"/>
                <a:gd name="connsiteX2" fmla="*/ 0 w 25292"/>
                <a:gd name="connsiteY2" fmla="*/ 36133 h 49682"/>
                <a:gd name="connsiteX3" fmla="*/ 12646 w 25292"/>
                <a:gd name="connsiteY3" fmla="*/ 49683 h 49682"/>
                <a:gd name="connsiteX4" fmla="*/ 25293 w 25292"/>
                <a:gd name="connsiteY4" fmla="*/ 36133 h 49682"/>
                <a:gd name="connsiteX5" fmla="*/ 25293 w 25292"/>
                <a:gd name="connsiteY5" fmla="*/ 13550 h 49682"/>
                <a:gd name="connsiteX6" fmla="*/ 12646 w 25292"/>
                <a:gd name="connsiteY6" fmla="*/ 0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2" h="49682">
                  <a:moveTo>
                    <a:pt x="12646" y="0"/>
                  </a:moveTo>
                  <a:cubicBezTo>
                    <a:pt x="5420" y="0"/>
                    <a:pt x="0" y="5420"/>
                    <a:pt x="0" y="13550"/>
                  </a:cubicBezTo>
                  <a:lnTo>
                    <a:pt x="0" y="36133"/>
                  </a:lnTo>
                  <a:cubicBezTo>
                    <a:pt x="0" y="44263"/>
                    <a:pt x="5420" y="49683"/>
                    <a:pt x="12646" y="49683"/>
                  </a:cubicBezTo>
                  <a:cubicBezTo>
                    <a:pt x="19873" y="49683"/>
                    <a:pt x="25293" y="44263"/>
                    <a:pt x="25293" y="36133"/>
                  </a:cubicBezTo>
                  <a:lnTo>
                    <a:pt x="25293" y="13550"/>
                  </a:lnTo>
                  <a:cubicBezTo>
                    <a:pt x="25293" y="5420"/>
                    <a:pt x="20776" y="0"/>
                    <a:pt x="12646" y="0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9ED24735-3370-541B-718F-D73497FFA223}"/>
                </a:ext>
              </a:extLst>
            </p:cNvPr>
            <p:cNvSpPr/>
            <p:nvPr/>
          </p:nvSpPr>
          <p:spPr>
            <a:xfrm>
              <a:off x="7473945" y="5390644"/>
              <a:ext cx="43084" cy="43585"/>
            </a:xfrm>
            <a:custGeom>
              <a:avLst/>
              <a:gdLst>
                <a:gd name="connsiteX0" fmla="*/ 38391 w 43084"/>
                <a:gd name="connsiteY0" fmla="*/ 20099 h 43585"/>
                <a:gd name="connsiteX1" fmla="*/ 23938 w 43084"/>
                <a:gd name="connsiteY1" fmla="*/ 4743 h 43585"/>
                <a:gd name="connsiteX2" fmla="*/ 4065 w 43084"/>
                <a:gd name="connsiteY2" fmla="*/ 4743 h 43585"/>
                <a:gd name="connsiteX3" fmla="*/ 4065 w 43084"/>
                <a:gd name="connsiteY3" fmla="*/ 25519 h 43585"/>
                <a:gd name="connsiteX4" fmla="*/ 18518 w 43084"/>
                <a:gd name="connsiteY4" fmla="*/ 40875 h 43585"/>
                <a:gd name="connsiteX5" fmla="*/ 30261 w 43084"/>
                <a:gd name="connsiteY5" fmla="*/ 43585 h 43585"/>
                <a:gd name="connsiteX6" fmla="*/ 42004 w 43084"/>
                <a:gd name="connsiteY6" fmla="*/ 40875 h 43585"/>
                <a:gd name="connsiteX7" fmla="*/ 38391 w 43084"/>
                <a:gd name="connsiteY7" fmla="*/ 20099 h 4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084" h="43585">
                  <a:moveTo>
                    <a:pt x="38391" y="20099"/>
                  </a:moveTo>
                  <a:lnTo>
                    <a:pt x="23938" y="4743"/>
                  </a:lnTo>
                  <a:cubicBezTo>
                    <a:pt x="18518" y="-1581"/>
                    <a:pt x="9485" y="-1581"/>
                    <a:pt x="4065" y="4743"/>
                  </a:cubicBezTo>
                  <a:cubicBezTo>
                    <a:pt x="-1355" y="11066"/>
                    <a:pt x="-1355" y="20099"/>
                    <a:pt x="4065" y="25519"/>
                  </a:cubicBezTo>
                  <a:lnTo>
                    <a:pt x="18518" y="40875"/>
                  </a:lnTo>
                  <a:cubicBezTo>
                    <a:pt x="21228" y="43585"/>
                    <a:pt x="23938" y="43585"/>
                    <a:pt x="30261" y="43585"/>
                  </a:cubicBezTo>
                  <a:cubicBezTo>
                    <a:pt x="32971" y="43585"/>
                    <a:pt x="39295" y="40875"/>
                    <a:pt x="42004" y="40875"/>
                  </a:cubicBezTo>
                  <a:cubicBezTo>
                    <a:pt x="43811" y="34552"/>
                    <a:pt x="43811" y="25519"/>
                    <a:pt x="38391" y="20099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C65E931-7034-547A-9E64-EC91028E3506}"/>
                </a:ext>
              </a:extLst>
            </p:cNvPr>
            <p:cNvSpPr/>
            <p:nvPr/>
          </p:nvSpPr>
          <p:spPr>
            <a:xfrm>
              <a:off x="7617572" y="5390644"/>
              <a:ext cx="43724" cy="43585"/>
            </a:xfrm>
            <a:custGeom>
              <a:avLst/>
              <a:gdLst>
                <a:gd name="connsiteX0" fmla="*/ 38391 w 43724"/>
                <a:gd name="connsiteY0" fmla="*/ 4743 h 43585"/>
                <a:gd name="connsiteX1" fmla="*/ 18518 w 43724"/>
                <a:gd name="connsiteY1" fmla="*/ 4743 h 43585"/>
                <a:gd name="connsiteX2" fmla="*/ 4065 w 43724"/>
                <a:gd name="connsiteY2" fmla="*/ 20099 h 43585"/>
                <a:gd name="connsiteX3" fmla="*/ 4065 w 43724"/>
                <a:gd name="connsiteY3" fmla="*/ 40875 h 43585"/>
                <a:gd name="connsiteX4" fmla="*/ 15808 w 43724"/>
                <a:gd name="connsiteY4" fmla="*/ 43585 h 43585"/>
                <a:gd name="connsiteX5" fmla="*/ 27551 w 43724"/>
                <a:gd name="connsiteY5" fmla="*/ 40875 h 43585"/>
                <a:gd name="connsiteX6" fmla="*/ 42005 w 43724"/>
                <a:gd name="connsiteY6" fmla="*/ 25519 h 43585"/>
                <a:gd name="connsiteX7" fmla="*/ 38391 w 43724"/>
                <a:gd name="connsiteY7" fmla="*/ 4743 h 4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24" h="43585">
                  <a:moveTo>
                    <a:pt x="38391" y="4743"/>
                  </a:moveTo>
                  <a:cubicBezTo>
                    <a:pt x="32972" y="-1581"/>
                    <a:pt x="23938" y="-1581"/>
                    <a:pt x="18518" y="4743"/>
                  </a:cubicBezTo>
                  <a:lnTo>
                    <a:pt x="4065" y="20099"/>
                  </a:lnTo>
                  <a:cubicBezTo>
                    <a:pt x="-1355" y="26422"/>
                    <a:pt x="-1355" y="35456"/>
                    <a:pt x="4065" y="40875"/>
                  </a:cubicBezTo>
                  <a:cubicBezTo>
                    <a:pt x="6775" y="43585"/>
                    <a:pt x="9485" y="43585"/>
                    <a:pt x="15808" y="43585"/>
                  </a:cubicBezTo>
                  <a:cubicBezTo>
                    <a:pt x="18518" y="43585"/>
                    <a:pt x="24841" y="43585"/>
                    <a:pt x="27551" y="40875"/>
                  </a:cubicBezTo>
                  <a:lnTo>
                    <a:pt x="42005" y="25519"/>
                  </a:lnTo>
                  <a:cubicBezTo>
                    <a:pt x="44715" y="22809"/>
                    <a:pt x="44715" y="11066"/>
                    <a:pt x="38391" y="4743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3" name="Graphic 82" descr="Tick with solid fill">
            <a:extLst>
              <a:ext uri="{FF2B5EF4-FFF2-40B4-BE49-F238E27FC236}">
                <a16:creationId xmlns:a16="http://schemas.microsoft.com/office/drawing/2014/main" id="{CCC21FEA-A733-F695-3C6E-41D7AEB4E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3212" y="5861965"/>
            <a:ext cx="275142" cy="275142"/>
          </a:xfrm>
          <a:prstGeom prst="rect">
            <a:avLst/>
          </a:prstGeom>
        </p:spPr>
      </p:pic>
      <p:sp>
        <p:nvSpPr>
          <p:cNvPr id="2" name="Text Placeholder 74">
            <a:extLst>
              <a:ext uri="{FF2B5EF4-FFF2-40B4-BE49-F238E27FC236}">
                <a16:creationId xmlns:a16="http://schemas.microsoft.com/office/drawing/2014/main" id="{9732ABA6-AF5F-8909-83EA-AC78A4A6A9AD}"/>
              </a:ext>
            </a:extLst>
          </p:cNvPr>
          <p:cNvSpPr txBox="1">
            <a:spLocks/>
          </p:cNvSpPr>
          <p:nvPr/>
        </p:nvSpPr>
        <p:spPr>
          <a:xfrm>
            <a:off x="701605" y="6206088"/>
            <a:ext cx="1620576" cy="231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755934" rtl="0" eaLnBrk="1" latinLnBrk="0" hangingPunct="1">
              <a:lnSpc>
                <a:spcPts val="142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6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65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2pPr>
            <a:lvl3pPr marL="77120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65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3pPr>
            <a:lvl4pPr marL="115680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65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4pPr>
            <a:lvl5pPr marL="154240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65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Public Policy or National Scheme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2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B41631-6811-5E8F-B0C3-BCA4368A17D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54621" y="1845882"/>
            <a:ext cx="2725840" cy="23207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/>
              <a:t>Good. I take professional exams in Polish. At work, we communicate in Polish. However, I am still learning the language. I would like to pass the state language exam.​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34826-E034-ABA6-D6A8-AFF94647DB15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939158" y="644492"/>
            <a:ext cx="2590889" cy="1460782"/>
          </a:xfrm>
        </p:spPr>
        <p:txBody>
          <a:bodyPr/>
          <a:lstStyle/>
          <a:p>
            <a:r>
              <a:rPr lang="en-US" dirty="0"/>
              <a:t>What level of the local language do you have?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CDAC1-FB0F-2851-BA74-BFBA7F0223E7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4545165" y="1696530"/>
            <a:ext cx="2725840" cy="2320772"/>
          </a:xfrm>
        </p:spPr>
        <p:txBody>
          <a:bodyPr/>
          <a:lstStyle/>
          <a:p>
            <a:r>
              <a:rPr lang="en-US" sz="1400" dirty="0"/>
              <a:t>A free Polish language course, vocational training, and free accommodation. Later, I received assistance in finding an apartment.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87F0E-D59B-CBB2-7292-755805F556AC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520558" y="623156"/>
            <a:ext cx="2746337" cy="1460782"/>
          </a:xfrm>
        </p:spPr>
        <p:txBody>
          <a:bodyPr/>
          <a:lstStyle/>
          <a:p>
            <a:r>
              <a:rPr lang="en-US" dirty="0"/>
              <a:t>What supports</a:t>
            </a:r>
          </a:p>
          <a:p>
            <a:r>
              <a:rPr lang="en-US" dirty="0"/>
              <a:t>were provided? 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FEE5BF-A967-FC62-38E4-EC08326452CB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69861" y="5191390"/>
            <a:ext cx="2725840" cy="2320772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E5DB45-2F4B-A658-3576-BC5C960DA8A9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945254" y="3633384"/>
            <a:ext cx="2746337" cy="1460782"/>
          </a:xfrm>
        </p:spPr>
        <p:txBody>
          <a:bodyPr/>
          <a:lstStyle/>
          <a:p>
            <a:r>
              <a:rPr lang="en-US" dirty="0"/>
              <a:t>Do you provide upskilling workshops in your organization or company?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2ED978-5C97-FD5A-EE33-A31B0C97D4DE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4370811" y="6327522"/>
            <a:ext cx="2725840" cy="23207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/>
              <a:t>Yes, I had language courses, vocational training, professional exams, and my initial accommodation funded.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6DAE6D-F667-C09E-1365-0D4FB9684D28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4346204" y="4888388"/>
            <a:ext cx="2746337" cy="1460782"/>
          </a:xfrm>
        </p:spPr>
        <p:txBody>
          <a:bodyPr/>
          <a:lstStyle/>
          <a:p>
            <a:r>
              <a:rPr lang="en-US" dirty="0"/>
              <a:t>Was any funding used to put into place supports lacking?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72447F-6CB4-42D4-3F5C-3852A0F86C8F}"/>
              </a:ext>
            </a:extLst>
          </p:cNvPr>
          <p:cNvCxnSpPr/>
          <p:nvPr/>
        </p:nvCxnSpPr>
        <p:spPr>
          <a:xfrm>
            <a:off x="830545" y="1647482"/>
            <a:ext cx="2724912" cy="0"/>
          </a:xfrm>
          <a:prstGeom prst="line">
            <a:avLst/>
          </a:prstGeom>
          <a:ln w="38100">
            <a:solidFill>
              <a:srgbClr val="FBAE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7C6D8-C0B0-354D-4267-221AE45F8366}"/>
              </a:ext>
            </a:extLst>
          </p:cNvPr>
          <p:cNvCxnSpPr/>
          <p:nvPr/>
        </p:nvCxnSpPr>
        <p:spPr>
          <a:xfrm>
            <a:off x="4521557" y="1443266"/>
            <a:ext cx="2724912" cy="0"/>
          </a:xfrm>
          <a:prstGeom prst="line">
            <a:avLst/>
          </a:prstGeom>
          <a:ln w="38100">
            <a:solidFill>
              <a:srgbClr val="FBAE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BE1023-18C4-1D4D-AF32-D0BFE796D34B}"/>
              </a:ext>
            </a:extLst>
          </p:cNvPr>
          <p:cNvCxnSpPr/>
          <p:nvPr/>
        </p:nvCxnSpPr>
        <p:spPr>
          <a:xfrm>
            <a:off x="832474" y="4959771"/>
            <a:ext cx="2724912" cy="0"/>
          </a:xfrm>
          <a:prstGeom prst="line">
            <a:avLst/>
          </a:prstGeom>
          <a:ln w="38100">
            <a:solidFill>
              <a:srgbClr val="FBAE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5F3E2D-2725-F870-EF62-013FA9F7DB58}"/>
              </a:ext>
            </a:extLst>
          </p:cNvPr>
          <p:cNvCxnSpPr/>
          <p:nvPr/>
        </p:nvCxnSpPr>
        <p:spPr>
          <a:xfrm>
            <a:off x="4361440" y="5913023"/>
            <a:ext cx="2724912" cy="0"/>
          </a:xfrm>
          <a:prstGeom prst="line">
            <a:avLst/>
          </a:prstGeom>
          <a:ln w="38100">
            <a:solidFill>
              <a:srgbClr val="FBAE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4BDFC9-40F9-E193-25C6-FA782FA43E53}"/>
              </a:ext>
            </a:extLst>
          </p:cNvPr>
          <p:cNvGrpSpPr/>
          <p:nvPr/>
        </p:nvGrpSpPr>
        <p:grpSpPr>
          <a:xfrm>
            <a:off x="3842795" y="1058656"/>
            <a:ext cx="597292" cy="532434"/>
            <a:chOff x="4422991" y="1951890"/>
            <a:chExt cx="1086135" cy="968195"/>
          </a:xfrm>
          <a:solidFill>
            <a:srgbClr val="EF3E23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8D31109-DE46-D799-C6EF-584DA0D2FC3B}"/>
                </a:ext>
              </a:extLst>
            </p:cNvPr>
            <p:cNvSpPr/>
            <p:nvPr/>
          </p:nvSpPr>
          <p:spPr>
            <a:xfrm>
              <a:off x="4422991" y="1951890"/>
              <a:ext cx="1086135" cy="968195"/>
            </a:xfrm>
            <a:custGeom>
              <a:avLst/>
              <a:gdLst>
                <a:gd name="connsiteX0" fmla="*/ 704891 w 1086135"/>
                <a:gd name="connsiteY0" fmla="*/ 315418 h 968195"/>
                <a:gd name="connsiteX1" fmla="*/ 682949 w 1086135"/>
                <a:gd name="connsiteY1" fmla="*/ 293475 h 968195"/>
                <a:gd name="connsiteX2" fmla="*/ 614380 w 1086135"/>
                <a:gd name="connsiteY2" fmla="*/ 296218 h 968195"/>
                <a:gd name="connsiteX3" fmla="*/ 600666 w 1086135"/>
                <a:gd name="connsiteY3" fmla="*/ 329131 h 968195"/>
                <a:gd name="connsiteX4" fmla="*/ 614380 w 1086135"/>
                <a:gd name="connsiteY4" fmla="*/ 362045 h 968195"/>
                <a:gd name="connsiteX5" fmla="*/ 633579 w 1086135"/>
                <a:gd name="connsiteY5" fmla="*/ 381244 h 968195"/>
                <a:gd name="connsiteX6" fmla="*/ 658265 w 1086135"/>
                <a:gd name="connsiteY6" fmla="*/ 403186 h 968195"/>
                <a:gd name="connsiteX7" fmla="*/ 715862 w 1086135"/>
                <a:gd name="connsiteY7" fmla="*/ 458041 h 968195"/>
                <a:gd name="connsiteX8" fmla="*/ 748776 w 1086135"/>
                <a:gd name="connsiteY8" fmla="*/ 471755 h 968195"/>
                <a:gd name="connsiteX9" fmla="*/ 751519 w 1086135"/>
                <a:gd name="connsiteY9" fmla="*/ 471755 h 968195"/>
                <a:gd name="connsiteX10" fmla="*/ 784431 w 1086135"/>
                <a:gd name="connsiteY10" fmla="*/ 455299 h 968195"/>
                <a:gd name="connsiteX11" fmla="*/ 795403 w 1086135"/>
                <a:gd name="connsiteY11" fmla="*/ 441585 h 968195"/>
                <a:gd name="connsiteX12" fmla="*/ 795403 w 1086135"/>
                <a:gd name="connsiteY12" fmla="*/ 490955 h 968195"/>
                <a:gd name="connsiteX13" fmla="*/ 795403 w 1086135"/>
                <a:gd name="connsiteY13" fmla="*/ 493697 h 968195"/>
                <a:gd name="connsiteX14" fmla="*/ 809117 w 1086135"/>
                <a:gd name="connsiteY14" fmla="*/ 562266 h 968195"/>
                <a:gd name="connsiteX15" fmla="*/ 817345 w 1086135"/>
                <a:gd name="connsiteY15" fmla="*/ 650035 h 968195"/>
                <a:gd name="connsiteX16" fmla="*/ 817345 w 1086135"/>
                <a:gd name="connsiteY16" fmla="*/ 806372 h 968195"/>
                <a:gd name="connsiteX17" fmla="*/ 767975 w 1086135"/>
                <a:gd name="connsiteY17" fmla="*/ 863970 h 968195"/>
                <a:gd name="connsiteX18" fmla="*/ 767975 w 1086135"/>
                <a:gd name="connsiteY18" fmla="*/ 872198 h 968195"/>
                <a:gd name="connsiteX19" fmla="*/ 304447 w 1086135"/>
                <a:gd name="connsiteY19" fmla="*/ 872198 h 968195"/>
                <a:gd name="connsiteX20" fmla="*/ 304447 w 1086135"/>
                <a:gd name="connsiteY20" fmla="*/ 863970 h 968195"/>
                <a:gd name="connsiteX21" fmla="*/ 255077 w 1086135"/>
                <a:gd name="connsiteY21" fmla="*/ 806372 h 968195"/>
                <a:gd name="connsiteX22" fmla="*/ 255077 w 1086135"/>
                <a:gd name="connsiteY22" fmla="*/ 650035 h 968195"/>
                <a:gd name="connsiteX23" fmla="*/ 263306 w 1086135"/>
                <a:gd name="connsiteY23" fmla="*/ 562266 h 968195"/>
                <a:gd name="connsiteX24" fmla="*/ 277020 w 1086135"/>
                <a:gd name="connsiteY24" fmla="*/ 493697 h 968195"/>
                <a:gd name="connsiteX25" fmla="*/ 277020 w 1086135"/>
                <a:gd name="connsiteY25" fmla="*/ 490955 h 968195"/>
                <a:gd name="connsiteX26" fmla="*/ 277020 w 1086135"/>
                <a:gd name="connsiteY26" fmla="*/ 441585 h 968195"/>
                <a:gd name="connsiteX27" fmla="*/ 287991 w 1086135"/>
                <a:gd name="connsiteY27" fmla="*/ 455299 h 968195"/>
                <a:gd name="connsiteX28" fmla="*/ 320904 w 1086135"/>
                <a:gd name="connsiteY28" fmla="*/ 471755 h 968195"/>
                <a:gd name="connsiteX29" fmla="*/ 323647 w 1086135"/>
                <a:gd name="connsiteY29" fmla="*/ 471755 h 968195"/>
                <a:gd name="connsiteX30" fmla="*/ 356560 w 1086135"/>
                <a:gd name="connsiteY30" fmla="*/ 458041 h 968195"/>
                <a:gd name="connsiteX31" fmla="*/ 414158 w 1086135"/>
                <a:gd name="connsiteY31" fmla="*/ 403186 h 968195"/>
                <a:gd name="connsiteX32" fmla="*/ 438843 w 1086135"/>
                <a:gd name="connsiteY32" fmla="*/ 381244 h 968195"/>
                <a:gd name="connsiteX33" fmla="*/ 458042 w 1086135"/>
                <a:gd name="connsiteY33" fmla="*/ 362045 h 968195"/>
                <a:gd name="connsiteX34" fmla="*/ 471756 w 1086135"/>
                <a:gd name="connsiteY34" fmla="*/ 329131 h 968195"/>
                <a:gd name="connsiteX35" fmla="*/ 458042 w 1086135"/>
                <a:gd name="connsiteY35" fmla="*/ 296218 h 968195"/>
                <a:gd name="connsiteX36" fmla="*/ 389473 w 1086135"/>
                <a:gd name="connsiteY36" fmla="*/ 293475 h 968195"/>
                <a:gd name="connsiteX37" fmla="*/ 367531 w 1086135"/>
                <a:gd name="connsiteY37" fmla="*/ 315418 h 968195"/>
                <a:gd name="connsiteX38" fmla="*/ 345589 w 1086135"/>
                <a:gd name="connsiteY38" fmla="*/ 337360 h 968195"/>
                <a:gd name="connsiteX39" fmla="*/ 326390 w 1086135"/>
                <a:gd name="connsiteY39" fmla="*/ 356559 h 968195"/>
                <a:gd name="connsiteX40" fmla="*/ 274277 w 1086135"/>
                <a:gd name="connsiteY40" fmla="*/ 293475 h 968195"/>
                <a:gd name="connsiteX41" fmla="*/ 252335 w 1086135"/>
                <a:gd name="connsiteY41" fmla="*/ 252334 h 968195"/>
                <a:gd name="connsiteX42" fmla="*/ 244107 w 1086135"/>
                <a:gd name="connsiteY42" fmla="*/ 244106 h 968195"/>
                <a:gd name="connsiteX43" fmla="*/ 244107 w 1086135"/>
                <a:gd name="connsiteY43" fmla="*/ 200222 h 968195"/>
                <a:gd name="connsiteX44" fmla="*/ 277020 w 1086135"/>
                <a:gd name="connsiteY44" fmla="*/ 137138 h 968195"/>
                <a:gd name="connsiteX45" fmla="*/ 277020 w 1086135"/>
                <a:gd name="connsiteY45" fmla="*/ 117939 h 968195"/>
                <a:gd name="connsiteX46" fmla="*/ 312676 w 1086135"/>
                <a:gd name="connsiteY46" fmla="*/ 76797 h 968195"/>
                <a:gd name="connsiteX47" fmla="*/ 235878 w 1086135"/>
                <a:gd name="connsiteY47" fmla="*/ 0 h 968195"/>
                <a:gd name="connsiteX48" fmla="*/ 183765 w 1086135"/>
                <a:gd name="connsiteY48" fmla="*/ 0 h 968195"/>
                <a:gd name="connsiteX49" fmla="*/ 123425 w 1086135"/>
                <a:gd name="connsiteY49" fmla="*/ 24685 h 968195"/>
                <a:gd name="connsiteX50" fmla="*/ 98740 w 1086135"/>
                <a:gd name="connsiteY50" fmla="*/ 85026 h 968195"/>
                <a:gd name="connsiteX51" fmla="*/ 98740 w 1086135"/>
                <a:gd name="connsiteY51" fmla="*/ 145366 h 968195"/>
                <a:gd name="connsiteX52" fmla="*/ 150852 w 1086135"/>
                <a:gd name="connsiteY52" fmla="*/ 211193 h 968195"/>
                <a:gd name="connsiteX53" fmla="*/ 150852 w 1086135"/>
                <a:gd name="connsiteY53" fmla="*/ 244106 h 968195"/>
                <a:gd name="connsiteX54" fmla="*/ 120682 w 1086135"/>
                <a:gd name="connsiteY54" fmla="*/ 307189 h 968195"/>
                <a:gd name="connsiteX55" fmla="*/ 120682 w 1086135"/>
                <a:gd name="connsiteY55" fmla="*/ 496440 h 968195"/>
                <a:gd name="connsiteX56" fmla="*/ 145367 w 1086135"/>
                <a:gd name="connsiteY56" fmla="*/ 559524 h 968195"/>
                <a:gd name="connsiteX57" fmla="*/ 156338 w 1086135"/>
                <a:gd name="connsiteY57" fmla="*/ 581466 h 968195"/>
                <a:gd name="connsiteX58" fmla="*/ 159081 w 1086135"/>
                <a:gd name="connsiteY58" fmla="*/ 606151 h 968195"/>
                <a:gd name="connsiteX59" fmla="*/ 159081 w 1086135"/>
                <a:gd name="connsiteY59" fmla="*/ 685691 h 968195"/>
                <a:gd name="connsiteX60" fmla="*/ 175537 w 1086135"/>
                <a:gd name="connsiteY60" fmla="*/ 702147 h 968195"/>
                <a:gd name="connsiteX61" fmla="*/ 191994 w 1086135"/>
                <a:gd name="connsiteY61" fmla="*/ 685691 h 968195"/>
                <a:gd name="connsiteX62" fmla="*/ 191994 w 1086135"/>
                <a:gd name="connsiteY62" fmla="*/ 606151 h 968195"/>
                <a:gd name="connsiteX63" fmla="*/ 186508 w 1086135"/>
                <a:gd name="connsiteY63" fmla="*/ 573238 h 968195"/>
                <a:gd name="connsiteX64" fmla="*/ 170051 w 1086135"/>
                <a:gd name="connsiteY64" fmla="*/ 543067 h 968195"/>
                <a:gd name="connsiteX65" fmla="*/ 153595 w 1086135"/>
                <a:gd name="connsiteY65" fmla="*/ 507411 h 968195"/>
                <a:gd name="connsiteX66" fmla="*/ 244107 w 1086135"/>
                <a:gd name="connsiteY66" fmla="*/ 507411 h 968195"/>
                <a:gd name="connsiteX67" fmla="*/ 233135 w 1086135"/>
                <a:gd name="connsiteY67" fmla="*/ 556781 h 968195"/>
                <a:gd name="connsiteX68" fmla="*/ 222164 w 1086135"/>
                <a:gd name="connsiteY68" fmla="*/ 652778 h 968195"/>
                <a:gd name="connsiteX69" fmla="*/ 222164 w 1086135"/>
                <a:gd name="connsiteY69" fmla="*/ 809115 h 968195"/>
                <a:gd name="connsiteX70" fmla="*/ 200222 w 1086135"/>
                <a:gd name="connsiteY70" fmla="*/ 809115 h 968195"/>
                <a:gd name="connsiteX71" fmla="*/ 200222 w 1086135"/>
                <a:gd name="connsiteY71" fmla="*/ 757003 h 968195"/>
                <a:gd name="connsiteX72" fmla="*/ 183765 w 1086135"/>
                <a:gd name="connsiteY72" fmla="*/ 740546 h 968195"/>
                <a:gd name="connsiteX73" fmla="*/ 167309 w 1086135"/>
                <a:gd name="connsiteY73" fmla="*/ 757003 h 968195"/>
                <a:gd name="connsiteX74" fmla="*/ 167309 w 1086135"/>
                <a:gd name="connsiteY74" fmla="*/ 874941 h 968195"/>
                <a:gd name="connsiteX75" fmla="*/ 46627 w 1086135"/>
                <a:gd name="connsiteY75" fmla="*/ 874941 h 968195"/>
                <a:gd name="connsiteX76" fmla="*/ 0 w 1086135"/>
                <a:gd name="connsiteY76" fmla="*/ 921568 h 968195"/>
                <a:gd name="connsiteX77" fmla="*/ 46627 w 1086135"/>
                <a:gd name="connsiteY77" fmla="*/ 968195 h 968195"/>
                <a:gd name="connsiteX78" fmla="*/ 1039509 w 1086135"/>
                <a:gd name="connsiteY78" fmla="*/ 968195 h 968195"/>
                <a:gd name="connsiteX79" fmla="*/ 1086136 w 1086135"/>
                <a:gd name="connsiteY79" fmla="*/ 921568 h 968195"/>
                <a:gd name="connsiteX80" fmla="*/ 1039509 w 1086135"/>
                <a:gd name="connsiteY80" fmla="*/ 874941 h 968195"/>
                <a:gd name="connsiteX81" fmla="*/ 918828 w 1086135"/>
                <a:gd name="connsiteY81" fmla="*/ 874941 h 968195"/>
                <a:gd name="connsiteX82" fmla="*/ 918828 w 1086135"/>
                <a:gd name="connsiteY82" fmla="*/ 606151 h 968195"/>
                <a:gd name="connsiteX83" fmla="*/ 921570 w 1086135"/>
                <a:gd name="connsiteY83" fmla="*/ 581466 h 968195"/>
                <a:gd name="connsiteX84" fmla="*/ 932541 w 1086135"/>
                <a:gd name="connsiteY84" fmla="*/ 559524 h 968195"/>
                <a:gd name="connsiteX85" fmla="*/ 957226 w 1086135"/>
                <a:gd name="connsiteY85" fmla="*/ 496440 h 968195"/>
                <a:gd name="connsiteX86" fmla="*/ 957226 w 1086135"/>
                <a:gd name="connsiteY86" fmla="*/ 414157 h 968195"/>
                <a:gd name="connsiteX87" fmla="*/ 940769 w 1086135"/>
                <a:gd name="connsiteY87" fmla="*/ 397701 h 968195"/>
                <a:gd name="connsiteX88" fmla="*/ 924313 w 1086135"/>
                <a:gd name="connsiteY88" fmla="*/ 414157 h 968195"/>
                <a:gd name="connsiteX89" fmla="*/ 924313 w 1086135"/>
                <a:gd name="connsiteY89" fmla="*/ 474498 h 968195"/>
                <a:gd name="connsiteX90" fmla="*/ 831059 w 1086135"/>
                <a:gd name="connsiteY90" fmla="*/ 474498 h 968195"/>
                <a:gd name="connsiteX91" fmla="*/ 831059 w 1086135"/>
                <a:gd name="connsiteY91" fmla="*/ 403186 h 968195"/>
                <a:gd name="connsiteX92" fmla="*/ 880428 w 1086135"/>
                <a:gd name="connsiteY92" fmla="*/ 345588 h 968195"/>
                <a:gd name="connsiteX93" fmla="*/ 885914 w 1086135"/>
                <a:gd name="connsiteY93" fmla="*/ 340103 h 968195"/>
                <a:gd name="connsiteX94" fmla="*/ 885914 w 1086135"/>
                <a:gd name="connsiteY94" fmla="*/ 340103 h 968195"/>
                <a:gd name="connsiteX95" fmla="*/ 880428 w 1086135"/>
                <a:gd name="connsiteY95" fmla="*/ 274276 h 968195"/>
                <a:gd name="connsiteX96" fmla="*/ 861229 w 1086135"/>
                <a:gd name="connsiteY96" fmla="*/ 263305 h 968195"/>
                <a:gd name="connsiteX97" fmla="*/ 883171 w 1086135"/>
                <a:gd name="connsiteY97" fmla="*/ 257820 h 968195"/>
                <a:gd name="connsiteX98" fmla="*/ 929798 w 1086135"/>
                <a:gd name="connsiteY98" fmla="*/ 304447 h 968195"/>
                <a:gd name="connsiteX99" fmla="*/ 929798 w 1086135"/>
                <a:gd name="connsiteY99" fmla="*/ 345588 h 968195"/>
                <a:gd name="connsiteX100" fmla="*/ 946255 w 1086135"/>
                <a:gd name="connsiteY100" fmla="*/ 362045 h 968195"/>
                <a:gd name="connsiteX101" fmla="*/ 962711 w 1086135"/>
                <a:gd name="connsiteY101" fmla="*/ 345588 h 968195"/>
                <a:gd name="connsiteX102" fmla="*/ 962711 w 1086135"/>
                <a:gd name="connsiteY102" fmla="*/ 309932 h 968195"/>
                <a:gd name="connsiteX103" fmla="*/ 932541 w 1086135"/>
                <a:gd name="connsiteY103" fmla="*/ 246849 h 968195"/>
                <a:gd name="connsiteX104" fmla="*/ 932541 w 1086135"/>
                <a:gd name="connsiteY104" fmla="*/ 200222 h 968195"/>
                <a:gd name="connsiteX105" fmla="*/ 951740 w 1086135"/>
                <a:gd name="connsiteY105" fmla="*/ 181022 h 968195"/>
                <a:gd name="connsiteX106" fmla="*/ 984654 w 1086135"/>
                <a:gd name="connsiteY106" fmla="*/ 134396 h 968195"/>
                <a:gd name="connsiteX107" fmla="*/ 984654 w 1086135"/>
                <a:gd name="connsiteY107" fmla="*/ 63084 h 968195"/>
                <a:gd name="connsiteX108" fmla="*/ 965454 w 1086135"/>
                <a:gd name="connsiteY108" fmla="*/ 19199 h 968195"/>
                <a:gd name="connsiteX109" fmla="*/ 921570 w 1086135"/>
                <a:gd name="connsiteY109" fmla="*/ 0 h 968195"/>
                <a:gd name="connsiteX110" fmla="*/ 800888 w 1086135"/>
                <a:gd name="connsiteY110" fmla="*/ 0 h 968195"/>
                <a:gd name="connsiteX111" fmla="*/ 767975 w 1086135"/>
                <a:gd name="connsiteY111" fmla="*/ 32913 h 968195"/>
                <a:gd name="connsiteX112" fmla="*/ 803631 w 1086135"/>
                <a:gd name="connsiteY112" fmla="*/ 101482 h 968195"/>
                <a:gd name="connsiteX113" fmla="*/ 803631 w 1086135"/>
                <a:gd name="connsiteY113" fmla="*/ 134396 h 968195"/>
                <a:gd name="connsiteX114" fmla="*/ 836544 w 1086135"/>
                <a:gd name="connsiteY114" fmla="*/ 197479 h 968195"/>
                <a:gd name="connsiteX115" fmla="*/ 836544 w 1086135"/>
                <a:gd name="connsiteY115" fmla="*/ 244106 h 968195"/>
                <a:gd name="connsiteX116" fmla="*/ 828316 w 1086135"/>
                <a:gd name="connsiteY116" fmla="*/ 252334 h 968195"/>
                <a:gd name="connsiteX117" fmla="*/ 806374 w 1086135"/>
                <a:gd name="connsiteY117" fmla="*/ 293475 h 968195"/>
                <a:gd name="connsiteX118" fmla="*/ 754261 w 1086135"/>
                <a:gd name="connsiteY118" fmla="*/ 356559 h 968195"/>
                <a:gd name="connsiteX119" fmla="*/ 735062 w 1086135"/>
                <a:gd name="connsiteY119" fmla="*/ 337360 h 968195"/>
                <a:gd name="connsiteX120" fmla="*/ 927055 w 1086135"/>
                <a:gd name="connsiteY120" fmla="*/ 507411 h 968195"/>
                <a:gd name="connsiteX121" fmla="*/ 910599 w 1086135"/>
                <a:gd name="connsiteY121" fmla="*/ 543067 h 968195"/>
                <a:gd name="connsiteX122" fmla="*/ 894142 w 1086135"/>
                <a:gd name="connsiteY122" fmla="*/ 573238 h 968195"/>
                <a:gd name="connsiteX123" fmla="*/ 888657 w 1086135"/>
                <a:gd name="connsiteY123" fmla="*/ 606151 h 968195"/>
                <a:gd name="connsiteX124" fmla="*/ 888657 w 1086135"/>
                <a:gd name="connsiteY124" fmla="*/ 806372 h 968195"/>
                <a:gd name="connsiteX125" fmla="*/ 855743 w 1086135"/>
                <a:gd name="connsiteY125" fmla="*/ 806372 h 968195"/>
                <a:gd name="connsiteX126" fmla="*/ 855743 w 1086135"/>
                <a:gd name="connsiteY126" fmla="*/ 650035 h 968195"/>
                <a:gd name="connsiteX127" fmla="*/ 844772 w 1086135"/>
                <a:gd name="connsiteY127" fmla="*/ 554038 h 968195"/>
                <a:gd name="connsiteX128" fmla="*/ 833802 w 1086135"/>
                <a:gd name="connsiteY128" fmla="*/ 504669 h 968195"/>
                <a:gd name="connsiteX129" fmla="*/ 927055 w 1086135"/>
                <a:gd name="connsiteY129" fmla="*/ 504669 h 968195"/>
                <a:gd name="connsiteX130" fmla="*/ 896885 w 1086135"/>
                <a:gd name="connsiteY130" fmla="*/ 230392 h 968195"/>
                <a:gd name="connsiteX131" fmla="*/ 880428 w 1086135"/>
                <a:gd name="connsiteY131" fmla="*/ 227649 h 968195"/>
                <a:gd name="connsiteX132" fmla="*/ 863972 w 1086135"/>
                <a:gd name="connsiteY132" fmla="*/ 230392 h 968195"/>
                <a:gd name="connsiteX133" fmla="*/ 863972 w 1086135"/>
                <a:gd name="connsiteY133" fmla="*/ 213936 h 968195"/>
                <a:gd name="connsiteX134" fmla="*/ 880428 w 1086135"/>
                <a:gd name="connsiteY134" fmla="*/ 216678 h 968195"/>
                <a:gd name="connsiteX135" fmla="*/ 896885 w 1086135"/>
                <a:gd name="connsiteY135" fmla="*/ 213936 h 968195"/>
                <a:gd name="connsiteX136" fmla="*/ 896885 w 1086135"/>
                <a:gd name="connsiteY136" fmla="*/ 230392 h 968195"/>
                <a:gd name="connsiteX137" fmla="*/ 795403 w 1086135"/>
                <a:gd name="connsiteY137" fmla="*/ 32913 h 968195"/>
                <a:gd name="connsiteX138" fmla="*/ 916085 w 1086135"/>
                <a:gd name="connsiteY138" fmla="*/ 32913 h 968195"/>
                <a:gd name="connsiteX139" fmla="*/ 938026 w 1086135"/>
                <a:gd name="connsiteY139" fmla="*/ 41141 h 968195"/>
                <a:gd name="connsiteX140" fmla="*/ 946255 w 1086135"/>
                <a:gd name="connsiteY140" fmla="*/ 63084 h 968195"/>
                <a:gd name="connsiteX141" fmla="*/ 946255 w 1086135"/>
                <a:gd name="connsiteY141" fmla="*/ 134396 h 968195"/>
                <a:gd name="connsiteX142" fmla="*/ 929798 w 1086135"/>
                <a:gd name="connsiteY142" fmla="*/ 150852 h 968195"/>
                <a:gd name="connsiteX143" fmla="*/ 913342 w 1086135"/>
                <a:gd name="connsiteY143" fmla="*/ 134396 h 968195"/>
                <a:gd name="connsiteX144" fmla="*/ 866714 w 1086135"/>
                <a:gd name="connsiteY144" fmla="*/ 87768 h 968195"/>
                <a:gd name="connsiteX145" fmla="*/ 850258 w 1086135"/>
                <a:gd name="connsiteY145" fmla="*/ 87768 h 968195"/>
                <a:gd name="connsiteX146" fmla="*/ 795403 w 1086135"/>
                <a:gd name="connsiteY146" fmla="*/ 32913 h 968195"/>
                <a:gd name="connsiteX147" fmla="*/ 831059 w 1086135"/>
                <a:gd name="connsiteY147" fmla="*/ 134396 h 968195"/>
                <a:gd name="connsiteX148" fmla="*/ 831059 w 1086135"/>
                <a:gd name="connsiteY148" fmla="*/ 115196 h 968195"/>
                <a:gd name="connsiteX149" fmla="*/ 850258 w 1086135"/>
                <a:gd name="connsiteY149" fmla="*/ 117939 h 968195"/>
                <a:gd name="connsiteX150" fmla="*/ 866714 w 1086135"/>
                <a:gd name="connsiteY150" fmla="*/ 117939 h 968195"/>
                <a:gd name="connsiteX151" fmla="*/ 880428 w 1086135"/>
                <a:gd name="connsiteY151" fmla="*/ 131653 h 968195"/>
                <a:gd name="connsiteX152" fmla="*/ 905114 w 1086135"/>
                <a:gd name="connsiteY152" fmla="*/ 172794 h 968195"/>
                <a:gd name="connsiteX153" fmla="*/ 877686 w 1086135"/>
                <a:gd name="connsiteY153" fmla="*/ 181022 h 968195"/>
                <a:gd name="connsiteX154" fmla="*/ 831059 w 1086135"/>
                <a:gd name="connsiteY154" fmla="*/ 134396 h 968195"/>
                <a:gd name="connsiteX155" fmla="*/ 765232 w 1086135"/>
                <a:gd name="connsiteY155" fmla="*/ 436099 h 968195"/>
                <a:gd name="connsiteX156" fmla="*/ 765232 w 1086135"/>
                <a:gd name="connsiteY156" fmla="*/ 436099 h 968195"/>
                <a:gd name="connsiteX157" fmla="*/ 754261 w 1086135"/>
                <a:gd name="connsiteY157" fmla="*/ 441585 h 968195"/>
                <a:gd name="connsiteX158" fmla="*/ 743290 w 1086135"/>
                <a:gd name="connsiteY158" fmla="*/ 438842 h 968195"/>
                <a:gd name="connsiteX159" fmla="*/ 743290 w 1086135"/>
                <a:gd name="connsiteY159" fmla="*/ 438842 h 968195"/>
                <a:gd name="connsiteX160" fmla="*/ 641808 w 1086135"/>
                <a:gd name="connsiteY160" fmla="*/ 340103 h 968195"/>
                <a:gd name="connsiteX161" fmla="*/ 636322 w 1086135"/>
                <a:gd name="connsiteY161" fmla="*/ 329131 h 968195"/>
                <a:gd name="connsiteX162" fmla="*/ 641808 w 1086135"/>
                <a:gd name="connsiteY162" fmla="*/ 318161 h 968195"/>
                <a:gd name="connsiteX163" fmla="*/ 663750 w 1086135"/>
                <a:gd name="connsiteY163" fmla="*/ 318161 h 968195"/>
                <a:gd name="connsiteX164" fmla="*/ 743290 w 1086135"/>
                <a:gd name="connsiteY164" fmla="*/ 392215 h 968195"/>
                <a:gd name="connsiteX165" fmla="*/ 754261 w 1086135"/>
                <a:gd name="connsiteY165" fmla="*/ 397701 h 968195"/>
                <a:gd name="connsiteX166" fmla="*/ 765232 w 1086135"/>
                <a:gd name="connsiteY166" fmla="*/ 392215 h 968195"/>
                <a:gd name="connsiteX167" fmla="*/ 778946 w 1086135"/>
                <a:gd name="connsiteY167" fmla="*/ 375758 h 968195"/>
                <a:gd name="connsiteX168" fmla="*/ 803631 w 1086135"/>
                <a:gd name="connsiteY168" fmla="*/ 397701 h 968195"/>
                <a:gd name="connsiteX169" fmla="*/ 765232 w 1086135"/>
                <a:gd name="connsiteY169" fmla="*/ 436099 h 968195"/>
                <a:gd name="connsiteX170" fmla="*/ 820088 w 1086135"/>
                <a:gd name="connsiteY170" fmla="*/ 370273 h 968195"/>
                <a:gd name="connsiteX171" fmla="*/ 795403 w 1086135"/>
                <a:gd name="connsiteY171" fmla="*/ 348331 h 968195"/>
                <a:gd name="connsiteX172" fmla="*/ 833802 w 1086135"/>
                <a:gd name="connsiteY172" fmla="*/ 301704 h 968195"/>
                <a:gd name="connsiteX173" fmla="*/ 855743 w 1086135"/>
                <a:gd name="connsiteY173" fmla="*/ 298961 h 968195"/>
                <a:gd name="connsiteX174" fmla="*/ 858486 w 1086135"/>
                <a:gd name="connsiteY174" fmla="*/ 320903 h 968195"/>
                <a:gd name="connsiteX175" fmla="*/ 820088 w 1086135"/>
                <a:gd name="connsiteY175" fmla="*/ 370273 h 968195"/>
                <a:gd name="connsiteX176" fmla="*/ 806374 w 1086135"/>
                <a:gd name="connsiteY176" fmla="*/ 866713 h 968195"/>
                <a:gd name="connsiteX177" fmla="*/ 833802 w 1086135"/>
                <a:gd name="connsiteY177" fmla="*/ 839285 h 968195"/>
                <a:gd name="connsiteX178" fmla="*/ 888657 w 1086135"/>
                <a:gd name="connsiteY178" fmla="*/ 839285 h 968195"/>
                <a:gd name="connsiteX179" fmla="*/ 888657 w 1086135"/>
                <a:gd name="connsiteY179" fmla="*/ 874941 h 968195"/>
                <a:gd name="connsiteX180" fmla="*/ 809117 w 1086135"/>
                <a:gd name="connsiteY180" fmla="*/ 874941 h 968195"/>
                <a:gd name="connsiteX181" fmla="*/ 809117 w 1086135"/>
                <a:gd name="connsiteY181" fmla="*/ 866713 h 968195"/>
                <a:gd name="connsiteX182" fmla="*/ 326390 w 1086135"/>
                <a:gd name="connsiteY182" fmla="*/ 389472 h 968195"/>
                <a:gd name="connsiteX183" fmla="*/ 337360 w 1086135"/>
                <a:gd name="connsiteY183" fmla="*/ 394958 h 968195"/>
                <a:gd name="connsiteX184" fmla="*/ 348331 w 1086135"/>
                <a:gd name="connsiteY184" fmla="*/ 389472 h 968195"/>
                <a:gd name="connsiteX185" fmla="*/ 427872 w 1086135"/>
                <a:gd name="connsiteY185" fmla="*/ 315418 h 968195"/>
                <a:gd name="connsiteX186" fmla="*/ 449814 w 1086135"/>
                <a:gd name="connsiteY186" fmla="*/ 315418 h 968195"/>
                <a:gd name="connsiteX187" fmla="*/ 455300 w 1086135"/>
                <a:gd name="connsiteY187" fmla="*/ 326389 h 968195"/>
                <a:gd name="connsiteX188" fmla="*/ 449814 w 1086135"/>
                <a:gd name="connsiteY188" fmla="*/ 337360 h 968195"/>
                <a:gd name="connsiteX189" fmla="*/ 348331 w 1086135"/>
                <a:gd name="connsiteY189" fmla="*/ 436099 h 968195"/>
                <a:gd name="connsiteX190" fmla="*/ 348331 w 1086135"/>
                <a:gd name="connsiteY190" fmla="*/ 436099 h 968195"/>
                <a:gd name="connsiteX191" fmla="*/ 337360 w 1086135"/>
                <a:gd name="connsiteY191" fmla="*/ 438842 h 968195"/>
                <a:gd name="connsiteX192" fmla="*/ 326390 w 1086135"/>
                <a:gd name="connsiteY192" fmla="*/ 433357 h 968195"/>
                <a:gd name="connsiteX193" fmla="*/ 326390 w 1086135"/>
                <a:gd name="connsiteY193" fmla="*/ 433357 h 968195"/>
                <a:gd name="connsiteX194" fmla="*/ 290734 w 1086135"/>
                <a:gd name="connsiteY194" fmla="*/ 392215 h 968195"/>
                <a:gd name="connsiteX195" fmla="*/ 315418 w 1086135"/>
                <a:gd name="connsiteY195" fmla="*/ 370273 h 968195"/>
                <a:gd name="connsiteX196" fmla="*/ 326390 w 1086135"/>
                <a:gd name="connsiteY196" fmla="*/ 389472 h 968195"/>
                <a:gd name="connsiteX197" fmla="*/ 290734 w 1086135"/>
                <a:gd name="connsiteY197" fmla="*/ 348331 h 968195"/>
                <a:gd name="connsiteX198" fmla="*/ 266048 w 1086135"/>
                <a:gd name="connsiteY198" fmla="*/ 370273 h 968195"/>
                <a:gd name="connsiteX199" fmla="*/ 224907 w 1086135"/>
                <a:gd name="connsiteY199" fmla="*/ 323646 h 968195"/>
                <a:gd name="connsiteX200" fmla="*/ 227650 w 1086135"/>
                <a:gd name="connsiteY200" fmla="*/ 301704 h 968195"/>
                <a:gd name="connsiteX201" fmla="*/ 249592 w 1086135"/>
                <a:gd name="connsiteY201" fmla="*/ 304447 h 968195"/>
                <a:gd name="connsiteX202" fmla="*/ 290734 w 1086135"/>
                <a:gd name="connsiteY202" fmla="*/ 348331 h 968195"/>
                <a:gd name="connsiteX203" fmla="*/ 255077 w 1086135"/>
                <a:gd name="connsiteY203" fmla="*/ 134396 h 968195"/>
                <a:gd name="connsiteX204" fmla="*/ 208450 w 1086135"/>
                <a:gd name="connsiteY204" fmla="*/ 181022 h 968195"/>
                <a:gd name="connsiteX205" fmla="*/ 205708 w 1086135"/>
                <a:gd name="connsiteY205" fmla="*/ 181022 h 968195"/>
                <a:gd name="connsiteX206" fmla="*/ 205708 w 1086135"/>
                <a:gd name="connsiteY206" fmla="*/ 131653 h 968195"/>
                <a:gd name="connsiteX207" fmla="*/ 222164 w 1086135"/>
                <a:gd name="connsiteY207" fmla="*/ 115196 h 968195"/>
                <a:gd name="connsiteX208" fmla="*/ 257820 w 1086135"/>
                <a:gd name="connsiteY208" fmla="*/ 115196 h 968195"/>
                <a:gd name="connsiteX209" fmla="*/ 257820 w 1086135"/>
                <a:gd name="connsiteY209" fmla="*/ 134396 h 968195"/>
                <a:gd name="connsiteX210" fmla="*/ 222164 w 1086135"/>
                <a:gd name="connsiteY210" fmla="*/ 213936 h 968195"/>
                <a:gd name="connsiteX211" fmla="*/ 222164 w 1086135"/>
                <a:gd name="connsiteY211" fmla="*/ 230392 h 968195"/>
                <a:gd name="connsiteX212" fmla="*/ 205708 w 1086135"/>
                <a:gd name="connsiteY212" fmla="*/ 227649 h 968195"/>
                <a:gd name="connsiteX213" fmla="*/ 189251 w 1086135"/>
                <a:gd name="connsiteY213" fmla="*/ 230392 h 968195"/>
                <a:gd name="connsiteX214" fmla="*/ 189251 w 1086135"/>
                <a:gd name="connsiteY214" fmla="*/ 211193 h 968195"/>
                <a:gd name="connsiteX215" fmla="*/ 205708 w 1086135"/>
                <a:gd name="connsiteY215" fmla="*/ 213936 h 968195"/>
                <a:gd name="connsiteX216" fmla="*/ 222164 w 1086135"/>
                <a:gd name="connsiteY216" fmla="*/ 213936 h 968195"/>
                <a:gd name="connsiteX217" fmla="*/ 139881 w 1086135"/>
                <a:gd name="connsiteY217" fmla="*/ 145366 h 968195"/>
                <a:gd name="connsiteX218" fmla="*/ 139881 w 1086135"/>
                <a:gd name="connsiteY218" fmla="*/ 85026 h 968195"/>
                <a:gd name="connsiteX219" fmla="*/ 156338 w 1086135"/>
                <a:gd name="connsiteY219" fmla="*/ 46627 h 968195"/>
                <a:gd name="connsiteX220" fmla="*/ 194737 w 1086135"/>
                <a:gd name="connsiteY220" fmla="*/ 30171 h 968195"/>
                <a:gd name="connsiteX221" fmla="*/ 246849 w 1086135"/>
                <a:gd name="connsiteY221" fmla="*/ 30171 h 968195"/>
                <a:gd name="connsiteX222" fmla="*/ 293476 w 1086135"/>
                <a:gd name="connsiteY222" fmla="*/ 76797 h 968195"/>
                <a:gd name="connsiteX223" fmla="*/ 285248 w 1086135"/>
                <a:gd name="connsiteY223" fmla="*/ 85026 h 968195"/>
                <a:gd name="connsiteX224" fmla="*/ 222164 w 1086135"/>
                <a:gd name="connsiteY224" fmla="*/ 85026 h 968195"/>
                <a:gd name="connsiteX225" fmla="*/ 175537 w 1086135"/>
                <a:gd name="connsiteY225" fmla="*/ 131653 h 968195"/>
                <a:gd name="connsiteX226" fmla="*/ 175537 w 1086135"/>
                <a:gd name="connsiteY226" fmla="*/ 181022 h 968195"/>
                <a:gd name="connsiteX227" fmla="*/ 139881 w 1086135"/>
                <a:gd name="connsiteY227" fmla="*/ 145366 h 968195"/>
                <a:gd name="connsiteX228" fmla="*/ 159081 w 1086135"/>
                <a:gd name="connsiteY228" fmla="*/ 477241 h 968195"/>
                <a:gd name="connsiteX229" fmla="*/ 159081 w 1086135"/>
                <a:gd name="connsiteY229" fmla="*/ 309932 h 968195"/>
                <a:gd name="connsiteX230" fmla="*/ 205708 w 1086135"/>
                <a:gd name="connsiteY230" fmla="*/ 263305 h 968195"/>
                <a:gd name="connsiteX231" fmla="*/ 227650 w 1086135"/>
                <a:gd name="connsiteY231" fmla="*/ 268791 h 968195"/>
                <a:gd name="connsiteX232" fmla="*/ 208450 w 1086135"/>
                <a:gd name="connsiteY232" fmla="*/ 279762 h 968195"/>
                <a:gd name="connsiteX233" fmla="*/ 202965 w 1086135"/>
                <a:gd name="connsiteY233" fmla="*/ 345588 h 968195"/>
                <a:gd name="connsiteX234" fmla="*/ 202965 w 1086135"/>
                <a:gd name="connsiteY234" fmla="*/ 345588 h 968195"/>
                <a:gd name="connsiteX235" fmla="*/ 255077 w 1086135"/>
                <a:gd name="connsiteY235" fmla="*/ 408672 h 968195"/>
                <a:gd name="connsiteX236" fmla="*/ 255077 w 1086135"/>
                <a:gd name="connsiteY236" fmla="*/ 479983 h 968195"/>
                <a:gd name="connsiteX237" fmla="*/ 159081 w 1086135"/>
                <a:gd name="connsiteY237" fmla="*/ 479983 h 968195"/>
                <a:gd name="connsiteX238" fmla="*/ 200222 w 1086135"/>
                <a:gd name="connsiteY238" fmla="*/ 839285 h 968195"/>
                <a:gd name="connsiteX239" fmla="*/ 255077 w 1086135"/>
                <a:gd name="connsiteY239" fmla="*/ 839285 h 968195"/>
                <a:gd name="connsiteX240" fmla="*/ 282505 w 1086135"/>
                <a:gd name="connsiteY240" fmla="*/ 866713 h 968195"/>
                <a:gd name="connsiteX241" fmla="*/ 282505 w 1086135"/>
                <a:gd name="connsiteY241" fmla="*/ 874941 h 968195"/>
                <a:gd name="connsiteX242" fmla="*/ 200222 w 1086135"/>
                <a:gd name="connsiteY242" fmla="*/ 874941 h 968195"/>
                <a:gd name="connsiteX243" fmla="*/ 200222 w 1086135"/>
                <a:gd name="connsiteY243" fmla="*/ 839285 h 968195"/>
                <a:gd name="connsiteX244" fmla="*/ 1039509 w 1086135"/>
                <a:gd name="connsiteY244" fmla="*/ 940768 h 968195"/>
                <a:gd name="connsiteX245" fmla="*/ 46627 w 1086135"/>
                <a:gd name="connsiteY245" fmla="*/ 940768 h 968195"/>
                <a:gd name="connsiteX246" fmla="*/ 30171 w 1086135"/>
                <a:gd name="connsiteY246" fmla="*/ 924311 h 968195"/>
                <a:gd name="connsiteX247" fmla="*/ 46627 w 1086135"/>
                <a:gd name="connsiteY247" fmla="*/ 907854 h 968195"/>
                <a:gd name="connsiteX248" fmla="*/ 1039509 w 1086135"/>
                <a:gd name="connsiteY248" fmla="*/ 907854 h 968195"/>
                <a:gd name="connsiteX249" fmla="*/ 1055966 w 1086135"/>
                <a:gd name="connsiteY249" fmla="*/ 924311 h 968195"/>
                <a:gd name="connsiteX250" fmla="*/ 1039509 w 1086135"/>
                <a:gd name="connsiteY250" fmla="*/ 940768 h 96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086135" h="968195">
                  <a:moveTo>
                    <a:pt x="704891" y="315418"/>
                  </a:moveTo>
                  <a:lnTo>
                    <a:pt x="682949" y="293475"/>
                  </a:lnTo>
                  <a:cubicBezTo>
                    <a:pt x="663750" y="274276"/>
                    <a:pt x="633579" y="277019"/>
                    <a:pt x="614380" y="296218"/>
                  </a:cubicBezTo>
                  <a:cubicBezTo>
                    <a:pt x="606152" y="304447"/>
                    <a:pt x="600666" y="318161"/>
                    <a:pt x="600666" y="329131"/>
                  </a:cubicBezTo>
                  <a:cubicBezTo>
                    <a:pt x="600666" y="342845"/>
                    <a:pt x="606152" y="353817"/>
                    <a:pt x="614380" y="362045"/>
                  </a:cubicBezTo>
                  <a:lnTo>
                    <a:pt x="633579" y="381244"/>
                  </a:lnTo>
                  <a:lnTo>
                    <a:pt x="658265" y="403186"/>
                  </a:lnTo>
                  <a:lnTo>
                    <a:pt x="715862" y="458041"/>
                  </a:lnTo>
                  <a:cubicBezTo>
                    <a:pt x="724091" y="466270"/>
                    <a:pt x="735062" y="471755"/>
                    <a:pt x="748776" y="471755"/>
                  </a:cubicBezTo>
                  <a:cubicBezTo>
                    <a:pt x="748776" y="471755"/>
                    <a:pt x="751519" y="471755"/>
                    <a:pt x="751519" y="471755"/>
                  </a:cubicBezTo>
                  <a:cubicBezTo>
                    <a:pt x="765232" y="471755"/>
                    <a:pt x="776203" y="466270"/>
                    <a:pt x="784431" y="455299"/>
                  </a:cubicBezTo>
                  <a:lnTo>
                    <a:pt x="795403" y="441585"/>
                  </a:lnTo>
                  <a:lnTo>
                    <a:pt x="795403" y="490955"/>
                  </a:lnTo>
                  <a:cubicBezTo>
                    <a:pt x="795403" y="490955"/>
                    <a:pt x="795403" y="493697"/>
                    <a:pt x="795403" y="493697"/>
                  </a:cubicBezTo>
                  <a:lnTo>
                    <a:pt x="809117" y="562266"/>
                  </a:lnTo>
                  <a:cubicBezTo>
                    <a:pt x="814602" y="592437"/>
                    <a:pt x="817345" y="619864"/>
                    <a:pt x="817345" y="650035"/>
                  </a:cubicBezTo>
                  <a:lnTo>
                    <a:pt x="817345" y="806372"/>
                  </a:lnTo>
                  <a:cubicBezTo>
                    <a:pt x="789917" y="811858"/>
                    <a:pt x="767975" y="833800"/>
                    <a:pt x="767975" y="863970"/>
                  </a:cubicBezTo>
                  <a:lnTo>
                    <a:pt x="767975" y="872198"/>
                  </a:lnTo>
                  <a:lnTo>
                    <a:pt x="304447" y="872198"/>
                  </a:lnTo>
                  <a:lnTo>
                    <a:pt x="304447" y="863970"/>
                  </a:lnTo>
                  <a:cubicBezTo>
                    <a:pt x="304447" y="833800"/>
                    <a:pt x="282505" y="811858"/>
                    <a:pt x="255077" y="806372"/>
                  </a:cubicBezTo>
                  <a:lnTo>
                    <a:pt x="255077" y="650035"/>
                  </a:lnTo>
                  <a:cubicBezTo>
                    <a:pt x="255077" y="619864"/>
                    <a:pt x="257820" y="589694"/>
                    <a:pt x="263306" y="562266"/>
                  </a:cubicBezTo>
                  <a:lnTo>
                    <a:pt x="277020" y="493697"/>
                  </a:lnTo>
                  <a:cubicBezTo>
                    <a:pt x="277020" y="493697"/>
                    <a:pt x="277020" y="490955"/>
                    <a:pt x="277020" y="490955"/>
                  </a:cubicBezTo>
                  <a:lnTo>
                    <a:pt x="277020" y="441585"/>
                  </a:lnTo>
                  <a:lnTo>
                    <a:pt x="287991" y="455299"/>
                  </a:lnTo>
                  <a:cubicBezTo>
                    <a:pt x="296219" y="466270"/>
                    <a:pt x="309933" y="471755"/>
                    <a:pt x="320904" y="471755"/>
                  </a:cubicBezTo>
                  <a:cubicBezTo>
                    <a:pt x="320904" y="471755"/>
                    <a:pt x="323647" y="471755"/>
                    <a:pt x="323647" y="471755"/>
                  </a:cubicBezTo>
                  <a:cubicBezTo>
                    <a:pt x="337360" y="471755"/>
                    <a:pt x="348331" y="466270"/>
                    <a:pt x="356560" y="458041"/>
                  </a:cubicBezTo>
                  <a:lnTo>
                    <a:pt x="414158" y="403186"/>
                  </a:lnTo>
                  <a:lnTo>
                    <a:pt x="438843" y="381244"/>
                  </a:lnTo>
                  <a:lnTo>
                    <a:pt x="458042" y="362045"/>
                  </a:lnTo>
                  <a:cubicBezTo>
                    <a:pt x="466270" y="353817"/>
                    <a:pt x="471756" y="340103"/>
                    <a:pt x="471756" y="329131"/>
                  </a:cubicBezTo>
                  <a:cubicBezTo>
                    <a:pt x="471756" y="315418"/>
                    <a:pt x="466270" y="304447"/>
                    <a:pt x="458042" y="296218"/>
                  </a:cubicBezTo>
                  <a:cubicBezTo>
                    <a:pt x="438843" y="277019"/>
                    <a:pt x="408673" y="277019"/>
                    <a:pt x="389473" y="293475"/>
                  </a:cubicBezTo>
                  <a:lnTo>
                    <a:pt x="367531" y="315418"/>
                  </a:lnTo>
                  <a:lnTo>
                    <a:pt x="345589" y="337360"/>
                  </a:lnTo>
                  <a:lnTo>
                    <a:pt x="326390" y="356559"/>
                  </a:lnTo>
                  <a:lnTo>
                    <a:pt x="274277" y="293475"/>
                  </a:lnTo>
                  <a:cubicBezTo>
                    <a:pt x="271534" y="277019"/>
                    <a:pt x="263306" y="263305"/>
                    <a:pt x="252335" y="252334"/>
                  </a:cubicBezTo>
                  <a:cubicBezTo>
                    <a:pt x="249592" y="249592"/>
                    <a:pt x="246849" y="246849"/>
                    <a:pt x="244107" y="244106"/>
                  </a:cubicBezTo>
                  <a:lnTo>
                    <a:pt x="244107" y="200222"/>
                  </a:lnTo>
                  <a:cubicBezTo>
                    <a:pt x="263306" y="186508"/>
                    <a:pt x="277020" y="161823"/>
                    <a:pt x="277020" y="137138"/>
                  </a:cubicBezTo>
                  <a:lnTo>
                    <a:pt x="277020" y="117939"/>
                  </a:lnTo>
                  <a:cubicBezTo>
                    <a:pt x="296219" y="115196"/>
                    <a:pt x="312676" y="98740"/>
                    <a:pt x="312676" y="76797"/>
                  </a:cubicBezTo>
                  <a:cubicBezTo>
                    <a:pt x="312676" y="32913"/>
                    <a:pt x="277020" y="0"/>
                    <a:pt x="235878" y="0"/>
                  </a:cubicBezTo>
                  <a:lnTo>
                    <a:pt x="183765" y="0"/>
                  </a:lnTo>
                  <a:cubicBezTo>
                    <a:pt x="161824" y="0"/>
                    <a:pt x="139881" y="8228"/>
                    <a:pt x="123425" y="24685"/>
                  </a:cubicBezTo>
                  <a:cubicBezTo>
                    <a:pt x="106968" y="41141"/>
                    <a:pt x="98740" y="63084"/>
                    <a:pt x="98740" y="85026"/>
                  </a:cubicBezTo>
                  <a:lnTo>
                    <a:pt x="98740" y="145366"/>
                  </a:lnTo>
                  <a:cubicBezTo>
                    <a:pt x="98740" y="178280"/>
                    <a:pt x="120682" y="202965"/>
                    <a:pt x="150852" y="211193"/>
                  </a:cubicBezTo>
                  <a:lnTo>
                    <a:pt x="150852" y="244106"/>
                  </a:lnTo>
                  <a:cubicBezTo>
                    <a:pt x="131653" y="257820"/>
                    <a:pt x="120682" y="282505"/>
                    <a:pt x="120682" y="307189"/>
                  </a:cubicBezTo>
                  <a:lnTo>
                    <a:pt x="120682" y="496440"/>
                  </a:lnTo>
                  <a:cubicBezTo>
                    <a:pt x="120682" y="521125"/>
                    <a:pt x="128910" y="543067"/>
                    <a:pt x="145367" y="559524"/>
                  </a:cubicBezTo>
                  <a:cubicBezTo>
                    <a:pt x="150852" y="565009"/>
                    <a:pt x="153595" y="573238"/>
                    <a:pt x="156338" y="581466"/>
                  </a:cubicBezTo>
                  <a:cubicBezTo>
                    <a:pt x="159081" y="589694"/>
                    <a:pt x="159081" y="597922"/>
                    <a:pt x="159081" y="606151"/>
                  </a:cubicBezTo>
                  <a:lnTo>
                    <a:pt x="159081" y="685691"/>
                  </a:lnTo>
                  <a:cubicBezTo>
                    <a:pt x="159081" y="693919"/>
                    <a:pt x="167309" y="702147"/>
                    <a:pt x="175537" y="702147"/>
                  </a:cubicBezTo>
                  <a:cubicBezTo>
                    <a:pt x="183765" y="702147"/>
                    <a:pt x="191994" y="693919"/>
                    <a:pt x="191994" y="685691"/>
                  </a:cubicBezTo>
                  <a:lnTo>
                    <a:pt x="191994" y="606151"/>
                  </a:lnTo>
                  <a:cubicBezTo>
                    <a:pt x="191994" y="595179"/>
                    <a:pt x="189251" y="584208"/>
                    <a:pt x="186508" y="573238"/>
                  </a:cubicBezTo>
                  <a:cubicBezTo>
                    <a:pt x="183765" y="562266"/>
                    <a:pt x="175537" y="551295"/>
                    <a:pt x="170051" y="543067"/>
                  </a:cubicBezTo>
                  <a:cubicBezTo>
                    <a:pt x="161824" y="532096"/>
                    <a:pt x="156338" y="521125"/>
                    <a:pt x="153595" y="507411"/>
                  </a:cubicBezTo>
                  <a:lnTo>
                    <a:pt x="244107" y="507411"/>
                  </a:lnTo>
                  <a:lnTo>
                    <a:pt x="233135" y="556781"/>
                  </a:lnTo>
                  <a:cubicBezTo>
                    <a:pt x="227650" y="586951"/>
                    <a:pt x="222164" y="619864"/>
                    <a:pt x="222164" y="652778"/>
                  </a:cubicBezTo>
                  <a:lnTo>
                    <a:pt x="222164" y="809115"/>
                  </a:lnTo>
                  <a:lnTo>
                    <a:pt x="200222" y="809115"/>
                  </a:lnTo>
                  <a:lnTo>
                    <a:pt x="200222" y="757003"/>
                  </a:lnTo>
                  <a:cubicBezTo>
                    <a:pt x="200222" y="748774"/>
                    <a:pt x="191994" y="740546"/>
                    <a:pt x="183765" y="740546"/>
                  </a:cubicBezTo>
                  <a:cubicBezTo>
                    <a:pt x="175537" y="740546"/>
                    <a:pt x="167309" y="748774"/>
                    <a:pt x="167309" y="757003"/>
                  </a:cubicBezTo>
                  <a:lnTo>
                    <a:pt x="167309" y="874941"/>
                  </a:lnTo>
                  <a:lnTo>
                    <a:pt x="46627" y="874941"/>
                  </a:lnTo>
                  <a:cubicBezTo>
                    <a:pt x="19199" y="874941"/>
                    <a:pt x="0" y="896883"/>
                    <a:pt x="0" y="921568"/>
                  </a:cubicBezTo>
                  <a:cubicBezTo>
                    <a:pt x="0" y="946253"/>
                    <a:pt x="21942" y="968195"/>
                    <a:pt x="46627" y="968195"/>
                  </a:cubicBezTo>
                  <a:lnTo>
                    <a:pt x="1039509" y="968195"/>
                  </a:lnTo>
                  <a:cubicBezTo>
                    <a:pt x="1066937" y="968195"/>
                    <a:pt x="1086136" y="946253"/>
                    <a:pt x="1086136" y="921568"/>
                  </a:cubicBezTo>
                  <a:cubicBezTo>
                    <a:pt x="1086136" y="896883"/>
                    <a:pt x="1064194" y="874941"/>
                    <a:pt x="1039509" y="874941"/>
                  </a:cubicBezTo>
                  <a:lnTo>
                    <a:pt x="918828" y="874941"/>
                  </a:lnTo>
                  <a:lnTo>
                    <a:pt x="918828" y="606151"/>
                  </a:lnTo>
                  <a:cubicBezTo>
                    <a:pt x="918828" y="597922"/>
                    <a:pt x="921570" y="589694"/>
                    <a:pt x="921570" y="581466"/>
                  </a:cubicBezTo>
                  <a:cubicBezTo>
                    <a:pt x="924313" y="573238"/>
                    <a:pt x="927055" y="567752"/>
                    <a:pt x="932541" y="559524"/>
                  </a:cubicBezTo>
                  <a:cubicBezTo>
                    <a:pt x="946255" y="540324"/>
                    <a:pt x="957226" y="518382"/>
                    <a:pt x="957226" y="496440"/>
                  </a:cubicBezTo>
                  <a:lnTo>
                    <a:pt x="957226" y="414157"/>
                  </a:lnTo>
                  <a:cubicBezTo>
                    <a:pt x="957226" y="405929"/>
                    <a:pt x="948997" y="397701"/>
                    <a:pt x="940769" y="397701"/>
                  </a:cubicBezTo>
                  <a:cubicBezTo>
                    <a:pt x="932541" y="397701"/>
                    <a:pt x="924313" y="405929"/>
                    <a:pt x="924313" y="414157"/>
                  </a:cubicBezTo>
                  <a:lnTo>
                    <a:pt x="924313" y="474498"/>
                  </a:lnTo>
                  <a:lnTo>
                    <a:pt x="831059" y="474498"/>
                  </a:lnTo>
                  <a:lnTo>
                    <a:pt x="831059" y="403186"/>
                  </a:lnTo>
                  <a:lnTo>
                    <a:pt x="880428" y="345588"/>
                  </a:lnTo>
                  <a:cubicBezTo>
                    <a:pt x="883171" y="342845"/>
                    <a:pt x="883171" y="342845"/>
                    <a:pt x="885914" y="340103"/>
                  </a:cubicBezTo>
                  <a:lnTo>
                    <a:pt x="885914" y="340103"/>
                  </a:lnTo>
                  <a:cubicBezTo>
                    <a:pt x="905114" y="315418"/>
                    <a:pt x="896885" y="287990"/>
                    <a:pt x="880428" y="274276"/>
                  </a:cubicBezTo>
                  <a:cubicBezTo>
                    <a:pt x="874943" y="268791"/>
                    <a:pt x="866714" y="266048"/>
                    <a:pt x="861229" y="263305"/>
                  </a:cubicBezTo>
                  <a:cubicBezTo>
                    <a:pt x="866714" y="260562"/>
                    <a:pt x="874943" y="257820"/>
                    <a:pt x="883171" y="257820"/>
                  </a:cubicBezTo>
                  <a:cubicBezTo>
                    <a:pt x="910599" y="257820"/>
                    <a:pt x="929798" y="279762"/>
                    <a:pt x="929798" y="304447"/>
                  </a:cubicBezTo>
                  <a:lnTo>
                    <a:pt x="929798" y="345588"/>
                  </a:lnTo>
                  <a:cubicBezTo>
                    <a:pt x="929798" y="353817"/>
                    <a:pt x="938026" y="362045"/>
                    <a:pt x="946255" y="362045"/>
                  </a:cubicBezTo>
                  <a:cubicBezTo>
                    <a:pt x="954483" y="362045"/>
                    <a:pt x="962711" y="353817"/>
                    <a:pt x="962711" y="345588"/>
                  </a:cubicBezTo>
                  <a:lnTo>
                    <a:pt x="962711" y="309932"/>
                  </a:lnTo>
                  <a:cubicBezTo>
                    <a:pt x="962711" y="285248"/>
                    <a:pt x="951740" y="260562"/>
                    <a:pt x="932541" y="246849"/>
                  </a:cubicBezTo>
                  <a:lnTo>
                    <a:pt x="932541" y="200222"/>
                  </a:lnTo>
                  <a:cubicBezTo>
                    <a:pt x="940769" y="194736"/>
                    <a:pt x="946255" y="189251"/>
                    <a:pt x="951740" y="181022"/>
                  </a:cubicBezTo>
                  <a:cubicBezTo>
                    <a:pt x="970940" y="175537"/>
                    <a:pt x="984654" y="156337"/>
                    <a:pt x="984654" y="134396"/>
                  </a:cubicBezTo>
                  <a:lnTo>
                    <a:pt x="984654" y="63084"/>
                  </a:lnTo>
                  <a:cubicBezTo>
                    <a:pt x="984654" y="46627"/>
                    <a:pt x="979168" y="30171"/>
                    <a:pt x="965454" y="19199"/>
                  </a:cubicBezTo>
                  <a:cubicBezTo>
                    <a:pt x="954483" y="8228"/>
                    <a:pt x="938026" y="0"/>
                    <a:pt x="921570" y="0"/>
                  </a:cubicBezTo>
                  <a:lnTo>
                    <a:pt x="800888" y="0"/>
                  </a:lnTo>
                  <a:cubicBezTo>
                    <a:pt x="784431" y="0"/>
                    <a:pt x="767975" y="13714"/>
                    <a:pt x="767975" y="32913"/>
                  </a:cubicBezTo>
                  <a:cubicBezTo>
                    <a:pt x="767975" y="60341"/>
                    <a:pt x="781689" y="87768"/>
                    <a:pt x="803631" y="101482"/>
                  </a:cubicBezTo>
                  <a:lnTo>
                    <a:pt x="803631" y="134396"/>
                  </a:lnTo>
                  <a:cubicBezTo>
                    <a:pt x="803631" y="161823"/>
                    <a:pt x="817345" y="183765"/>
                    <a:pt x="836544" y="197479"/>
                  </a:cubicBezTo>
                  <a:lnTo>
                    <a:pt x="836544" y="244106"/>
                  </a:lnTo>
                  <a:cubicBezTo>
                    <a:pt x="833802" y="246849"/>
                    <a:pt x="831059" y="249592"/>
                    <a:pt x="828316" y="252334"/>
                  </a:cubicBezTo>
                  <a:cubicBezTo>
                    <a:pt x="817345" y="263305"/>
                    <a:pt x="809117" y="277019"/>
                    <a:pt x="806374" y="293475"/>
                  </a:cubicBezTo>
                  <a:lnTo>
                    <a:pt x="754261" y="356559"/>
                  </a:lnTo>
                  <a:lnTo>
                    <a:pt x="735062" y="337360"/>
                  </a:lnTo>
                  <a:moveTo>
                    <a:pt x="927055" y="507411"/>
                  </a:moveTo>
                  <a:cubicBezTo>
                    <a:pt x="924313" y="521125"/>
                    <a:pt x="918828" y="532096"/>
                    <a:pt x="910599" y="543067"/>
                  </a:cubicBezTo>
                  <a:cubicBezTo>
                    <a:pt x="902371" y="551295"/>
                    <a:pt x="896885" y="562266"/>
                    <a:pt x="894142" y="573238"/>
                  </a:cubicBezTo>
                  <a:cubicBezTo>
                    <a:pt x="891400" y="584208"/>
                    <a:pt x="888657" y="595179"/>
                    <a:pt x="888657" y="606151"/>
                  </a:cubicBezTo>
                  <a:lnTo>
                    <a:pt x="888657" y="806372"/>
                  </a:lnTo>
                  <a:lnTo>
                    <a:pt x="855743" y="806372"/>
                  </a:lnTo>
                  <a:lnTo>
                    <a:pt x="855743" y="650035"/>
                  </a:lnTo>
                  <a:cubicBezTo>
                    <a:pt x="855743" y="617122"/>
                    <a:pt x="853000" y="586951"/>
                    <a:pt x="844772" y="554038"/>
                  </a:cubicBezTo>
                  <a:lnTo>
                    <a:pt x="833802" y="504669"/>
                  </a:lnTo>
                  <a:lnTo>
                    <a:pt x="927055" y="504669"/>
                  </a:lnTo>
                  <a:close/>
                  <a:moveTo>
                    <a:pt x="896885" y="230392"/>
                  </a:moveTo>
                  <a:cubicBezTo>
                    <a:pt x="891400" y="230392"/>
                    <a:pt x="885914" y="227649"/>
                    <a:pt x="880428" y="227649"/>
                  </a:cubicBezTo>
                  <a:cubicBezTo>
                    <a:pt x="874943" y="227649"/>
                    <a:pt x="869457" y="227649"/>
                    <a:pt x="863972" y="230392"/>
                  </a:cubicBezTo>
                  <a:lnTo>
                    <a:pt x="863972" y="213936"/>
                  </a:lnTo>
                  <a:cubicBezTo>
                    <a:pt x="869457" y="213936"/>
                    <a:pt x="874943" y="216678"/>
                    <a:pt x="880428" y="216678"/>
                  </a:cubicBezTo>
                  <a:cubicBezTo>
                    <a:pt x="885914" y="216678"/>
                    <a:pt x="891400" y="216678"/>
                    <a:pt x="896885" y="213936"/>
                  </a:cubicBezTo>
                  <a:lnTo>
                    <a:pt x="896885" y="230392"/>
                  </a:lnTo>
                  <a:close/>
                  <a:moveTo>
                    <a:pt x="795403" y="32913"/>
                  </a:moveTo>
                  <a:lnTo>
                    <a:pt x="916085" y="32913"/>
                  </a:lnTo>
                  <a:cubicBezTo>
                    <a:pt x="924313" y="32913"/>
                    <a:pt x="932541" y="35656"/>
                    <a:pt x="938026" y="41141"/>
                  </a:cubicBezTo>
                  <a:cubicBezTo>
                    <a:pt x="943512" y="46627"/>
                    <a:pt x="946255" y="54855"/>
                    <a:pt x="946255" y="63084"/>
                  </a:cubicBezTo>
                  <a:lnTo>
                    <a:pt x="946255" y="134396"/>
                  </a:lnTo>
                  <a:cubicBezTo>
                    <a:pt x="946255" y="142624"/>
                    <a:pt x="938026" y="150852"/>
                    <a:pt x="929798" y="150852"/>
                  </a:cubicBezTo>
                  <a:cubicBezTo>
                    <a:pt x="921570" y="150852"/>
                    <a:pt x="913342" y="142624"/>
                    <a:pt x="913342" y="134396"/>
                  </a:cubicBezTo>
                  <a:cubicBezTo>
                    <a:pt x="913342" y="109710"/>
                    <a:pt x="891400" y="87768"/>
                    <a:pt x="866714" y="87768"/>
                  </a:cubicBezTo>
                  <a:lnTo>
                    <a:pt x="850258" y="87768"/>
                  </a:lnTo>
                  <a:cubicBezTo>
                    <a:pt x="820088" y="85026"/>
                    <a:pt x="795403" y="63084"/>
                    <a:pt x="795403" y="32913"/>
                  </a:cubicBezTo>
                  <a:close/>
                  <a:moveTo>
                    <a:pt x="831059" y="134396"/>
                  </a:moveTo>
                  <a:lnTo>
                    <a:pt x="831059" y="115196"/>
                  </a:lnTo>
                  <a:cubicBezTo>
                    <a:pt x="836544" y="117939"/>
                    <a:pt x="844772" y="117939"/>
                    <a:pt x="850258" y="117939"/>
                  </a:cubicBezTo>
                  <a:lnTo>
                    <a:pt x="866714" y="117939"/>
                  </a:lnTo>
                  <a:cubicBezTo>
                    <a:pt x="874943" y="117939"/>
                    <a:pt x="880428" y="123424"/>
                    <a:pt x="880428" y="131653"/>
                  </a:cubicBezTo>
                  <a:cubicBezTo>
                    <a:pt x="880428" y="148109"/>
                    <a:pt x="888657" y="164566"/>
                    <a:pt x="905114" y="172794"/>
                  </a:cubicBezTo>
                  <a:cubicBezTo>
                    <a:pt x="896885" y="178280"/>
                    <a:pt x="888657" y="181022"/>
                    <a:pt x="877686" y="181022"/>
                  </a:cubicBezTo>
                  <a:cubicBezTo>
                    <a:pt x="853000" y="183765"/>
                    <a:pt x="831059" y="161823"/>
                    <a:pt x="831059" y="134396"/>
                  </a:cubicBezTo>
                  <a:close/>
                  <a:moveTo>
                    <a:pt x="765232" y="436099"/>
                  </a:moveTo>
                  <a:cubicBezTo>
                    <a:pt x="762489" y="436099"/>
                    <a:pt x="762489" y="436099"/>
                    <a:pt x="765232" y="436099"/>
                  </a:cubicBezTo>
                  <a:cubicBezTo>
                    <a:pt x="762489" y="438842"/>
                    <a:pt x="757004" y="441585"/>
                    <a:pt x="754261" y="441585"/>
                  </a:cubicBezTo>
                  <a:cubicBezTo>
                    <a:pt x="748776" y="441585"/>
                    <a:pt x="746033" y="441585"/>
                    <a:pt x="743290" y="438842"/>
                  </a:cubicBezTo>
                  <a:cubicBezTo>
                    <a:pt x="743290" y="438842"/>
                    <a:pt x="743290" y="438842"/>
                    <a:pt x="743290" y="438842"/>
                  </a:cubicBezTo>
                  <a:lnTo>
                    <a:pt x="641808" y="340103"/>
                  </a:lnTo>
                  <a:cubicBezTo>
                    <a:pt x="639065" y="337360"/>
                    <a:pt x="636322" y="331874"/>
                    <a:pt x="636322" y="329131"/>
                  </a:cubicBezTo>
                  <a:cubicBezTo>
                    <a:pt x="636322" y="323646"/>
                    <a:pt x="639065" y="320903"/>
                    <a:pt x="641808" y="318161"/>
                  </a:cubicBezTo>
                  <a:cubicBezTo>
                    <a:pt x="647293" y="312675"/>
                    <a:pt x="658265" y="312675"/>
                    <a:pt x="663750" y="318161"/>
                  </a:cubicBezTo>
                  <a:lnTo>
                    <a:pt x="743290" y="392215"/>
                  </a:lnTo>
                  <a:cubicBezTo>
                    <a:pt x="746033" y="394958"/>
                    <a:pt x="751519" y="397701"/>
                    <a:pt x="754261" y="397701"/>
                  </a:cubicBezTo>
                  <a:cubicBezTo>
                    <a:pt x="759746" y="397701"/>
                    <a:pt x="762489" y="394958"/>
                    <a:pt x="765232" y="392215"/>
                  </a:cubicBezTo>
                  <a:lnTo>
                    <a:pt x="778946" y="375758"/>
                  </a:lnTo>
                  <a:cubicBezTo>
                    <a:pt x="787174" y="381244"/>
                    <a:pt x="792660" y="389472"/>
                    <a:pt x="803631" y="397701"/>
                  </a:cubicBezTo>
                  <a:cubicBezTo>
                    <a:pt x="778946" y="416900"/>
                    <a:pt x="765232" y="436099"/>
                    <a:pt x="765232" y="436099"/>
                  </a:cubicBezTo>
                  <a:close/>
                  <a:moveTo>
                    <a:pt x="820088" y="370273"/>
                  </a:moveTo>
                  <a:cubicBezTo>
                    <a:pt x="811859" y="362045"/>
                    <a:pt x="803631" y="353817"/>
                    <a:pt x="795403" y="348331"/>
                  </a:cubicBezTo>
                  <a:lnTo>
                    <a:pt x="833802" y="301704"/>
                  </a:lnTo>
                  <a:cubicBezTo>
                    <a:pt x="844772" y="290733"/>
                    <a:pt x="855743" y="298961"/>
                    <a:pt x="855743" y="298961"/>
                  </a:cubicBezTo>
                  <a:cubicBezTo>
                    <a:pt x="858486" y="301704"/>
                    <a:pt x="866714" y="309932"/>
                    <a:pt x="858486" y="320903"/>
                  </a:cubicBezTo>
                  <a:cubicBezTo>
                    <a:pt x="858486" y="326389"/>
                    <a:pt x="839287" y="345588"/>
                    <a:pt x="820088" y="370273"/>
                  </a:cubicBezTo>
                  <a:close/>
                  <a:moveTo>
                    <a:pt x="806374" y="866713"/>
                  </a:moveTo>
                  <a:cubicBezTo>
                    <a:pt x="806374" y="852999"/>
                    <a:pt x="817345" y="839285"/>
                    <a:pt x="833802" y="839285"/>
                  </a:cubicBezTo>
                  <a:lnTo>
                    <a:pt x="888657" y="839285"/>
                  </a:lnTo>
                  <a:lnTo>
                    <a:pt x="888657" y="874941"/>
                  </a:lnTo>
                  <a:lnTo>
                    <a:pt x="809117" y="874941"/>
                  </a:lnTo>
                  <a:lnTo>
                    <a:pt x="809117" y="866713"/>
                  </a:lnTo>
                  <a:close/>
                  <a:moveTo>
                    <a:pt x="326390" y="389472"/>
                  </a:moveTo>
                  <a:cubicBezTo>
                    <a:pt x="329132" y="392215"/>
                    <a:pt x="334618" y="394958"/>
                    <a:pt x="337360" y="394958"/>
                  </a:cubicBezTo>
                  <a:cubicBezTo>
                    <a:pt x="342846" y="394958"/>
                    <a:pt x="345589" y="394958"/>
                    <a:pt x="348331" y="389472"/>
                  </a:cubicBezTo>
                  <a:lnTo>
                    <a:pt x="427872" y="315418"/>
                  </a:lnTo>
                  <a:cubicBezTo>
                    <a:pt x="433357" y="309932"/>
                    <a:pt x="444328" y="309932"/>
                    <a:pt x="449814" y="315418"/>
                  </a:cubicBezTo>
                  <a:cubicBezTo>
                    <a:pt x="452557" y="318161"/>
                    <a:pt x="455300" y="323646"/>
                    <a:pt x="455300" y="326389"/>
                  </a:cubicBezTo>
                  <a:cubicBezTo>
                    <a:pt x="455300" y="331874"/>
                    <a:pt x="452557" y="334617"/>
                    <a:pt x="449814" y="337360"/>
                  </a:cubicBezTo>
                  <a:lnTo>
                    <a:pt x="348331" y="436099"/>
                  </a:lnTo>
                  <a:cubicBezTo>
                    <a:pt x="348331" y="436099"/>
                    <a:pt x="348331" y="436099"/>
                    <a:pt x="348331" y="436099"/>
                  </a:cubicBezTo>
                  <a:cubicBezTo>
                    <a:pt x="345589" y="438842"/>
                    <a:pt x="340103" y="441585"/>
                    <a:pt x="337360" y="438842"/>
                  </a:cubicBezTo>
                  <a:cubicBezTo>
                    <a:pt x="331875" y="438842"/>
                    <a:pt x="329132" y="436099"/>
                    <a:pt x="326390" y="433357"/>
                  </a:cubicBezTo>
                  <a:cubicBezTo>
                    <a:pt x="326390" y="433357"/>
                    <a:pt x="326390" y="433357"/>
                    <a:pt x="326390" y="433357"/>
                  </a:cubicBezTo>
                  <a:lnTo>
                    <a:pt x="290734" y="392215"/>
                  </a:lnTo>
                  <a:cubicBezTo>
                    <a:pt x="298962" y="383987"/>
                    <a:pt x="307190" y="375758"/>
                    <a:pt x="315418" y="370273"/>
                  </a:cubicBezTo>
                  <a:lnTo>
                    <a:pt x="326390" y="389472"/>
                  </a:lnTo>
                  <a:close/>
                  <a:moveTo>
                    <a:pt x="290734" y="348331"/>
                  </a:moveTo>
                  <a:cubicBezTo>
                    <a:pt x="282505" y="353817"/>
                    <a:pt x="277020" y="362045"/>
                    <a:pt x="266048" y="370273"/>
                  </a:cubicBezTo>
                  <a:lnTo>
                    <a:pt x="224907" y="323646"/>
                  </a:lnTo>
                  <a:cubicBezTo>
                    <a:pt x="216679" y="312675"/>
                    <a:pt x="224907" y="301704"/>
                    <a:pt x="227650" y="301704"/>
                  </a:cubicBezTo>
                  <a:cubicBezTo>
                    <a:pt x="230393" y="298961"/>
                    <a:pt x="238621" y="293475"/>
                    <a:pt x="249592" y="304447"/>
                  </a:cubicBezTo>
                  <a:lnTo>
                    <a:pt x="290734" y="348331"/>
                  </a:lnTo>
                  <a:close/>
                  <a:moveTo>
                    <a:pt x="255077" y="134396"/>
                  </a:moveTo>
                  <a:cubicBezTo>
                    <a:pt x="255077" y="161823"/>
                    <a:pt x="233135" y="181022"/>
                    <a:pt x="208450" y="181022"/>
                  </a:cubicBezTo>
                  <a:cubicBezTo>
                    <a:pt x="208450" y="181022"/>
                    <a:pt x="205708" y="181022"/>
                    <a:pt x="205708" y="181022"/>
                  </a:cubicBezTo>
                  <a:lnTo>
                    <a:pt x="205708" y="131653"/>
                  </a:lnTo>
                  <a:cubicBezTo>
                    <a:pt x="205708" y="123424"/>
                    <a:pt x="211193" y="115196"/>
                    <a:pt x="222164" y="115196"/>
                  </a:cubicBezTo>
                  <a:lnTo>
                    <a:pt x="257820" y="115196"/>
                  </a:lnTo>
                  <a:lnTo>
                    <a:pt x="257820" y="134396"/>
                  </a:lnTo>
                  <a:close/>
                  <a:moveTo>
                    <a:pt x="222164" y="213936"/>
                  </a:moveTo>
                  <a:lnTo>
                    <a:pt x="222164" y="230392"/>
                  </a:lnTo>
                  <a:cubicBezTo>
                    <a:pt x="216679" y="230392"/>
                    <a:pt x="211193" y="227649"/>
                    <a:pt x="205708" y="227649"/>
                  </a:cubicBezTo>
                  <a:cubicBezTo>
                    <a:pt x="200222" y="227649"/>
                    <a:pt x="194737" y="227649"/>
                    <a:pt x="189251" y="230392"/>
                  </a:cubicBezTo>
                  <a:lnTo>
                    <a:pt x="189251" y="211193"/>
                  </a:lnTo>
                  <a:cubicBezTo>
                    <a:pt x="194737" y="211193"/>
                    <a:pt x="200222" y="213936"/>
                    <a:pt x="205708" y="213936"/>
                  </a:cubicBezTo>
                  <a:cubicBezTo>
                    <a:pt x="213936" y="213936"/>
                    <a:pt x="216679" y="213936"/>
                    <a:pt x="222164" y="213936"/>
                  </a:cubicBezTo>
                  <a:close/>
                  <a:moveTo>
                    <a:pt x="139881" y="145366"/>
                  </a:moveTo>
                  <a:lnTo>
                    <a:pt x="139881" y="85026"/>
                  </a:lnTo>
                  <a:cubicBezTo>
                    <a:pt x="139881" y="71312"/>
                    <a:pt x="145367" y="57598"/>
                    <a:pt x="156338" y="46627"/>
                  </a:cubicBezTo>
                  <a:cubicBezTo>
                    <a:pt x="167309" y="35656"/>
                    <a:pt x="181023" y="30171"/>
                    <a:pt x="194737" y="30171"/>
                  </a:cubicBezTo>
                  <a:lnTo>
                    <a:pt x="246849" y="30171"/>
                  </a:lnTo>
                  <a:cubicBezTo>
                    <a:pt x="271534" y="30171"/>
                    <a:pt x="293476" y="49370"/>
                    <a:pt x="293476" y="76797"/>
                  </a:cubicBezTo>
                  <a:cubicBezTo>
                    <a:pt x="293476" y="82283"/>
                    <a:pt x="290734" y="85026"/>
                    <a:pt x="285248" y="85026"/>
                  </a:cubicBezTo>
                  <a:lnTo>
                    <a:pt x="222164" y="85026"/>
                  </a:lnTo>
                  <a:cubicBezTo>
                    <a:pt x="197479" y="85026"/>
                    <a:pt x="175537" y="106968"/>
                    <a:pt x="175537" y="131653"/>
                  </a:cubicBezTo>
                  <a:lnTo>
                    <a:pt x="175537" y="181022"/>
                  </a:lnTo>
                  <a:cubicBezTo>
                    <a:pt x="153595" y="181022"/>
                    <a:pt x="139881" y="164566"/>
                    <a:pt x="139881" y="145366"/>
                  </a:cubicBezTo>
                  <a:close/>
                  <a:moveTo>
                    <a:pt x="159081" y="477241"/>
                  </a:moveTo>
                  <a:lnTo>
                    <a:pt x="159081" y="309932"/>
                  </a:lnTo>
                  <a:cubicBezTo>
                    <a:pt x="159081" y="282505"/>
                    <a:pt x="181023" y="263305"/>
                    <a:pt x="205708" y="263305"/>
                  </a:cubicBezTo>
                  <a:cubicBezTo>
                    <a:pt x="213936" y="263305"/>
                    <a:pt x="219421" y="266048"/>
                    <a:pt x="227650" y="268791"/>
                  </a:cubicBezTo>
                  <a:cubicBezTo>
                    <a:pt x="219421" y="271534"/>
                    <a:pt x="213936" y="274276"/>
                    <a:pt x="208450" y="279762"/>
                  </a:cubicBezTo>
                  <a:cubicBezTo>
                    <a:pt x="191994" y="293475"/>
                    <a:pt x="183765" y="320903"/>
                    <a:pt x="202965" y="345588"/>
                  </a:cubicBezTo>
                  <a:cubicBezTo>
                    <a:pt x="202965" y="345588"/>
                    <a:pt x="202965" y="345588"/>
                    <a:pt x="202965" y="345588"/>
                  </a:cubicBezTo>
                  <a:lnTo>
                    <a:pt x="255077" y="408672"/>
                  </a:lnTo>
                  <a:lnTo>
                    <a:pt x="255077" y="479983"/>
                  </a:lnTo>
                  <a:lnTo>
                    <a:pt x="159081" y="479983"/>
                  </a:lnTo>
                  <a:close/>
                  <a:moveTo>
                    <a:pt x="200222" y="839285"/>
                  </a:moveTo>
                  <a:lnTo>
                    <a:pt x="255077" y="839285"/>
                  </a:lnTo>
                  <a:cubicBezTo>
                    <a:pt x="268791" y="839285"/>
                    <a:pt x="282505" y="850256"/>
                    <a:pt x="282505" y="866713"/>
                  </a:cubicBezTo>
                  <a:lnTo>
                    <a:pt x="282505" y="874941"/>
                  </a:lnTo>
                  <a:lnTo>
                    <a:pt x="200222" y="874941"/>
                  </a:lnTo>
                  <a:lnTo>
                    <a:pt x="200222" y="839285"/>
                  </a:lnTo>
                  <a:close/>
                  <a:moveTo>
                    <a:pt x="1039509" y="940768"/>
                  </a:moveTo>
                  <a:lnTo>
                    <a:pt x="46627" y="940768"/>
                  </a:lnTo>
                  <a:cubicBezTo>
                    <a:pt x="38399" y="940768"/>
                    <a:pt x="30171" y="932539"/>
                    <a:pt x="30171" y="924311"/>
                  </a:cubicBezTo>
                  <a:cubicBezTo>
                    <a:pt x="30171" y="916083"/>
                    <a:pt x="38399" y="907854"/>
                    <a:pt x="46627" y="907854"/>
                  </a:cubicBezTo>
                  <a:lnTo>
                    <a:pt x="1039509" y="907854"/>
                  </a:lnTo>
                  <a:cubicBezTo>
                    <a:pt x="1047737" y="907854"/>
                    <a:pt x="1055966" y="916083"/>
                    <a:pt x="1055966" y="924311"/>
                  </a:cubicBezTo>
                  <a:cubicBezTo>
                    <a:pt x="1055966" y="932539"/>
                    <a:pt x="1047737" y="940768"/>
                    <a:pt x="1039509" y="940768"/>
                  </a:cubicBezTo>
                  <a:close/>
                </a:path>
              </a:pathLst>
            </a:custGeom>
            <a:grpFill/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aphic 3">
              <a:extLst>
                <a:ext uri="{FF2B5EF4-FFF2-40B4-BE49-F238E27FC236}">
                  <a16:creationId xmlns:a16="http://schemas.microsoft.com/office/drawing/2014/main" id="{DB7FA4F0-F00C-CFDF-AABA-69EAAB97A9E9}"/>
                </a:ext>
              </a:extLst>
            </p:cNvPr>
            <p:cNvGrpSpPr/>
            <p:nvPr/>
          </p:nvGrpSpPr>
          <p:grpSpPr>
            <a:xfrm>
              <a:off x="4738409" y="2001259"/>
              <a:ext cx="466270" cy="416899"/>
              <a:chOff x="4738409" y="2001259"/>
              <a:chExt cx="466270" cy="416899"/>
            </a:xfrm>
            <a:grpFill/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3ED7E2CB-E334-DCBE-38E0-5E89C21139F5}"/>
                  </a:ext>
                </a:extLst>
              </p:cNvPr>
              <p:cNvSpPr/>
              <p:nvPr/>
            </p:nvSpPr>
            <p:spPr>
              <a:xfrm>
                <a:off x="4738409" y="2044063"/>
                <a:ext cx="69649" cy="247929"/>
              </a:xfrm>
              <a:custGeom>
                <a:avLst/>
                <a:gdLst>
                  <a:gd name="connsiteX0" fmla="*/ 43884 w 69649"/>
                  <a:gd name="connsiteY0" fmla="*/ 242443 h 247929"/>
                  <a:gd name="connsiteX1" fmla="*/ 43884 w 69649"/>
                  <a:gd name="connsiteY1" fmla="*/ 242443 h 247929"/>
                  <a:gd name="connsiteX2" fmla="*/ 49370 w 69649"/>
                  <a:gd name="connsiteY2" fmla="*/ 247929 h 247929"/>
                  <a:gd name="connsiteX3" fmla="*/ 68569 w 69649"/>
                  <a:gd name="connsiteY3" fmla="*/ 220501 h 247929"/>
                  <a:gd name="connsiteX4" fmla="*/ 32913 w 69649"/>
                  <a:gd name="connsiteY4" fmla="*/ 116276 h 247929"/>
                  <a:gd name="connsiteX5" fmla="*/ 65827 w 69649"/>
                  <a:gd name="connsiteY5" fmla="*/ 25765 h 247929"/>
                  <a:gd name="connsiteX6" fmla="*/ 63084 w 69649"/>
                  <a:gd name="connsiteY6" fmla="*/ 3823 h 247929"/>
                  <a:gd name="connsiteX7" fmla="*/ 41142 w 69649"/>
                  <a:gd name="connsiteY7" fmla="*/ 6566 h 247929"/>
                  <a:gd name="connsiteX8" fmla="*/ 0 w 69649"/>
                  <a:gd name="connsiteY8" fmla="*/ 119019 h 247929"/>
                  <a:gd name="connsiteX9" fmla="*/ 43884 w 69649"/>
                  <a:gd name="connsiteY9" fmla="*/ 242443 h 24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649" h="247929">
                    <a:moveTo>
                      <a:pt x="43884" y="242443"/>
                    </a:moveTo>
                    <a:cubicBezTo>
                      <a:pt x="43884" y="242443"/>
                      <a:pt x="43884" y="242443"/>
                      <a:pt x="43884" y="242443"/>
                    </a:cubicBezTo>
                    <a:cubicBezTo>
                      <a:pt x="46627" y="245186"/>
                      <a:pt x="46627" y="245186"/>
                      <a:pt x="49370" y="247929"/>
                    </a:cubicBezTo>
                    <a:cubicBezTo>
                      <a:pt x="54855" y="239701"/>
                      <a:pt x="60341" y="228729"/>
                      <a:pt x="68569" y="220501"/>
                    </a:cubicBezTo>
                    <a:cubicBezTo>
                      <a:pt x="41142" y="179360"/>
                      <a:pt x="32913" y="140961"/>
                      <a:pt x="32913" y="116276"/>
                    </a:cubicBezTo>
                    <a:cubicBezTo>
                      <a:pt x="32913" y="80620"/>
                      <a:pt x="43884" y="50450"/>
                      <a:pt x="65827" y="25765"/>
                    </a:cubicBezTo>
                    <a:cubicBezTo>
                      <a:pt x="71312" y="20280"/>
                      <a:pt x="71312" y="9308"/>
                      <a:pt x="63084" y="3823"/>
                    </a:cubicBezTo>
                    <a:cubicBezTo>
                      <a:pt x="57598" y="-1662"/>
                      <a:pt x="46627" y="-1662"/>
                      <a:pt x="41142" y="6566"/>
                    </a:cubicBezTo>
                    <a:cubicBezTo>
                      <a:pt x="13714" y="36736"/>
                      <a:pt x="0" y="75135"/>
                      <a:pt x="0" y="119019"/>
                    </a:cubicBezTo>
                    <a:cubicBezTo>
                      <a:pt x="0" y="146447"/>
                      <a:pt x="8228" y="190331"/>
                      <a:pt x="43884" y="242443"/>
                    </a:cubicBezTo>
                    <a:close/>
                  </a:path>
                </a:pathLst>
              </a:custGeom>
              <a:grpFill/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119F892-91B4-5AE2-AAAC-90382AE6A4E6}"/>
                  </a:ext>
                </a:extLst>
              </p:cNvPr>
              <p:cNvSpPr/>
              <p:nvPr/>
            </p:nvSpPr>
            <p:spPr>
              <a:xfrm>
                <a:off x="4848120" y="2330391"/>
                <a:ext cx="233135" cy="87768"/>
              </a:xfrm>
              <a:custGeom>
                <a:avLst/>
                <a:gdLst>
                  <a:gd name="connsiteX0" fmla="*/ 21942 w 233135"/>
                  <a:gd name="connsiteY0" fmla="*/ 5485 h 87768"/>
                  <a:gd name="connsiteX1" fmla="*/ 21942 w 233135"/>
                  <a:gd name="connsiteY1" fmla="*/ 5485 h 87768"/>
                  <a:gd name="connsiteX2" fmla="*/ 0 w 233135"/>
                  <a:gd name="connsiteY2" fmla="*/ 32913 h 87768"/>
                  <a:gd name="connsiteX3" fmla="*/ 5485 w 233135"/>
                  <a:gd name="connsiteY3" fmla="*/ 27428 h 87768"/>
                  <a:gd name="connsiteX4" fmla="*/ 93254 w 233135"/>
                  <a:gd name="connsiteY4" fmla="*/ 82283 h 87768"/>
                  <a:gd name="connsiteX5" fmla="*/ 120682 w 233135"/>
                  <a:gd name="connsiteY5" fmla="*/ 87768 h 87768"/>
                  <a:gd name="connsiteX6" fmla="*/ 148110 w 233135"/>
                  <a:gd name="connsiteY6" fmla="*/ 82283 h 87768"/>
                  <a:gd name="connsiteX7" fmla="*/ 233136 w 233135"/>
                  <a:gd name="connsiteY7" fmla="*/ 30171 h 87768"/>
                  <a:gd name="connsiteX8" fmla="*/ 211193 w 233135"/>
                  <a:gd name="connsiteY8" fmla="*/ 5485 h 87768"/>
                  <a:gd name="connsiteX9" fmla="*/ 134396 w 233135"/>
                  <a:gd name="connsiteY9" fmla="*/ 52112 h 87768"/>
                  <a:gd name="connsiteX10" fmla="*/ 109711 w 233135"/>
                  <a:gd name="connsiteY10" fmla="*/ 52112 h 87768"/>
                  <a:gd name="connsiteX11" fmla="*/ 30171 w 233135"/>
                  <a:gd name="connsiteY11" fmla="*/ 2743 h 87768"/>
                  <a:gd name="connsiteX12" fmla="*/ 32913 w 233135"/>
                  <a:gd name="connsiteY12" fmla="*/ 0 h 87768"/>
                  <a:gd name="connsiteX13" fmla="*/ 21942 w 233135"/>
                  <a:gd name="connsiteY13" fmla="*/ 5485 h 8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3135" h="87768">
                    <a:moveTo>
                      <a:pt x="21942" y="5485"/>
                    </a:moveTo>
                    <a:cubicBezTo>
                      <a:pt x="21942" y="5485"/>
                      <a:pt x="21942" y="5485"/>
                      <a:pt x="21942" y="5485"/>
                    </a:cubicBezTo>
                    <a:cubicBezTo>
                      <a:pt x="13714" y="13714"/>
                      <a:pt x="8228" y="24685"/>
                      <a:pt x="0" y="32913"/>
                    </a:cubicBezTo>
                    <a:lnTo>
                      <a:pt x="5485" y="27428"/>
                    </a:lnTo>
                    <a:cubicBezTo>
                      <a:pt x="30171" y="46627"/>
                      <a:pt x="60341" y="65826"/>
                      <a:pt x="93254" y="82283"/>
                    </a:cubicBezTo>
                    <a:cubicBezTo>
                      <a:pt x="101482" y="87768"/>
                      <a:pt x="109711" y="87768"/>
                      <a:pt x="120682" y="87768"/>
                    </a:cubicBezTo>
                    <a:cubicBezTo>
                      <a:pt x="131653" y="87768"/>
                      <a:pt x="139881" y="85026"/>
                      <a:pt x="148110" y="82283"/>
                    </a:cubicBezTo>
                    <a:cubicBezTo>
                      <a:pt x="181023" y="65826"/>
                      <a:pt x="208450" y="49370"/>
                      <a:pt x="233136" y="30171"/>
                    </a:cubicBezTo>
                    <a:cubicBezTo>
                      <a:pt x="224907" y="21942"/>
                      <a:pt x="216679" y="16457"/>
                      <a:pt x="211193" y="5485"/>
                    </a:cubicBezTo>
                    <a:cubicBezTo>
                      <a:pt x="189251" y="21942"/>
                      <a:pt x="161824" y="38399"/>
                      <a:pt x="134396" y="52112"/>
                    </a:cubicBezTo>
                    <a:cubicBezTo>
                      <a:pt x="126167" y="54855"/>
                      <a:pt x="117939" y="54855"/>
                      <a:pt x="109711" y="52112"/>
                    </a:cubicBezTo>
                    <a:cubicBezTo>
                      <a:pt x="79541" y="35656"/>
                      <a:pt x="52113" y="19199"/>
                      <a:pt x="30171" y="2743"/>
                    </a:cubicBezTo>
                    <a:lnTo>
                      <a:pt x="32913" y="0"/>
                    </a:lnTo>
                    <a:cubicBezTo>
                      <a:pt x="30171" y="5485"/>
                      <a:pt x="24685" y="5485"/>
                      <a:pt x="21942" y="5485"/>
                    </a:cubicBezTo>
                    <a:close/>
                  </a:path>
                </a:pathLst>
              </a:custGeom>
              <a:grpFill/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DA1DE467-3B39-17B8-46EE-CE2A754BFD3E}"/>
                  </a:ext>
                </a:extLst>
              </p:cNvPr>
              <p:cNvSpPr/>
              <p:nvPr/>
            </p:nvSpPr>
            <p:spPr>
              <a:xfrm>
                <a:off x="4828207" y="2001259"/>
                <a:ext cx="376472" cy="290732"/>
              </a:xfrm>
              <a:custGeom>
                <a:avLst/>
                <a:gdLst>
                  <a:gd name="connsiteX0" fmla="*/ 22656 w 376472"/>
                  <a:gd name="connsiteY0" fmla="*/ 35656 h 290732"/>
                  <a:gd name="connsiteX1" fmla="*/ 55569 w 376472"/>
                  <a:gd name="connsiteY1" fmla="*/ 30171 h 290732"/>
                  <a:gd name="connsiteX2" fmla="*/ 132366 w 376472"/>
                  <a:gd name="connsiteY2" fmla="*/ 54855 h 290732"/>
                  <a:gd name="connsiteX3" fmla="*/ 151566 w 376472"/>
                  <a:gd name="connsiteY3" fmla="*/ 54855 h 290732"/>
                  <a:gd name="connsiteX4" fmla="*/ 228363 w 376472"/>
                  <a:gd name="connsiteY4" fmla="*/ 30171 h 290732"/>
                  <a:gd name="connsiteX5" fmla="*/ 343559 w 376472"/>
                  <a:gd name="connsiteY5" fmla="*/ 159080 h 290732"/>
                  <a:gd name="connsiteX6" fmla="*/ 302418 w 376472"/>
                  <a:gd name="connsiteY6" fmla="*/ 268791 h 290732"/>
                  <a:gd name="connsiteX7" fmla="*/ 299675 w 376472"/>
                  <a:gd name="connsiteY7" fmla="*/ 266048 h 290732"/>
                  <a:gd name="connsiteX8" fmla="*/ 296932 w 376472"/>
                  <a:gd name="connsiteY8" fmla="*/ 271533 h 290732"/>
                  <a:gd name="connsiteX9" fmla="*/ 310646 w 376472"/>
                  <a:gd name="connsiteY9" fmla="*/ 285247 h 290732"/>
                  <a:gd name="connsiteX10" fmla="*/ 316132 w 376472"/>
                  <a:gd name="connsiteY10" fmla="*/ 290733 h 290732"/>
                  <a:gd name="connsiteX11" fmla="*/ 329846 w 376472"/>
                  <a:gd name="connsiteY11" fmla="*/ 290733 h 290732"/>
                  <a:gd name="connsiteX12" fmla="*/ 329846 w 376472"/>
                  <a:gd name="connsiteY12" fmla="*/ 290733 h 290732"/>
                  <a:gd name="connsiteX13" fmla="*/ 376473 w 376472"/>
                  <a:gd name="connsiteY13" fmla="*/ 161823 h 290732"/>
                  <a:gd name="connsiteX14" fmla="*/ 231106 w 376472"/>
                  <a:gd name="connsiteY14" fmla="*/ 0 h 290732"/>
                  <a:gd name="connsiteX15" fmla="*/ 143337 w 376472"/>
                  <a:gd name="connsiteY15" fmla="*/ 24685 h 290732"/>
                  <a:gd name="connsiteX16" fmla="*/ 55569 w 376472"/>
                  <a:gd name="connsiteY16" fmla="*/ 0 h 290732"/>
                  <a:gd name="connsiteX17" fmla="*/ 11684 w 376472"/>
                  <a:gd name="connsiteY17" fmla="*/ 5485 h 290732"/>
                  <a:gd name="connsiteX18" fmla="*/ 714 w 376472"/>
                  <a:gd name="connsiteY18" fmla="*/ 24685 h 290732"/>
                  <a:gd name="connsiteX19" fmla="*/ 22656 w 376472"/>
                  <a:gd name="connsiteY19" fmla="*/ 35656 h 29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6472" h="290732">
                    <a:moveTo>
                      <a:pt x="22656" y="35656"/>
                    </a:moveTo>
                    <a:cubicBezTo>
                      <a:pt x="33627" y="32913"/>
                      <a:pt x="44598" y="30171"/>
                      <a:pt x="55569" y="30171"/>
                    </a:cubicBezTo>
                    <a:cubicBezTo>
                      <a:pt x="91225" y="30171"/>
                      <a:pt x="115910" y="43884"/>
                      <a:pt x="132366" y="54855"/>
                    </a:cubicBezTo>
                    <a:cubicBezTo>
                      <a:pt x="137852" y="57598"/>
                      <a:pt x="146080" y="57598"/>
                      <a:pt x="151566" y="54855"/>
                    </a:cubicBezTo>
                    <a:cubicBezTo>
                      <a:pt x="168023" y="43884"/>
                      <a:pt x="195450" y="30171"/>
                      <a:pt x="228363" y="30171"/>
                    </a:cubicBezTo>
                    <a:cubicBezTo>
                      <a:pt x="291447" y="30171"/>
                      <a:pt x="343559" y="87768"/>
                      <a:pt x="343559" y="159080"/>
                    </a:cubicBezTo>
                    <a:cubicBezTo>
                      <a:pt x="343559" y="186508"/>
                      <a:pt x="335331" y="224906"/>
                      <a:pt x="302418" y="268791"/>
                    </a:cubicBezTo>
                    <a:lnTo>
                      <a:pt x="299675" y="266048"/>
                    </a:lnTo>
                    <a:cubicBezTo>
                      <a:pt x="299675" y="268791"/>
                      <a:pt x="299675" y="268791"/>
                      <a:pt x="296932" y="271533"/>
                    </a:cubicBezTo>
                    <a:cubicBezTo>
                      <a:pt x="302418" y="277019"/>
                      <a:pt x="305161" y="282505"/>
                      <a:pt x="310646" y="285247"/>
                    </a:cubicBezTo>
                    <a:cubicBezTo>
                      <a:pt x="313389" y="287990"/>
                      <a:pt x="313389" y="287990"/>
                      <a:pt x="316132" y="290733"/>
                    </a:cubicBezTo>
                    <a:cubicBezTo>
                      <a:pt x="321618" y="290733"/>
                      <a:pt x="327103" y="290733"/>
                      <a:pt x="329846" y="290733"/>
                    </a:cubicBezTo>
                    <a:cubicBezTo>
                      <a:pt x="329846" y="290733"/>
                      <a:pt x="329846" y="290733"/>
                      <a:pt x="329846" y="290733"/>
                    </a:cubicBezTo>
                    <a:cubicBezTo>
                      <a:pt x="368244" y="238620"/>
                      <a:pt x="376473" y="191993"/>
                      <a:pt x="376473" y="161823"/>
                    </a:cubicBezTo>
                    <a:cubicBezTo>
                      <a:pt x="376473" y="71312"/>
                      <a:pt x="313389" y="0"/>
                      <a:pt x="231106" y="0"/>
                    </a:cubicBezTo>
                    <a:cubicBezTo>
                      <a:pt x="192707" y="0"/>
                      <a:pt x="165280" y="13714"/>
                      <a:pt x="143337" y="24685"/>
                    </a:cubicBezTo>
                    <a:cubicBezTo>
                      <a:pt x="124138" y="10971"/>
                      <a:pt x="93967" y="0"/>
                      <a:pt x="55569" y="0"/>
                    </a:cubicBezTo>
                    <a:cubicBezTo>
                      <a:pt x="41855" y="0"/>
                      <a:pt x="25398" y="2743"/>
                      <a:pt x="11684" y="5485"/>
                    </a:cubicBezTo>
                    <a:cubicBezTo>
                      <a:pt x="3456" y="8228"/>
                      <a:pt x="-2029" y="16457"/>
                      <a:pt x="714" y="24685"/>
                    </a:cubicBezTo>
                    <a:cubicBezTo>
                      <a:pt x="6199" y="32913"/>
                      <a:pt x="14427" y="38399"/>
                      <a:pt x="22656" y="35656"/>
                    </a:cubicBezTo>
                    <a:close/>
                  </a:path>
                </a:pathLst>
              </a:custGeom>
              <a:grpFill/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aphic 3">
            <a:extLst>
              <a:ext uri="{FF2B5EF4-FFF2-40B4-BE49-F238E27FC236}">
                <a16:creationId xmlns:a16="http://schemas.microsoft.com/office/drawing/2014/main" id="{DDAE5F5F-AE55-40A4-6E33-C5156505A381}"/>
              </a:ext>
            </a:extLst>
          </p:cNvPr>
          <p:cNvGrpSpPr/>
          <p:nvPr/>
        </p:nvGrpSpPr>
        <p:grpSpPr>
          <a:xfrm>
            <a:off x="219918" y="4632767"/>
            <a:ext cx="568976" cy="613194"/>
            <a:chOff x="8697387" y="3737866"/>
            <a:chExt cx="1058709" cy="1140988"/>
          </a:xfrm>
          <a:solidFill>
            <a:srgbClr val="EF3E23"/>
          </a:solidFill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CDE51C1-A8B1-8543-22D5-B0F139894EA6}"/>
                </a:ext>
              </a:extLst>
            </p:cNvPr>
            <p:cNvSpPr/>
            <p:nvPr/>
          </p:nvSpPr>
          <p:spPr>
            <a:xfrm>
              <a:off x="8697387" y="3737866"/>
              <a:ext cx="1058709" cy="1140988"/>
            </a:xfrm>
            <a:custGeom>
              <a:avLst/>
              <a:gdLst>
                <a:gd name="connsiteX0" fmla="*/ 1058709 w 1058709"/>
                <a:gd name="connsiteY0" fmla="*/ 447070 h 1140988"/>
                <a:gd name="connsiteX1" fmla="*/ 1044995 w 1058709"/>
                <a:gd name="connsiteY1" fmla="*/ 386729 h 1140988"/>
                <a:gd name="connsiteX2" fmla="*/ 1003854 w 1058709"/>
                <a:gd name="connsiteY2" fmla="*/ 342845 h 1140988"/>
                <a:gd name="connsiteX3" fmla="*/ 1017568 w 1058709"/>
                <a:gd name="connsiteY3" fmla="*/ 260562 h 1140988"/>
                <a:gd name="connsiteX4" fmla="*/ 962712 w 1058709"/>
                <a:gd name="connsiteY4" fmla="*/ 95997 h 1140988"/>
                <a:gd name="connsiteX5" fmla="*/ 891399 w 1058709"/>
                <a:gd name="connsiteY5" fmla="*/ 0 h 1140988"/>
                <a:gd name="connsiteX6" fmla="*/ 820088 w 1058709"/>
                <a:gd name="connsiteY6" fmla="*/ 95997 h 1140988"/>
                <a:gd name="connsiteX7" fmla="*/ 765233 w 1058709"/>
                <a:gd name="connsiteY7" fmla="*/ 260562 h 1140988"/>
                <a:gd name="connsiteX8" fmla="*/ 765233 w 1058709"/>
                <a:gd name="connsiteY8" fmla="*/ 266048 h 1140988"/>
                <a:gd name="connsiteX9" fmla="*/ 691178 w 1058709"/>
                <a:gd name="connsiteY9" fmla="*/ 266048 h 1140988"/>
                <a:gd name="connsiteX10" fmla="*/ 526612 w 1058709"/>
                <a:gd name="connsiteY10" fmla="*/ 315418 h 1140988"/>
                <a:gd name="connsiteX11" fmla="*/ 392217 w 1058709"/>
                <a:gd name="connsiteY11" fmla="*/ 266048 h 1140988"/>
                <a:gd name="connsiteX12" fmla="*/ 400445 w 1058709"/>
                <a:gd name="connsiteY12" fmla="*/ 211193 h 1140988"/>
                <a:gd name="connsiteX13" fmla="*/ 200223 w 1058709"/>
                <a:gd name="connsiteY13" fmla="*/ 10971 h 1140988"/>
                <a:gd name="connsiteX14" fmla="*/ 0 w 1058709"/>
                <a:gd name="connsiteY14" fmla="*/ 211193 h 1140988"/>
                <a:gd name="connsiteX15" fmla="*/ 65827 w 1058709"/>
                <a:gd name="connsiteY15" fmla="*/ 362045 h 1140988"/>
                <a:gd name="connsiteX16" fmla="*/ 109711 w 1058709"/>
                <a:gd name="connsiteY16" fmla="*/ 430614 h 1140988"/>
                <a:gd name="connsiteX17" fmla="*/ 109711 w 1058709"/>
                <a:gd name="connsiteY17" fmla="*/ 430614 h 1140988"/>
                <a:gd name="connsiteX18" fmla="*/ 0 w 1058709"/>
                <a:gd name="connsiteY18" fmla="*/ 608893 h 1140988"/>
                <a:gd name="connsiteX19" fmla="*/ 200223 w 1058709"/>
                <a:gd name="connsiteY19" fmla="*/ 809115 h 1140988"/>
                <a:gd name="connsiteX20" fmla="*/ 400445 w 1058709"/>
                <a:gd name="connsiteY20" fmla="*/ 608893 h 1140988"/>
                <a:gd name="connsiteX21" fmla="*/ 290734 w 1058709"/>
                <a:gd name="connsiteY21" fmla="*/ 430614 h 1140988"/>
                <a:gd name="connsiteX22" fmla="*/ 290734 w 1058709"/>
                <a:gd name="connsiteY22" fmla="*/ 430614 h 1140988"/>
                <a:gd name="connsiteX23" fmla="*/ 334618 w 1058709"/>
                <a:gd name="connsiteY23" fmla="*/ 362045 h 1140988"/>
                <a:gd name="connsiteX24" fmla="*/ 378503 w 1058709"/>
                <a:gd name="connsiteY24" fmla="*/ 301704 h 1140988"/>
                <a:gd name="connsiteX25" fmla="*/ 510156 w 1058709"/>
                <a:gd name="connsiteY25" fmla="*/ 348331 h 1140988"/>
                <a:gd name="connsiteX26" fmla="*/ 510156 w 1058709"/>
                <a:gd name="connsiteY26" fmla="*/ 811857 h 1140988"/>
                <a:gd name="connsiteX27" fmla="*/ 386731 w 1058709"/>
                <a:gd name="connsiteY27" fmla="*/ 811857 h 1140988"/>
                <a:gd name="connsiteX28" fmla="*/ 337362 w 1058709"/>
                <a:gd name="connsiteY28" fmla="*/ 847513 h 1140988"/>
                <a:gd name="connsiteX29" fmla="*/ 910599 w 1058709"/>
                <a:gd name="connsiteY29" fmla="*/ 847513 h 1140988"/>
                <a:gd name="connsiteX30" fmla="*/ 910599 w 1058709"/>
                <a:gd name="connsiteY30" fmla="*/ 617122 h 1140988"/>
                <a:gd name="connsiteX31" fmla="*/ 946255 w 1058709"/>
                <a:gd name="connsiteY31" fmla="*/ 567752 h 1140988"/>
                <a:gd name="connsiteX32" fmla="*/ 946255 w 1058709"/>
                <a:gd name="connsiteY32" fmla="*/ 885912 h 1140988"/>
                <a:gd name="connsiteX33" fmla="*/ 581467 w 1058709"/>
                <a:gd name="connsiteY33" fmla="*/ 885912 h 1140988"/>
                <a:gd name="connsiteX34" fmla="*/ 581467 w 1058709"/>
                <a:gd name="connsiteY34" fmla="*/ 905112 h 1140988"/>
                <a:gd name="connsiteX35" fmla="*/ 526612 w 1058709"/>
                <a:gd name="connsiteY35" fmla="*/ 959967 h 1140988"/>
                <a:gd name="connsiteX36" fmla="*/ 471756 w 1058709"/>
                <a:gd name="connsiteY36" fmla="*/ 905112 h 1140988"/>
                <a:gd name="connsiteX37" fmla="*/ 471756 w 1058709"/>
                <a:gd name="connsiteY37" fmla="*/ 885912 h 1140988"/>
                <a:gd name="connsiteX38" fmla="*/ 271535 w 1058709"/>
                <a:gd name="connsiteY38" fmla="*/ 885912 h 1140988"/>
                <a:gd name="connsiteX39" fmla="*/ 271535 w 1058709"/>
                <a:gd name="connsiteY39" fmla="*/ 874941 h 1140988"/>
                <a:gd name="connsiteX40" fmla="*/ 235879 w 1058709"/>
                <a:gd name="connsiteY40" fmla="*/ 883169 h 1140988"/>
                <a:gd name="connsiteX41" fmla="*/ 235879 w 1058709"/>
                <a:gd name="connsiteY41" fmla="*/ 1066934 h 1140988"/>
                <a:gd name="connsiteX42" fmla="*/ 200223 w 1058709"/>
                <a:gd name="connsiteY42" fmla="*/ 1102590 h 1140988"/>
                <a:gd name="connsiteX43" fmla="*/ 164566 w 1058709"/>
                <a:gd name="connsiteY43" fmla="*/ 1066934 h 1140988"/>
                <a:gd name="connsiteX44" fmla="*/ 164566 w 1058709"/>
                <a:gd name="connsiteY44" fmla="*/ 883169 h 1140988"/>
                <a:gd name="connsiteX45" fmla="*/ 128910 w 1058709"/>
                <a:gd name="connsiteY45" fmla="*/ 874941 h 1140988"/>
                <a:gd name="connsiteX46" fmla="*/ 128910 w 1058709"/>
                <a:gd name="connsiteY46" fmla="*/ 1066934 h 1140988"/>
                <a:gd name="connsiteX47" fmla="*/ 202965 w 1058709"/>
                <a:gd name="connsiteY47" fmla="*/ 1140989 h 1140988"/>
                <a:gd name="connsiteX48" fmla="*/ 277021 w 1058709"/>
                <a:gd name="connsiteY48" fmla="*/ 1066934 h 1140988"/>
                <a:gd name="connsiteX49" fmla="*/ 277021 w 1058709"/>
                <a:gd name="connsiteY49" fmla="*/ 921568 h 1140988"/>
                <a:gd name="connsiteX50" fmla="*/ 441587 w 1058709"/>
                <a:gd name="connsiteY50" fmla="*/ 921568 h 1140988"/>
                <a:gd name="connsiteX51" fmla="*/ 529355 w 1058709"/>
                <a:gd name="connsiteY51" fmla="*/ 995622 h 1140988"/>
                <a:gd name="connsiteX52" fmla="*/ 617123 w 1058709"/>
                <a:gd name="connsiteY52" fmla="*/ 921568 h 1140988"/>
                <a:gd name="connsiteX53" fmla="*/ 946255 w 1058709"/>
                <a:gd name="connsiteY53" fmla="*/ 921568 h 1140988"/>
                <a:gd name="connsiteX54" fmla="*/ 981912 w 1058709"/>
                <a:gd name="connsiteY54" fmla="*/ 885912 h 1140988"/>
                <a:gd name="connsiteX55" fmla="*/ 981912 w 1058709"/>
                <a:gd name="connsiteY55" fmla="*/ 490954 h 1140988"/>
                <a:gd name="connsiteX56" fmla="*/ 968198 w 1058709"/>
                <a:gd name="connsiteY56" fmla="*/ 444327 h 1140988"/>
                <a:gd name="connsiteX57" fmla="*/ 1058709 w 1058709"/>
                <a:gd name="connsiteY57" fmla="*/ 444327 h 1140988"/>
                <a:gd name="connsiteX58" fmla="*/ 145368 w 1058709"/>
                <a:gd name="connsiteY58" fmla="*/ 227649 h 1140988"/>
                <a:gd name="connsiteX59" fmla="*/ 126168 w 1058709"/>
                <a:gd name="connsiteY59" fmla="*/ 227649 h 1140988"/>
                <a:gd name="connsiteX60" fmla="*/ 106969 w 1058709"/>
                <a:gd name="connsiteY60" fmla="*/ 208450 h 1140988"/>
                <a:gd name="connsiteX61" fmla="*/ 126168 w 1058709"/>
                <a:gd name="connsiteY61" fmla="*/ 189250 h 1140988"/>
                <a:gd name="connsiteX62" fmla="*/ 145368 w 1058709"/>
                <a:gd name="connsiteY62" fmla="*/ 208450 h 1140988"/>
                <a:gd name="connsiteX63" fmla="*/ 145368 w 1058709"/>
                <a:gd name="connsiteY63" fmla="*/ 227649 h 1140988"/>
                <a:gd name="connsiteX64" fmla="*/ 216679 w 1058709"/>
                <a:gd name="connsiteY64" fmla="*/ 408671 h 1140988"/>
                <a:gd name="connsiteX65" fmla="*/ 181024 w 1058709"/>
                <a:gd name="connsiteY65" fmla="*/ 408671 h 1140988"/>
                <a:gd name="connsiteX66" fmla="*/ 181024 w 1058709"/>
                <a:gd name="connsiteY66" fmla="*/ 263305 h 1140988"/>
                <a:gd name="connsiteX67" fmla="*/ 216679 w 1058709"/>
                <a:gd name="connsiteY67" fmla="*/ 263305 h 1140988"/>
                <a:gd name="connsiteX68" fmla="*/ 216679 w 1058709"/>
                <a:gd name="connsiteY68" fmla="*/ 408671 h 1140988"/>
                <a:gd name="connsiteX69" fmla="*/ 255079 w 1058709"/>
                <a:gd name="connsiteY69" fmla="*/ 447070 h 1140988"/>
                <a:gd name="connsiteX70" fmla="*/ 255079 w 1058709"/>
                <a:gd name="connsiteY70" fmla="*/ 482726 h 1140988"/>
                <a:gd name="connsiteX71" fmla="*/ 145368 w 1058709"/>
                <a:gd name="connsiteY71" fmla="*/ 482726 h 1140988"/>
                <a:gd name="connsiteX72" fmla="*/ 145368 w 1058709"/>
                <a:gd name="connsiteY72" fmla="*/ 447070 h 1140988"/>
                <a:gd name="connsiteX73" fmla="*/ 255079 w 1058709"/>
                <a:gd name="connsiteY73" fmla="*/ 447070 h 1140988"/>
                <a:gd name="connsiteX74" fmla="*/ 249593 w 1058709"/>
                <a:gd name="connsiteY74" fmla="*/ 518382 h 1140988"/>
                <a:gd name="connsiteX75" fmla="*/ 197480 w 1058709"/>
                <a:gd name="connsiteY75" fmla="*/ 554038 h 1140988"/>
                <a:gd name="connsiteX76" fmla="*/ 145368 w 1058709"/>
                <a:gd name="connsiteY76" fmla="*/ 518382 h 1140988"/>
                <a:gd name="connsiteX77" fmla="*/ 249593 w 1058709"/>
                <a:gd name="connsiteY77" fmla="*/ 518382 h 1140988"/>
                <a:gd name="connsiteX78" fmla="*/ 362046 w 1058709"/>
                <a:gd name="connsiteY78" fmla="*/ 608893 h 1140988"/>
                <a:gd name="connsiteX79" fmla="*/ 197480 w 1058709"/>
                <a:gd name="connsiteY79" fmla="*/ 773459 h 1140988"/>
                <a:gd name="connsiteX80" fmla="*/ 32914 w 1058709"/>
                <a:gd name="connsiteY80" fmla="*/ 608893 h 1140988"/>
                <a:gd name="connsiteX81" fmla="*/ 106969 w 1058709"/>
                <a:gd name="connsiteY81" fmla="*/ 471755 h 1140988"/>
                <a:gd name="connsiteX82" fmla="*/ 106969 w 1058709"/>
                <a:gd name="connsiteY82" fmla="*/ 499183 h 1140988"/>
                <a:gd name="connsiteX83" fmla="*/ 197480 w 1058709"/>
                <a:gd name="connsiteY83" fmla="*/ 589694 h 1140988"/>
                <a:gd name="connsiteX84" fmla="*/ 287991 w 1058709"/>
                <a:gd name="connsiteY84" fmla="*/ 499183 h 1140988"/>
                <a:gd name="connsiteX85" fmla="*/ 287991 w 1058709"/>
                <a:gd name="connsiteY85" fmla="*/ 471755 h 1140988"/>
                <a:gd name="connsiteX86" fmla="*/ 362046 w 1058709"/>
                <a:gd name="connsiteY86" fmla="*/ 608893 h 1140988"/>
                <a:gd name="connsiteX87" fmla="*/ 362046 w 1058709"/>
                <a:gd name="connsiteY87" fmla="*/ 608893 h 1140988"/>
                <a:gd name="connsiteX88" fmla="*/ 304448 w 1058709"/>
                <a:gd name="connsiteY88" fmla="*/ 337359 h 1140988"/>
                <a:gd name="connsiteX89" fmla="*/ 257821 w 1058709"/>
                <a:gd name="connsiteY89" fmla="*/ 408671 h 1140988"/>
                <a:gd name="connsiteX90" fmla="*/ 252335 w 1058709"/>
                <a:gd name="connsiteY90" fmla="*/ 408671 h 1140988"/>
                <a:gd name="connsiteX91" fmla="*/ 252335 w 1058709"/>
                <a:gd name="connsiteY91" fmla="*/ 263305 h 1140988"/>
                <a:gd name="connsiteX92" fmla="*/ 271535 w 1058709"/>
                <a:gd name="connsiteY92" fmla="*/ 263305 h 1140988"/>
                <a:gd name="connsiteX93" fmla="*/ 326390 w 1058709"/>
                <a:gd name="connsiteY93" fmla="*/ 208450 h 1140988"/>
                <a:gd name="connsiteX94" fmla="*/ 271535 w 1058709"/>
                <a:gd name="connsiteY94" fmla="*/ 153594 h 1140988"/>
                <a:gd name="connsiteX95" fmla="*/ 216679 w 1058709"/>
                <a:gd name="connsiteY95" fmla="*/ 208450 h 1140988"/>
                <a:gd name="connsiteX96" fmla="*/ 216679 w 1058709"/>
                <a:gd name="connsiteY96" fmla="*/ 227649 h 1140988"/>
                <a:gd name="connsiteX97" fmla="*/ 181024 w 1058709"/>
                <a:gd name="connsiteY97" fmla="*/ 227649 h 1140988"/>
                <a:gd name="connsiteX98" fmla="*/ 181024 w 1058709"/>
                <a:gd name="connsiteY98" fmla="*/ 208450 h 1140988"/>
                <a:gd name="connsiteX99" fmla="*/ 126168 w 1058709"/>
                <a:gd name="connsiteY99" fmla="*/ 153594 h 1140988"/>
                <a:gd name="connsiteX100" fmla="*/ 71313 w 1058709"/>
                <a:gd name="connsiteY100" fmla="*/ 208450 h 1140988"/>
                <a:gd name="connsiteX101" fmla="*/ 126168 w 1058709"/>
                <a:gd name="connsiteY101" fmla="*/ 263305 h 1140988"/>
                <a:gd name="connsiteX102" fmla="*/ 145368 w 1058709"/>
                <a:gd name="connsiteY102" fmla="*/ 263305 h 1140988"/>
                <a:gd name="connsiteX103" fmla="*/ 145368 w 1058709"/>
                <a:gd name="connsiteY103" fmla="*/ 408671 h 1140988"/>
                <a:gd name="connsiteX104" fmla="*/ 139882 w 1058709"/>
                <a:gd name="connsiteY104" fmla="*/ 408671 h 1140988"/>
                <a:gd name="connsiteX105" fmla="*/ 93255 w 1058709"/>
                <a:gd name="connsiteY105" fmla="*/ 337359 h 1140988"/>
                <a:gd name="connsiteX106" fmla="*/ 35657 w 1058709"/>
                <a:gd name="connsiteY106" fmla="*/ 208450 h 1140988"/>
                <a:gd name="connsiteX107" fmla="*/ 200223 w 1058709"/>
                <a:gd name="connsiteY107" fmla="*/ 43884 h 1140988"/>
                <a:gd name="connsiteX108" fmla="*/ 364789 w 1058709"/>
                <a:gd name="connsiteY108" fmla="*/ 208450 h 1140988"/>
                <a:gd name="connsiteX109" fmla="*/ 304448 w 1058709"/>
                <a:gd name="connsiteY109" fmla="*/ 337359 h 1140988"/>
                <a:gd name="connsiteX110" fmla="*/ 304448 w 1058709"/>
                <a:gd name="connsiteY110" fmla="*/ 337359 h 1140988"/>
                <a:gd name="connsiteX111" fmla="*/ 255079 w 1058709"/>
                <a:gd name="connsiteY111" fmla="*/ 227649 h 1140988"/>
                <a:gd name="connsiteX112" fmla="*/ 255079 w 1058709"/>
                <a:gd name="connsiteY112" fmla="*/ 208450 h 1140988"/>
                <a:gd name="connsiteX113" fmla="*/ 274277 w 1058709"/>
                <a:gd name="connsiteY113" fmla="*/ 189250 h 1140988"/>
                <a:gd name="connsiteX114" fmla="*/ 293476 w 1058709"/>
                <a:gd name="connsiteY114" fmla="*/ 208450 h 1140988"/>
                <a:gd name="connsiteX115" fmla="*/ 274277 w 1058709"/>
                <a:gd name="connsiteY115" fmla="*/ 227649 h 1140988"/>
                <a:gd name="connsiteX116" fmla="*/ 255079 w 1058709"/>
                <a:gd name="connsiteY116" fmla="*/ 227649 h 1140988"/>
                <a:gd name="connsiteX117" fmla="*/ 872201 w 1058709"/>
                <a:gd name="connsiteY117" fmla="*/ 373015 h 1140988"/>
                <a:gd name="connsiteX118" fmla="*/ 872201 w 1058709"/>
                <a:gd name="connsiteY118" fmla="*/ 408671 h 1140988"/>
                <a:gd name="connsiteX119" fmla="*/ 847516 w 1058709"/>
                <a:gd name="connsiteY119" fmla="*/ 408671 h 1140988"/>
                <a:gd name="connsiteX120" fmla="*/ 825574 w 1058709"/>
                <a:gd name="connsiteY120" fmla="*/ 364787 h 1140988"/>
                <a:gd name="connsiteX121" fmla="*/ 800888 w 1058709"/>
                <a:gd name="connsiteY121" fmla="*/ 257819 h 1140988"/>
                <a:gd name="connsiteX122" fmla="*/ 811860 w 1058709"/>
                <a:gd name="connsiteY122" fmla="*/ 191993 h 1140988"/>
                <a:gd name="connsiteX123" fmla="*/ 973682 w 1058709"/>
                <a:gd name="connsiteY123" fmla="*/ 191993 h 1140988"/>
                <a:gd name="connsiteX124" fmla="*/ 984654 w 1058709"/>
                <a:gd name="connsiteY124" fmla="*/ 257819 h 1140988"/>
                <a:gd name="connsiteX125" fmla="*/ 959969 w 1058709"/>
                <a:gd name="connsiteY125" fmla="*/ 364787 h 1140988"/>
                <a:gd name="connsiteX126" fmla="*/ 938027 w 1058709"/>
                <a:gd name="connsiteY126" fmla="*/ 408671 h 1140988"/>
                <a:gd name="connsiteX127" fmla="*/ 913343 w 1058709"/>
                <a:gd name="connsiteY127" fmla="*/ 408671 h 1140988"/>
                <a:gd name="connsiteX128" fmla="*/ 913343 w 1058709"/>
                <a:gd name="connsiteY128" fmla="*/ 373015 h 1140988"/>
                <a:gd name="connsiteX129" fmla="*/ 872201 w 1058709"/>
                <a:gd name="connsiteY129" fmla="*/ 373015 h 1140988"/>
                <a:gd name="connsiteX130" fmla="*/ 789918 w 1058709"/>
                <a:gd name="connsiteY130" fmla="*/ 375758 h 1140988"/>
                <a:gd name="connsiteX131" fmla="*/ 792660 w 1058709"/>
                <a:gd name="connsiteY131" fmla="*/ 381244 h 1140988"/>
                <a:gd name="connsiteX132" fmla="*/ 806374 w 1058709"/>
                <a:gd name="connsiteY132" fmla="*/ 411414 h 1140988"/>
                <a:gd name="connsiteX133" fmla="*/ 767975 w 1058709"/>
                <a:gd name="connsiteY133" fmla="*/ 411414 h 1140988"/>
                <a:gd name="connsiteX134" fmla="*/ 770719 w 1058709"/>
                <a:gd name="connsiteY134" fmla="*/ 397701 h 1140988"/>
                <a:gd name="connsiteX135" fmla="*/ 789918 w 1058709"/>
                <a:gd name="connsiteY135" fmla="*/ 375758 h 1140988"/>
                <a:gd name="connsiteX136" fmla="*/ 789918 w 1058709"/>
                <a:gd name="connsiteY136" fmla="*/ 375758 h 1140988"/>
                <a:gd name="connsiteX137" fmla="*/ 1009340 w 1058709"/>
                <a:gd name="connsiteY137" fmla="*/ 394958 h 1140988"/>
                <a:gd name="connsiteX138" fmla="*/ 1012082 w 1058709"/>
                <a:gd name="connsiteY138" fmla="*/ 408671 h 1140988"/>
                <a:gd name="connsiteX139" fmla="*/ 973682 w 1058709"/>
                <a:gd name="connsiteY139" fmla="*/ 408671 h 1140988"/>
                <a:gd name="connsiteX140" fmla="*/ 987396 w 1058709"/>
                <a:gd name="connsiteY140" fmla="*/ 378501 h 1140988"/>
                <a:gd name="connsiteX141" fmla="*/ 990140 w 1058709"/>
                <a:gd name="connsiteY141" fmla="*/ 373015 h 1140988"/>
                <a:gd name="connsiteX142" fmla="*/ 1009340 w 1058709"/>
                <a:gd name="connsiteY142" fmla="*/ 394958 h 1140988"/>
                <a:gd name="connsiteX143" fmla="*/ 1009340 w 1058709"/>
                <a:gd name="connsiteY143" fmla="*/ 394958 h 1140988"/>
                <a:gd name="connsiteX144" fmla="*/ 891399 w 1058709"/>
                <a:gd name="connsiteY144" fmla="*/ 57598 h 1140988"/>
                <a:gd name="connsiteX145" fmla="*/ 935285 w 1058709"/>
                <a:gd name="connsiteY145" fmla="*/ 115196 h 1140988"/>
                <a:gd name="connsiteX146" fmla="*/ 959969 w 1058709"/>
                <a:gd name="connsiteY146" fmla="*/ 153594 h 1140988"/>
                <a:gd name="connsiteX147" fmla="*/ 825574 w 1058709"/>
                <a:gd name="connsiteY147" fmla="*/ 153594 h 1140988"/>
                <a:gd name="connsiteX148" fmla="*/ 850258 w 1058709"/>
                <a:gd name="connsiteY148" fmla="*/ 115196 h 1140988"/>
                <a:gd name="connsiteX149" fmla="*/ 891399 w 1058709"/>
                <a:gd name="connsiteY149" fmla="*/ 57598 h 1140988"/>
                <a:gd name="connsiteX150" fmla="*/ 872201 w 1058709"/>
                <a:gd name="connsiteY150" fmla="*/ 809115 h 1140988"/>
                <a:gd name="connsiteX151" fmla="*/ 545811 w 1058709"/>
                <a:gd name="connsiteY151" fmla="*/ 809115 h 1140988"/>
                <a:gd name="connsiteX152" fmla="*/ 545811 w 1058709"/>
                <a:gd name="connsiteY152" fmla="*/ 345588 h 1140988"/>
                <a:gd name="connsiteX153" fmla="*/ 691178 w 1058709"/>
                <a:gd name="connsiteY153" fmla="*/ 298961 h 1140988"/>
                <a:gd name="connsiteX154" fmla="*/ 767975 w 1058709"/>
                <a:gd name="connsiteY154" fmla="*/ 298961 h 1140988"/>
                <a:gd name="connsiteX155" fmla="*/ 778947 w 1058709"/>
                <a:gd name="connsiteY155" fmla="*/ 340102 h 1140988"/>
                <a:gd name="connsiteX156" fmla="*/ 737805 w 1058709"/>
                <a:gd name="connsiteY156" fmla="*/ 383987 h 1140988"/>
                <a:gd name="connsiteX157" fmla="*/ 724091 w 1058709"/>
                <a:gd name="connsiteY157" fmla="*/ 444327 h 1140988"/>
                <a:gd name="connsiteX158" fmla="*/ 814602 w 1058709"/>
                <a:gd name="connsiteY158" fmla="*/ 444327 h 1140988"/>
                <a:gd name="connsiteX159" fmla="*/ 800888 w 1058709"/>
                <a:gd name="connsiteY159" fmla="*/ 490954 h 1140988"/>
                <a:gd name="connsiteX160" fmla="*/ 822830 w 1058709"/>
                <a:gd name="connsiteY160" fmla="*/ 548552 h 1140988"/>
                <a:gd name="connsiteX161" fmla="*/ 872201 w 1058709"/>
                <a:gd name="connsiteY161" fmla="*/ 614379 h 1140988"/>
                <a:gd name="connsiteX162" fmla="*/ 872201 w 1058709"/>
                <a:gd name="connsiteY162" fmla="*/ 809115 h 1140988"/>
                <a:gd name="connsiteX163" fmla="*/ 929799 w 1058709"/>
                <a:gd name="connsiteY163" fmla="*/ 458041 h 1140988"/>
                <a:gd name="connsiteX164" fmla="*/ 943513 w 1058709"/>
                <a:gd name="connsiteY164" fmla="*/ 493697 h 1140988"/>
                <a:gd name="connsiteX165" fmla="*/ 929799 w 1058709"/>
                <a:gd name="connsiteY165" fmla="*/ 526610 h 1140988"/>
                <a:gd name="connsiteX166" fmla="*/ 888657 w 1058709"/>
                <a:gd name="connsiteY166" fmla="*/ 575980 h 1140988"/>
                <a:gd name="connsiteX167" fmla="*/ 847516 w 1058709"/>
                <a:gd name="connsiteY167" fmla="*/ 526610 h 1140988"/>
                <a:gd name="connsiteX168" fmla="*/ 833802 w 1058709"/>
                <a:gd name="connsiteY168" fmla="*/ 493697 h 1140988"/>
                <a:gd name="connsiteX169" fmla="*/ 847516 w 1058709"/>
                <a:gd name="connsiteY169" fmla="*/ 458041 h 1140988"/>
                <a:gd name="connsiteX170" fmla="*/ 858488 w 1058709"/>
                <a:gd name="connsiteY170" fmla="*/ 447070 h 1140988"/>
                <a:gd name="connsiteX171" fmla="*/ 869458 w 1058709"/>
                <a:gd name="connsiteY171" fmla="*/ 447070 h 1140988"/>
                <a:gd name="connsiteX172" fmla="*/ 869458 w 1058709"/>
                <a:gd name="connsiteY172" fmla="*/ 482726 h 1140988"/>
                <a:gd name="connsiteX173" fmla="*/ 905113 w 1058709"/>
                <a:gd name="connsiteY173" fmla="*/ 482726 h 1140988"/>
                <a:gd name="connsiteX174" fmla="*/ 905113 w 1058709"/>
                <a:gd name="connsiteY174" fmla="*/ 447070 h 1140988"/>
                <a:gd name="connsiteX175" fmla="*/ 916085 w 1058709"/>
                <a:gd name="connsiteY175" fmla="*/ 447070 h 1140988"/>
                <a:gd name="connsiteX176" fmla="*/ 929799 w 1058709"/>
                <a:gd name="connsiteY176" fmla="*/ 458041 h 114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58709" h="1140988">
                  <a:moveTo>
                    <a:pt x="1058709" y="447070"/>
                  </a:moveTo>
                  <a:lnTo>
                    <a:pt x="1044995" y="386729"/>
                  </a:lnTo>
                  <a:cubicBezTo>
                    <a:pt x="1039510" y="364787"/>
                    <a:pt x="1025796" y="348331"/>
                    <a:pt x="1003854" y="342845"/>
                  </a:cubicBezTo>
                  <a:cubicBezTo>
                    <a:pt x="1012082" y="315418"/>
                    <a:pt x="1017568" y="287990"/>
                    <a:pt x="1017568" y="260562"/>
                  </a:cubicBezTo>
                  <a:cubicBezTo>
                    <a:pt x="1017568" y="202964"/>
                    <a:pt x="998368" y="142624"/>
                    <a:pt x="962712" y="95997"/>
                  </a:cubicBezTo>
                  <a:lnTo>
                    <a:pt x="891399" y="0"/>
                  </a:lnTo>
                  <a:lnTo>
                    <a:pt x="820088" y="95997"/>
                  </a:lnTo>
                  <a:cubicBezTo>
                    <a:pt x="784432" y="142624"/>
                    <a:pt x="765233" y="200221"/>
                    <a:pt x="765233" y="260562"/>
                  </a:cubicBezTo>
                  <a:cubicBezTo>
                    <a:pt x="765233" y="263305"/>
                    <a:pt x="765233" y="263305"/>
                    <a:pt x="765233" y="266048"/>
                  </a:cubicBezTo>
                  <a:lnTo>
                    <a:pt x="691178" y="266048"/>
                  </a:lnTo>
                  <a:cubicBezTo>
                    <a:pt x="633580" y="266048"/>
                    <a:pt x="575981" y="282504"/>
                    <a:pt x="526612" y="315418"/>
                  </a:cubicBezTo>
                  <a:cubicBezTo>
                    <a:pt x="485470" y="287990"/>
                    <a:pt x="438843" y="271533"/>
                    <a:pt x="392217" y="266048"/>
                  </a:cubicBezTo>
                  <a:cubicBezTo>
                    <a:pt x="397701" y="249591"/>
                    <a:pt x="400445" y="230392"/>
                    <a:pt x="400445" y="211193"/>
                  </a:cubicBezTo>
                  <a:cubicBezTo>
                    <a:pt x="400445" y="101482"/>
                    <a:pt x="309934" y="10971"/>
                    <a:pt x="200223" y="10971"/>
                  </a:cubicBezTo>
                  <a:cubicBezTo>
                    <a:pt x="90513" y="10971"/>
                    <a:pt x="0" y="101482"/>
                    <a:pt x="0" y="211193"/>
                  </a:cubicBezTo>
                  <a:cubicBezTo>
                    <a:pt x="0" y="282504"/>
                    <a:pt x="35657" y="326389"/>
                    <a:pt x="65827" y="362045"/>
                  </a:cubicBezTo>
                  <a:cubicBezTo>
                    <a:pt x="85027" y="386729"/>
                    <a:pt x="101483" y="405928"/>
                    <a:pt x="109711" y="430614"/>
                  </a:cubicBezTo>
                  <a:lnTo>
                    <a:pt x="109711" y="430614"/>
                  </a:lnTo>
                  <a:cubicBezTo>
                    <a:pt x="43885" y="463527"/>
                    <a:pt x="0" y="532096"/>
                    <a:pt x="0" y="608893"/>
                  </a:cubicBezTo>
                  <a:cubicBezTo>
                    <a:pt x="0" y="718604"/>
                    <a:pt x="90513" y="809115"/>
                    <a:pt x="200223" y="809115"/>
                  </a:cubicBezTo>
                  <a:cubicBezTo>
                    <a:pt x="309934" y="809115"/>
                    <a:pt x="400445" y="718604"/>
                    <a:pt x="400445" y="608893"/>
                  </a:cubicBezTo>
                  <a:cubicBezTo>
                    <a:pt x="400445" y="532096"/>
                    <a:pt x="359304" y="463527"/>
                    <a:pt x="290734" y="430614"/>
                  </a:cubicBezTo>
                  <a:lnTo>
                    <a:pt x="290734" y="430614"/>
                  </a:lnTo>
                  <a:cubicBezTo>
                    <a:pt x="296220" y="405928"/>
                    <a:pt x="315418" y="383987"/>
                    <a:pt x="334618" y="362045"/>
                  </a:cubicBezTo>
                  <a:cubicBezTo>
                    <a:pt x="348332" y="342845"/>
                    <a:pt x="364789" y="323646"/>
                    <a:pt x="378503" y="301704"/>
                  </a:cubicBezTo>
                  <a:cubicBezTo>
                    <a:pt x="425129" y="304446"/>
                    <a:pt x="471756" y="320903"/>
                    <a:pt x="510156" y="348331"/>
                  </a:cubicBezTo>
                  <a:lnTo>
                    <a:pt x="510156" y="811857"/>
                  </a:lnTo>
                  <a:lnTo>
                    <a:pt x="386731" y="811857"/>
                  </a:lnTo>
                  <a:cubicBezTo>
                    <a:pt x="373017" y="825571"/>
                    <a:pt x="356560" y="839285"/>
                    <a:pt x="337362" y="847513"/>
                  </a:cubicBezTo>
                  <a:lnTo>
                    <a:pt x="910599" y="847513"/>
                  </a:lnTo>
                  <a:lnTo>
                    <a:pt x="910599" y="617122"/>
                  </a:lnTo>
                  <a:cubicBezTo>
                    <a:pt x="918827" y="603408"/>
                    <a:pt x="929799" y="586951"/>
                    <a:pt x="946255" y="567752"/>
                  </a:cubicBezTo>
                  <a:lnTo>
                    <a:pt x="946255" y="885912"/>
                  </a:lnTo>
                  <a:lnTo>
                    <a:pt x="581467" y="885912"/>
                  </a:lnTo>
                  <a:lnTo>
                    <a:pt x="581467" y="905112"/>
                  </a:lnTo>
                  <a:cubicBezTo>
                    <a:pt x="581467" y="935282"/>
                    <a:pt x="556783" y="959967"/>
                    <a:pt x="526612" y="959967"/>
                  </a:cubicBezTo>
                  <a:cubicBezTo>
                    <a:pt x="496442" y="959967"/>
                    <a:pt x="471756" y="935282"/>
                    <a:pt x="471756" y="905112"/>
                  </a:cubicBezTo>
                  <a:lnTo>
                    <a:pt x="471756" y="885912"/>
                  </a:lnTo>
                  <a:lnTo>
                    <a:pt x="271535" y="885912"/>
                  </a:lnTo>
                  <a:lnTo>
                    <a:pt x="271535" y="874941"/>
                  </a:lnTo>
                  <a:cubicBezTo>
                    <a:pt x="260563" y="877684"/>
                    <a:pt x="246849" y="880426"/>
                    <a:pt x="235879" y="883169"/>
                  </a:cubicBezTo>
                  <a:lnTo>
                    <a:pt x="235879" y="1066934"/>
                  </a:lnTo>
                  <a:cubicBezTo>
                    <a:pt x="235879" y="1086134"/>
                    <a:pt x="219421" y="1102590"/>
                    <a:pt x="200223" y="1102590"/>
                  </a:cubicBezTo>
                  <a:cubicBezTo>
                    <a:pt x="181024" y="1102590"/>
                    <a:pt x="164566" y="1086134"/>
                    <a:pt x="164566" y="1066934"/>
                  </a:cubicBezTo>
                  <a:lnTo>
                    <a:pt x="164566" y="883169"/>
                  </a:lnTo>
                  <a:cubicBezTo>
                    <a:pt x="150852" y="880426"/>
                    <a:pt x="139882" y="877684"/>
                    <a:pt x="128910" y="874941"/>
                  </a:cubicBezTo>
                  <a:lnTo>
                    <a:pt x="128910" y="1066934"/>
                  </a:lnTo>
                  <a:cubicBezTo>
                    <a:pt x="128910" y="1108076"/>
                    <a:pt x="161824" y="1140989"/>
                    <a:pt x="202965" y="1140989"/>
                  </a:cubicBezTo>
                  <a:cubicBezTo>
                    <a:pt x="244107" y="1140989"/>
                    <a:pt x="277021" y="1108076"/>
                    <a:pt x="277021" y="1066934"/>
                  </a:cubicBezTo>
                  <a:lnTo>
                    <a:pt x="277021" y="921568"/>
                  </a:lnTo>
                  <a:lnTo>
                    <a:pt x="441587" y="921568"/>
                  </a:lnTo>
                  <a:cubicBezTo>
                    <a:pt x="449815" y="962709"/>
                    <a:pt x="485470" y="995622"/>
                    <a:pt x="529355" y="995622"/>
                  </a:cubicBezTo>
                  <a:cubicBezTo>
                    <a:pt x="573239" y="995622"/>
                    <a:pt x="608895" y="965452"/>
                    <a:pt x="617123" y="921568"/>
                  </a:cubicBezTo>
                  <a:lnTo>
                    <a:pt x="946255" y="921568"/>
                  </a:lnTo>
                  <a:cubicBezTo>
                    <a:pt x="965454" y="921568"/>
                    <a:pt x="981912" y="905112"/>
                    <a:pt x="981912" y="885912"/>
                  </a:cubicBezTo>
                  <a:lnTo>
                    <a:pt x="981912" y="490954"/>
                  </a:lnTo>
                  <a:cubicBezTo>
                    <a:pt x="981912" y="474498"/>
                    <a:pt x="976426" y="458041"/>
                    <a:pt x="968198" y="444327"/>
                  </a:cubicBezTo>
                  <a:lnTo>
                    <a:pt x="1058709" y="444327"/>
                  </a:lnTo>
                  <a:close/>
                  <a:moveTo>
                    <a:pt x="145368" y="227649"/>
                  </a:moveTo>
                  <a:lnTo>
                    <a:pt x="126168" y="227649"/>
                  </a:lnTo>
                  <a:cubicBezTo>
                    <a:pt x="115197" y="227649"/>
                    <a:pt x="106969" y="219421"/>
                    <a:pt x="106969" y="208450"/>
                  </a:cubicBezTo>
                  <a:cubicBezTo>
                    <a:pt x="106969" y="197479"/>
                    <a:pt x="115197" y="189250"/>
                    <a:pt x="126168" y="189250"/>
                  </a:cubicBezTo>
                  <a:cubicBezTo>
                    <a:pt x="137138" y="189250"/>
                    <a:pt x="145368" y="197479"/>
                    <a:pt x="145368" y="208450"/>
                  </a:cubicBezTo>
                  <a:lnTo>
                    <a:pt x="145368" y="227649"/>
                  </a:lnTo>
                  <a:close/>
                  <a:moveTo>
                    <a:pt x="216679" y="408671"/>
                  </a:moveTo>
                  <a:lnTo>
                    <a:pt x="181024" y="408671"/>
                  </a:lnTo>
                  <a:lnTo>
                    <a:pt x="181024" y="263305"/>
                  </a:lnTo>
                  <a:lnTo>
                    <a:pt x="216679" y="263305"/>
                  </a:lnTo>
                  <a:lnTo>
                    <a:pt x="216679" y="408671"/>
                  </a:lnTo>
                  <a:close/>
                  <a:moveTo>
                    <a:pt x="255079" y="447070"/>
                  </a:moveTo>
                  <a:lnTo>
                    <a:pt x="255079" y="482726"/>
                  </a:lnTo>
                  <a:lnTo>
                    <a:pt x="145368" y="482726"/>
                  </a:lnTo>
                  <a:lnTo>
                    <a:pt x="145368" y="447070"/>
                  </a:lnTo>
                  <a:lnTo>
                    <a:pt x="255079" y="447070"/>
                  </a:lnTo>
                  <a:close/>
                  <a:moveTo>
                    <a:pt x="249593" y="518382"/>
                  </a:moveTo>
                  <a:cubicBezTo>
                    <a:pt x="241365" y="540324"/>
                    <a:pt x="222165" y="554038"/>
                    <a:pt x="197480" y="554038"/>
                  </a:cubicBezTo>
                  <a:cubicBezTo>
                    <a:pt x="172796" y="554038"/>
                    <a:pt x="153596" y="537581"/>
                    <a:pt x="145368" y="518382"/>
                  </a:cubicBezTo>
                  <a:lnTo>
                    <a:pt x="249593" y="518382"/>
                  </a:lnTo>
                  <a:close/>
                  <a:moveTo>
                    <a:pt x="362046" y="608893"/>
                  </a:moveTo>
                  <a:cubicBezTo>
                    <a:pt x="362046" y="699404"/>
                    <a:pt x="287991" y="773459"/>
                    <a:pt x="197480" y="773459"/>
                  </a:cubicBezTo>
                  <a:cubicBezTo>
                    <a:pt x="106969" y="773459"/>
                    <a:pt x="32914" y="699404"/>
                    <a:pt x="32914" y="608893"/>
                  </a:cubicBezTo>
                  <a:cubicBezTo>
                    <a:pt x="32914" y="554038"/>
                    <a:pt x="60341" y="501925"/>
                    <a:pt x="106969" y="471755"/>
                  </a:cubicBezTo>
                  <a:lnTo>
                    <a:pt x="106969" y="499183"/>
                  </a:lnTo>
                  <a:cubicBezTo>
                    <a:pt x="106969" y="548552"/>
                    <a:pt x="148110" y="589694"/>
                    <a:pt x="197480" y="589694"/>
                  </a:cubicBezTo>
                  <a:cubicBezTo>
                    <a:pt x="246849" y="589694"/>
                    <a:pt x="287991" y="548552"/>
                    <a:pt x="287991" y="499183"/>
                  </a:cubicBezTo>
                  <a:lnTo>
                    <a:pt x="287991" y="471755"/>
                  </a:lnTo>
                  <a:cubicBezTo>
                    <a:pt x="334618" y="504668"/>
                    <a:pt x="362046" y="554038"/>
                    <a:pt x="362046" y="608893"/>
                  </a:cubicBezTo>
                  <a:lnTo>
                    <a:pt x="362046" y="608893"/>
                  </a:lnTo>
                  <a:close/>
                  <a:moveTo>
                    <a:pt x="304448" y="337359"/>
                  </a:moveTo>
                  <a:cubicBezTo>
                    <a:pt x="285248" y="359302"/>
                    <a:pt x="268793" y="381244"/>
                    <a:pt x="257821" y="408671"/>
                  </a:cubicBezTo>
                  <a:lnTo>
                    <a:pt x="252335" y="408671"/>
                  </a:lnTo>
                  <a:lnTo>
                    <a:pt x="252335" y="263305"/>
                  </a:lnTo>
                  <a:lnTo>
                    <a:pt x="271535" y="263305"/>
                  </a:lnTo>
                  <a:cubicBezTo>
                    <a:pt x="301704" y="263305"/>
                    <a:pt x="326390" y="238620"/>
                    <a:pt x="326390" y="208450"/>
                  </a:cubicBezTo>
                  <a:cubicBezTo>
                    <a:pt x="326390" y="178280"/>
                    <a:pt x="301704" y="153594"/>
                    <a:pt x="271535" y="153594"/>
                  </a:cubicBezTo>
                  <a:cubicBezTo>
                    <a:pt x="241365" y="153594"/>
                    <a:pt x="216679" y="178280"/>
                    <a:pt x="216679" y="208450"/>
                  </a:cubicBezTo>
                  <a:lnTo>
                    <a:pt x="216679" y="227649"/>
                  </a:lnTo>
                  <a:lnTo>
                    <a:pt x="181024" y="227649"/>
                  </a:lnTo>
                  <a:lnTo>
                    <a:pt x="181024" y="208450"/>
                  </a:lnTo>
                  <a:cubicBezTo>
                    <a:pt x="181024" y="178280"/>
                    <a:pt x="156338" y="153594"/>
                    <a:pt x="126168" y="153594"/>
                  </a:cubicBezTo>
                  <a:cubicBezTo>
                    <a:pt x="95997" y="153594"/>
                    <a:pt x="71313" y="178280"/>
                    <a:pt x="71313" y="208450"/>
                  </a:cubicBezTo>
                  <a:cubicBezTo>
                    <a:pt x="71313" y="238620"/>
                    <a:pt x="95997" y="263305"/>
                    <a:pt x="126168" y="263305"/>
                  </a:cubicBezTo>
                  <a:lnTo>
                    <a:pt x="145368" y="263305"/>
                  </a:lnTo>
                  <a:lnTo>
                    <a:pt x="145368" y="408671"/>
                  </a:lnTo>
                  <a:lnTo>
                    <a:pt x="139882" y="408671"/>
                  </a:lnTo>
                  <a:cubicBezTo>
                    <a:pt x="128910" y="381244"/>
                    <a:pt x="112454" y="359302"/>
                    <a:pt x="93255" y="337359"/>
                  </a:cubicBezTo>
                  <a:cubicBezTo>
                    <a:pt x="65827" y="301704"/>
                    <a:pt x="35657" y="266048"/>
                    <a:pt x="35657" y="208450"/>
                  </a:cubicBezTo>
                  <a:cubicBezTo>
                    <a:pt x="35657" y="117938"/>
                    <a:pt x="109711" y="43884"/>
                    <a:pt x="200223" y="43884"/>
                  </a:cubicBezTo>
                  <a:cubicBezTo>
                    <a:pt x="290734" y="43884"/>
                    <a:pt x="364789" y="117938"/>
                    <a:pt x="364789" y="208450"/>
                  </a:cubicBezTo>
                  <a:cubicBezTo>
                    <a:pt x="362046" y="268790"/>
                    <a:pt x="334618" y="304446"/>
                    <a:pt x="304448" y="337359"/>
                  </a:cubicBezTo>
                  <a:lnTo>
                    <a:pt x="304448" y="337359"/>
                  </a:lnTo>
                  <a:close/>
                  <a:moveTo>
                    <a:pt x="255079" y="227649"/>
                  </a:moveTo>
                  <a:lnTo>
                    <a:pt x="255079" y="208450"/>
                  </a:lnTo>
                  <a:cubicBezTo>
                    <a:pt x="255079" y="197479"/>
                    <a:pt x="263307" y="189250"/>
                    <a:pt x="274277" y="189250"/>
                  </a:cubicBezTo>
                  <a:cubicBezTo>
                    <a:pt x="285248" y="189250"/>
                    <a:pt x="293476" y="197479"/>
                    <a:pt x="293476" y="208450"/>
                  </a:cubicBezTo>
                  <a:cubicBezTo>
                    <a:pt x="293476" y="219421"/>
                    <a:pt x="285248" y="227649"/>
                    <a:pt x="274277" y="227649"/>
                  </a:cubicBezTo>
                  <a:lnTo>
                    <a:pt x="255079" y="227649"/>
                  </a:lnTo>
                  <a:close/>
                  <a:moveTo>
                    <a:pt x="872201" y="373015"/>
                  </a:moveTo>
                  <a:lnTo>
                    <a:pt x="872201" y="408671"/>
                  </a:lnTo>
                  <a:lnTo>
                    <a:pt x="847516" y="408671"/>
                  </a:lnTo>
                  <a:lnTo>
                    <a:pt x="825574" y="364787"/>
                  </a:lnTo>
                  <a:cubicBezTo>
                    <a:pt x="809116" y="331874"/>
                    <a:pt x="800888" y="296218"/>
                    <a:pt x="800888" y="257819"/>
                  </a:cubicBezTo>
                  <a:cubicBezTo>
                    <a:pt x="800888" y="235877"/>
                    <a:pt x="803632" y="211193"/>
                    <a:pt x="811860" y="191993"/>
                  </a:cubicBezTo>
                  <a:lnTo>
                    <a:pt x="973682" y="191993"/>
                  </a:lnTo>
                  <a:cubicBezTo>
                    <a:pt x="979168" y="213935"/>
                    <a:pt x="984654" y="235877"/>
                    <a:pt x="984654" y="257819"/>
                  </a:cubicBezTo>
                  <a:cubicBezTo>
                    <a:pt x="984654" y="293475"/>
                    <a:pt x="976426" y="331874"/>
                    <a:pt x="959969" y="364787"/>
                  </a:cubicBezTo>
                  <a:lnTo>
                    <a:pt x="938027" y="408671"/>
                  </a:lnTo>
                  <a:lnTo>
                    <a:pt x="913343" y="408671"/>
                  </a:lnTo>
                  <a:lnTo>
                    <a:pt x="913343" y="373015"/>
                  </a:lnTo>
                  <a:lnTo>
                    <a:pt x="872201" y="373015"/>
                  </a:lnTo>
                  <a:close/>
                  <a:moveTo>
                    <a:pt x="789918" y="375758"/>
                  </a:moveTo>
                  <a:cubicBezTo>
                    <a:pt x="789918" y="378501"/>
                    <a:pt x="792660" y="378501"/>
                    <a:pt x="792660" y="381244"/>
                  </a:cubicBezTo>
                  <a:lnTo>
                    <a:pt x="806374" y="411414"/>
                  </a:lnTo>
                  <a:lnTo>
                    <a:pt x="767975" y="411414"/>
                  </a:lnTo>
                  <a:lnTo>
                    <a:pt x="770719" y="397701"/>
                  </a:lnTo>
                  <a:cubicBezTo>
                    <a:pt x="773461" y="383987"/>
                    <a:pt x="781689" y="378501"/>
                    <a:pt x="789918" y="375758"/>
                  </a:cubicBezTo>
                  <a:lnTo>
                    <a:pt x="789918" y="375758"/>
                  </a:lnTo>
                  <a:close/>
                  <a:moveTo>
                    <a:pt x="1009340" y="394958"/>
                  </a:moveTo>
                  <a:lnTo>
                    <a:pt x="1012082" y="408671"/>
                  </a:lnTo>
                  <a:lnTo>
                    <a:pt x="973682" y="408671"/>
                  </a:lnTo>
                  <a:lnTo>
                    <a:pt x="987396" y="378501"/>
                  </a:lnTo>
                  <a:cubicBezTo>
                    <a:pt x="987396" y="375758"/>
                    <a:pt x="990140" y="375758"/>
                    <a:pt x="990140" y="373015"/>
                  </a:cubicBezTo>
                  <a:cubicBezTo>
                    <a:pt x="1001110" y="378501"/>
                    <a:pt x="1006596" y="383987"/>
                    <a:pt x="1009340" y="394958"/>
                  </a:cubicBezTo>
                  <a:lnTo>
                    <a:pt x="1009340" y="394958"/>
                  </a:lnTo>
                  <a:close/>
                  <a:moveTo>
                    <a:pt x="891399" y="57598"/>
                  </a:moveTo>
                  <a:lnTo>
                    <a:pt x="935285" y="115196"/>
                  </a:lnTo>
                  <a:cubicBezTo>
                    <a:pt x="943513" y="126167"/>
                    <a:pt x="951741" y="139881"/>
                    <a:pt x="959969" y="153594"/>
                  </a:cubicBezTo>
                  <a:lnTo>
                    <a:pt x="825574" y="153594"/>
                  </a:lnTo>
                  <a:cubicBezTo>
                    <a:pt x="831060" y="139881"/>
                    <a:pt x="839288" y="126167"/>
                    <a:pt x="850258" y="115196"/>
                  </a:cubicBezTo>
                  <a:lnTo>
                    <a:pt x="891399" y="57598"/>
                  </a:lnTo>
                  <a:close/>
                  <a:moveTo>
                    <a:pt x="872201" y="809115"/>
                  </a:moveTo>
                  <a:lnTo>
                    <a:pt x="545811" y="809115"/>
                  </a:lnTo>
                  <a:lnTo>
                    <a:pt x="545811" y="345588"/>
                  </a:lnTo>
                  <a:cubicBezTo>
                    <a:pt x="586953" y="315418"/>
                    <a:pt x="639066" y="298961"/>
                    <a:pt x="691178" y="298961"/>
                  </a:cubicBezTo>
                  <a:lnTo>
                    <a:pt x="767975" y="298961"/>
                  </a:lnTo>
                  <a:cubicBezTo>
                    <a:pt x="770719" y="312675"/>
                    <a:pt x="773461" y="326389"/>
                    <a:pt x="778947" y="340102"/>
                  </a:cubicBezTo>
                  <a:cubicBezTo>
                    <a:pt x="759747" y="348331"/>
                    <a:pt x="743291" y="364787"/>
                    <a:pt x="737805" y="383987"/>
                  </a:cubicBezTo>
                  <a:lnTo>
                    <a:pt x="724091" y="444327"/>
                  </a:lnTo>
                  <a:lnTo>
                    <a:pt x="814602" y="444327"/>
                  </a:lnTo>
                  <a:cubicBezTo>
                    <a:pt x="806374" y="458041"/>
                    <a:pt x="800888" y="474498"/>
                    <a:pt x="800888" y="490954"/>
                  </a:cubicBezTo>
                  <a:cubicBezTo>
                    <a:pt x="800888" y="512896"/>
                    <a:pt x="809116" y="532096"/>
                    <a:pt x="822830" y="548552"/>
                  </a:cubicBezTo>
                  <a:cubicBezTo>
                    <a:pt x="847516" y="575980"/>
                    <a:pt x="863972" y="597922"/>
                    <a:pt x="872201" y="614379"/>
                  </a:cubicBezTo>
                  <a:lnTo>
                    <a:pt x="872201" y="809115"/>
                  </a:lnTo>
                  <a:close/>
                  <a:moveTo>
                    <a:pt x="929799" y="458041"/>
                  </a:moveTo>
                  <a:cubicBezTo>
                    <a:pt x="938027" y="466270"/>
                    <a:pt x="943513" y="479983"/>
                    <a:pt x="943513" y="493697"/>
                  </a:cubicBezTo>
                  <a:cubicBezTo>
                    <a:pt x="943513" y="504668"/>
                    <a:pt x="938027" y="518382"/>
                    <a:pt x="929799" y="526610"/>
                  </a:cubicBezTo>
                  <a:cubicBezTo>
                    <a:pt x="916085" y="540324"/>
                    <a:pt x="899629" y="559523"/>
                    <a:pt x="888657" y="575980"/>
                  </a:cubicBezTo>
                  <a:cubicBezTo>
                    <a:pt x="874943" y="559523"/>
                    <a:pt x="861230" y="540324"/>
                    <a:pt x="847516" y="526610"/>
                  </a:cubicBezTo>
                  <a:cubicBezTo>
                    <a:pt x="839288" y="518382"/>
                    <a:pt x="833802" y="504668"/>
                    <a:pt x="833802" y="493697"/>
                  </a:cubicBezTo>
                  <a:cubicBezTo>
                    <a:pt x="833802" y="479983"/>
                    <a:pt x="839288" y="469012"/>
                    <a:pt x="847516" y="458041"/>
                  </a:cubicBezTo>
                  <a:lnTo>
                    <a:pt x="858488" y="447070"/>
                  </a:lnTo>
                  <a:lnTo>
                    <a:pt x="869458" y="447070"/>
                  </a:lnTo>
                  <a:lnTo>
                    <a:pt x="869458" y="482726"/>
                  </a:lnTo>
                  <a:lnTo>
                    <a:pt x="905113" y="482726"/>
                  </a:lnTo>
                  <a:lnTo>
                    <a:pt x="905113" y="447070"/>
                  </a:lnTo>
                  <a:lnTo>
                    <a:pt x="916085" y="447070"/>
                  </a:lnTo>
                  <a:lnTo>
                    <a:pt x="929799" y="458041"/>
                  </a:lnTo>
                  <a:close/>
                </a:path>
              </a:pathLst>
            </a:custGeom>
            <a:grpFill/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1A8BB34-645D-E6AC-6762-500CFFE1679E}"/>
                </a:ext>
              </a:extLst>
            </p:cNvPr>
            <p:cNvSpPr/>
            <p:nvPr/>
          </p:nvSpPr>
          <p:spPr>
            <a:xfrm>
              <a:off x="8878411" y="4365959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grpFill/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0D5149B-FD87-D8CD-9FEC-9BEC2A1D6DE5}"/>
                </a:ext>
              </a:extLst>
            </p:cNvPr>
            <p:cNvSpPr/>
            <p:nvPr/>
          </p:nvSpPr>
          <p:spPr>
            <a:xfrm>
              <a:off x="8952465" y="4365959"/>
              <a:ext cx="35655" cy="35655"/>
            </a:xfrm>
            <a:custGeom>
              <a:avLst/>
              <a:gdLst>
                <a:gd name="connsiteX0" fmla="*/ 1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1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1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1" y="35656"/>
                  </a:lnTo>
                  <a:close/>
                </a:path>
              </a:pathLst>
            </a:custGeom>
            <a:grpFill/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90F1ED3-8B05-013D-29CC-E3AD68AF7302}"/>
                </a:ext>
              </a:extLst>
            </p:cNvPr>
            <p:cNvSpPr/>
            <p:nvPr/>
          </p:nvSpPr>
          <p:spPr>
            <a:xfrm>
              <a:off x="8807099" y="4365959"/>
              <a:ext cx="35655" cy="35655"/>
            </a:xfrm>
            <a:custGeom>
              <a:avLst/>
              <a:gdLst>
                <a:gd name="connsiteX0" fmla="*/ -1 w 35655"/>
                <a:gd name="connsiteY0" fmla="*/ 0 h 35655"/>
                <a:gd name="connsiteX1" fmla="*/ 35655 w 35655"/>
                <a:gd name="connsiteY1" fmla="*/ 0 h 35655"/>
                <a:gd name="connsiteX2" fmla="*/ 35655 w 35655"/>
                <a:gd name="connsiteY2" fmla="*/ 35656 h 35655"/>
                <a:gd name="connsiteX3" fmla="*/ -1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-1" y="0"/>
                  </a:moveTo>
                  <a:lnTo>
                    <a:pt x="35655" y="0"/>
                  </a:lnTo>
                  <a:lnTo>
                    <a:pt x="35655" y="35656"/>
                  </a:lnTo>
                  <a:lnTo>
                    <a:pt x="-1" y="35656"/>
                  </a:lnTo>
                  <a:close/>
                </a:path>
              </a:pathLst>
            </a:custGeom>
            <a:grpFill/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D4C90AA-6C58-39E2-9AE0-5DB21C3AC900}"/>
                </a:ext>
              </a:extLst>
            </p:cNvPr>
            <p:cNvSpPr/>
            <p:nvPr/>
          </p:nvSpPr>
          <p:spPr>
            <a:xfrm>
              <a:off x="9278855" y="4475669"/>
              <a:ext cx="255077" cy="35655"/>
            </a:xfrm>
            <a:custGeom>
              <a:avLst/>
              <a:gdLst>
                <a:gd name="connsiteX0" fmla="*/ 0 w 255077"/>
                <a:gd name="connsiteY0" fmla="*/ 0 h 35655"/>
                <a:gd name="connsiteX1" fmla="*/ 255077 w 255077"/>
                <a:gd name="connsiteY1" fmla="*/ 0 h 35655"/>
                <a:gd name="connsiteX2" fmla="*/ 255077 w 255077"/>
                <a:gd name="connsiteY2" fmla="*/ 35656 h 35655"/>
                <a:gd name="connsiteX3" fmla="*/ 0 w 255077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077" h="35655">
                  <a:moveTo>
                    <a:pt x="0" y="0"/>
                  </a:moveTo>
                  <a:lnTo>
                    <a:pt x="255077" y="0"/>
                  </a:lnTo>
                  <a:lnTo>
                    <a:pt x="255077" y="35656"/>
                  </a:lnTo>
                  <a:lnTo>
                    <a:pt x="0" y="35656"/>
                  </a:lnTo>
                  <a:close/>
                </a:path>
              </a:pathLst>
            </a:custGeom>
            <a:grpFill/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936DBFA-B67E-29EF-B434-2CC423FC3000}"/>
                </a:ext>
              </a:extLst>
            </p:cNvPr>
            <p:cNvSpPr/>
            <p:nvPr/>
          </p:nvSpPr>
          <p:spPr>
            <a:xfrm>
              <a:off x="9278855" y="4401615"/>
              <a:ext cx="255077" cy="35655"/>
            </a:xfrm>
            <a:custGeom>
              <a:avLst/>
              <a:gdLst>
                <a:gd name="connsiteX0" fmla="*/ 0 w 255077"/>
                <a:gd name="connsiteY0" fmla="*/ 0 h 35655"/>
                <a:gd name="connsiteX1" fmla="*/ 255077 w 255077"/>
                <a:gd name="connsiteY1" fmla="*/ 0 h 35655"/>
                <a:gd name="connsiteX2" fmla="*/ 255077 w 255077"/>
                <a:gd name="connsiteY2" fmla="*/ 35656 h 35655"/>
                <a:gd name="connsiteX3" fmla="*/ 0 w 255077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077" h="35655">
                  <a:moveTo>
                    <a:pt x="0" y="0"/>
                  </a:moveTo>
                  <a:lnTo>
                    <a:pt x="255077" y="0"/>
                  </a:lnTo>
                  <a:lnTo>
                    <a:pt x="255077" y="35656"/>
                  </a:lnTo>
                  <a:lnTo>
                    <a:pt x="0" y="35656"/>
                  </a:lnTo>
                  <a:close/>
                </a:path>
              </a:pathLst>
            </a:custGeom>
            <a:grpFill/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1DDEB0B-B1B4-2187-E289-AD1283E13D9C}"/>
                </a:ext>
              </a:extLst>
            </p:cNvPr>
            <p:cNvSpPr/>
            <p:nvPr/>
          </p:nvSpPr>
          <p:spPr>
            <a:xfrm>
              <a:off x="9278855" y="4330303"/>
              <a:ext cx="181022" cy="35655"/>
            </a:xfrm>
            <a:custGeom>
              <a:avLst/>
              <a:gdLst>
                <a:gd name="connsiteX0" fmla="*/ 0 w 181022"/>
                <a:gd name="connsiteY0" fmla="*/ 0 h 35655"/>
                <a:gd name="connsiteX1" fmla="*/ 181022 w 181022"/>
                <a:gd name="connsiteY1" fmla="*/ 0 h 35655"/>
                <a:gd name="connsiteX2" fmla="*/ 181022 w 181022"/>
                <a:gd name="connsiteY2" fmla="*/ 35656 h 35655"/>
                <a:gd name="connsiteX3" fmla="*/ 0 w 181022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022" h="35655">
                  <a:moveTo>
                    <a:pt x="0" y="0"/>
                  </a:moveTo>
                  <a:lnTo>
                    <a:pt x="181022" y="0"/>
                  </a:lnTo>
                  <a:lnTo>
                    <a:pt x="181022" y="35656"/>
                  </a:lnTo>
                  <a:lnTo>
                    <a:pt x="0" y="35656"/>
                  </a:lnTo>
                  <a:close/>
                </a:path>
              </a:pathLst>
            </a:custGeom>
            <a:grpFill/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587019F-D103-1A13-F37E-3515CA298343}"/>
                </a:ext>
              </a:extLst>
            </p:cNvPr>
            <p:cNvSpPr/>
            <p:nvPr/>
          </p:nvSpPr>
          <p:spPr>
            <a:xfrm>
              <a:off x="9278855" y="4256248"/>
              <a:ext cx="181022" cy="35655"/>
            </a:xfrm>
            <a:custGeom>
              <a:avLst/>
              <a:gdLst>
                <a:gd name="connsiteX0" fmla="*/ 0 w 181022"/>
                <a:gd name="connsiteY0" fmla="*/ 0 h 35655"/>
                <a:gd name="connsiteX1" fmla="*/ 181022 w 181022"/>
                <a:gd name="connsiteY1" fmla="*/ 0 h 35655"/>
                <a:gd name="connsiteX2" fmla="*/ 181022 w 181022"/>
                <a:gd name="connsiteY2" fmla="*/ 35656 h 35655"/>
                <a:gd name="connsiteX3" fmla="*/ 0 w 181022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022" h="35655">
                  <a:moveTo>
                    <a:pt x="0" y="0"/>
                  </a:moveTo>
                  <a:lnTo>
                    <a:pt x="181022" y="0"/>
                  </a:lnTo>
                  <a:lnTo>
                    <a:pt x="181022" y="35656"/>
                  </a:lnTo>
                  <a:lnTo>
                    <a:pt x="0" y="35656"/>
                  </a:lnTo>
                  <a:close/>
                </a:path>
              </a:pathLst>
            </a:custGeom>
            <a:grpFill/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aphic 2">
            <a:extLst>
              <a:ext uri="{FF2B5EF4-FFF2-40B4-BE49-F238E27FC236}">
                <a16:creationId xmlns:a16="http://schemas.microsoft.com/office/drawing/2014/main" id="{1080A25B-C337-DDEF-0826-EF6D7FCA5838}"/>
              </a:ext>
            </a:extLst>
          </p:cNvPr>
          <p:cNvGrpSpPr/>
          <p:nvPr/>
        </p:nvGrpSpPr>
        <p:grpSpPr>
          <a:xfrm>
            <a:off x="159658" y="1342664"/>
            <a:ext cx="635882" cy="532436"/>
            <a:chOff x="3917433" y="5498364"/>
            <a:chExt cx="884637" cy="740723"/>
          </a:xfrm>
          <a:solidFill>
            <a:srgbClr val="EF3E23"/>
          </a:solidFill>
        </p:grpSpPr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9438A74-C5BA-83BA-C502-0412766A545E}"/>
                </a:ext>
              </a:extLst>
            </p:cNvPr>
            <p:cNvSpPr/>
            <p:nvPr/>
          </p:nvSpPr>
          <p:spPr>
            <a:xfrm>
              <a:off x="4038373" y="5498364"/>
              <a:ext cx="532748" cy="539283"/>
            </a:xfrm>
            <a:custGeom>
              <a:avLst/>
              <a:gdLst>
                <a:gd name="connsiteX0" fmla="*/ 448739 w 532748"/>
                <a:gd name="connsiteY0" fmla="*/ 135498 h 539283"/>
                <a:gd name="connsiteX1" fmla="*/ 390023 w 532748"/>
                <a:gd name="connsiteY1" fmla="*/ 37940 h 539283"/>
                <a:gd name="connsiteX2" fmla="*/ 495712 w 532748"/>
                <a:gd name="connsiteY2" fmla="*/ 87623 h 539283"/>
                <a:gd name="connsiteX3" fmla="*/ 448739 w 532748"/>
                <a:gd name="connsiteY3" fmla="*/ 135498 h 539283"/>
                <a:gd name="connsiteX4" fmla="*/ 85604 w 532748"/>
                <a:gd name="connsiteY4" fmla="*/ 503151 h 539283"/>
                <a:gd name="connsiteX5" fmla="*/ 28695 w 532748"/>
                <a:gd name="connsiteY5" fmla="*/ 342359 h 539283"/>
                <a:gd name="connsiteX6" fmla="*/ 154256 w 532748"/>
                <a:gd name="connsiteY6" fmla="*/ 342359 h 539283"/>
                <a:gd name="connsiteX7" fmla="*/ 164193 w 532748"/>
                <a:gd name="connsiteY7" fmla="*/ 423658 h 539283"/>
                <a:gd name="connsiteX8" fmla="*/ 85604 w 532748"/>
                <a:gd name="connsiteY8" fmla="*/ 503151 h 539283"/>
                <a:gd name="connsiteX9" fmla="*/ 253622 w 532748"/>
                <a:gd name="connsiteY9" fmla="*/ 38843 h 539283"/>
                <a:gd name="connsiteX10" fmla="*/ 182259 w 532748"/>
                <a:gd name="connsiteY10" fmla="*/ 168019 h 539283"/>
                <a:gd name="connsiteX11" fmla="*/ 88314 w 532748"/>
                <a:gd name="connsiteY11" fmla="*/ 148145 h 539283"/>
                <a:gd name="connsiteX12" fmla="*/ 253622 w 532748"/>
                <a:gd name="connsiteY12" fmla="*/ 38843 h 539283"/>
                <a:gd name="connsiteX13" fmla="*/ 410800 w 532748"/>
                <a:gd name="connsiteY13" fmla="*/ 174341 h 539283"/>
                <a:gd name="connsiteX14" fmla="*/ 336727 w 532748"/>
                <a:gd name="connsiteY14" fmla="*/ 178858 h 539283"/>
                <a:gd name="connsiteX15" fmla="*/ 336727 w 532748"/>
                <a:gd name="connsiteY15" fmla="*/ 30713 h 539283"/>
                <a:gd name="connsiteX16" fmla="*/ 345761 w 532748"/>
                <a:gd name="connsiteY16" fmla="*/ 31616 h 539283"/>
                <a:gd name="connsiteX17" fmla="*/ 426156 w 532748"/>
                <a:gd name="connsiteY17" fmla="*/ 158985 h 539283"/>
                <a:gd name="connsiteX18" fmla="*/ 410800 w 532748"/>
                <a:gd name="connsiteY18" fmla="*/ 174341 h 539283"/>
                <a:gd name="connsiteX19" fmla="*/ 336727 w 532748"/>
                <a:gd name="connsiteY19" fmla="*/ 207764 h 539283"/>
                <a:gd name="connsiteX20" fmla="*/ 379183 w 532748"/>
                <a:gd name="connsiteY20" fmla="*/ 205958 h 539283"/>
                <a:gd name="connsiteX21" fmla="*/ 336727 w 532748"/>
                <a:gd name="connsiteY21" fmla="*/ 248413 h 539283"/>
                <a:gd name="connsiteX22" fmla="*/ 336727 w 532748"/>
                <a:gd name="connsiteY22" fmla="*/ 207764 h 539283"/>
                <a:gd name="connsiteX23" fmla="*/ 245492 w 532748"/>
                <a:gd name="connsiteY23" fmla="*/ 341456 h 539283"/>
                <a:gd name="connsiteX24" fmla="*/ 190389 w 532748"/>
                <a:gd name="connsiteY24" fmla="*/ 397461 h 539283"/>
                <a:gd name="connsiteX25" fmla="*/ 184969 w 532748"/>
                <a:gd name="connsiteY25" fmla="*/ 341456 h 539283"/>
                <a:gd name="connsiteX26" fmla="*/ 245492 w 532748"/>
                <a:gd name="connsiteY26" fmla="*/ 341456 h 539283"/>
                <a:gd name="connsiteX27" fmla="*/ 297885 w 532748"/>
                <a:gd name="connsiteY27" fmla="*/ 31616 h 539283"/>
                <a:gd name="connsiteX28" fmla="*/ 306918 w 532748"/>
                <a:gd name="connsiteY28" fmla="*/ 30713 h 539283"/>
                <a:gd name="connsiteX29" fmla="*/ 306918 w 532748"/>
                <a:gd name="connsiteY29" fmla="*/ 178858 h 539283"/>
                <a:gd name="connsiteX30" fmla="*/ 212069 w 532748"/>
                <a:gd name="connsiteY30" fmla="*/ 172535 h 539283"/>
                <a:gd name="connsiteX31" fmla="*/ 297885 w 532748"/>
                <a:gd name="connsiteY31" fmla="*/ 31616 h 539283"/>
                <a:gd name="connsiteX32" fmla="*/ 28695 w 532748"/>
                <a:gd name="connsiteY32" fmla="*/ 312550 h 539283"/>
                <a:gd name="connsiteX33" fmla="*/ 70248 w 532748"/>
                <a:gd name="connsiteY33" fmla="*/ 173438 h 539283"/>
                <a:gd name="connsiteX34" fmla="*/ 172323 w 532748"/>
                <a:gd name="connsiteY34" fmla="*/ 196021 h 539283"/>
                <a:gd name="connsiteX35" fmla="*/ 154256 w 532748"/>
                <a:gd name="connsiteY35" fmla="*/ 311646 h 539283"/>
                <a:gd name="connsiteX36" fmla="*/ 28695 w 532748"/>
                <a:gd name="connsiteY36" fmla="*/ 312550 h 539283"/>
                <a:gd name="connsiteX37" fmla="*/ 28695 w 532748"/>
                <a:gd name="connsiteY37" fmla="*/ 312550 h 539283"/>
                <a:gd name="connsiteX38" fmla="*/ 274398 w 532748"/>
                <a:gd name="connsiteY38" fmla="*/ 312550 h 539283"/>
                <a:gd name="connsiteX39" fmla="*/ 184066 w 532748"/>
                <a:gd name="connsiteY39" fmla="*/ 312550 h 539283"/>
                <a:gd name="connsiteX40" fmla="*/ 202132 w 532748"/>
                <a:gd name="connsiteY40" fmla="*/ 200538 h 539283"/>
                <a:gd name="connsiteX41" fmla="*/ 306918 w 532748"/>
                <a:gd name="connsiteY41" fmla="*/ 208668 h 539283"/>
                <a:gd name="connsiteX42" fmla="*/ 306918 w 532748"/>
                <a:gd name="connsiteY42" fmla="*/ 279127 h 539283"/>
                <a:gd name="connsiteX43" fmla="*/ 274398 w 532748"/>
                <a:gd name="connsiteY43" fmla="*/ 312550 h 539283"/>
                <a:gd name="connsiteX44" fmla="*/ 532748 w 532748"/>
                <a:gd name="connsiteY44" fmla="*/ 85816 h 539283"/>
                <a:gd name="connsiteX45" fmla="*/ 527328 w 532748"/>
                <a:gd name="connsiteY45" fmla="*/ 74976 h 539283"/>
                <a:gd name="connsiteX46" fmla="*/ 353890 w 532748"/>
                <a:gd name="connsiteY46" fmla="*/ 1807 h 539283"/>
                <a:gd name="connsiteX47" fmla="*/ 322274 w 532748"/>
                <a:gd name="connsiteY47" fmla="*/ 0 h 539283"/>
                <a:gd name="connsiteX48" fmla="*/ 322274 w 532748"/>
                <a:gd name="connsiteY48" fmla="*/ 0 h 539283"/>
                <a:gd name="connsiteX49" fmla="*/ 322274 w 532748"/>
                <a:gd name="connsiteY49" fmla="*/ 0 h 539283"/>
                <a:gd name="connsiteX50" fmla="*/ 290658 w 532748"/>
                <a:gd name="connsiteY50" fmla="*/ 1807 h 539283"/>
                <a:gd name="connsiteX51" fmla="*/ 53084 w 532748"/>
                <a:gd name="connsiteY51" fmla="*/ 147242 h 539283"/>
                <a:gd name="connsiteX52" fmla="*/ 53084 w 532748"/>
                <a:gd name="connsiteY52" fmla="*/ 147242 h 539283"/>
                <a:gd name="connsiteX53" fmla="*/ 73861 w 532748"/>
                <a:gd name="connsiteY53" fmla="*/ 533864 h 539283"/>
                <a:gd name="connsiteX54" fmla="*/ 84701 w 532748"/>
                <a:gd name="connsiteY54" fmla="*/ 539284 h 539283"/>
                <a:gd name="connsiteX55" fmla="*/ 85604 w 532748"/>
                <a:gd name="connsiteY55" fmla="*/ 539284 h 539283"/>
                <a:gd name="connsiteX56" fmla="*/ 96444 w 532748"/>
                <a:gd name="connsiteY56" fmla="*/ 534767 h 539283"/>
                <a:gd name="connsiteX57" fmla="*/ 530038 w 532748"/>
                <a:gd name="connsiteY57" fmla="*/ 96656 h 539283"/>
                <a:gd name="connsiteX58" fmla="*/ 532748 w 532748"/>
                <a:gd name="connsiteY58" fmla="*/ 85816 h 53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748" h="539283">
                  <a:moveTo>
                    <a:pt x="448739" y="135498"/>
                  </a:moveTo>
                  <a:cubicBezTo>
                    <a:pt x="433383" y="100270"/>
                    <a:pt x="413510" y="67749"/>
                    <a:pt x="390023" y="37940"/>
                  </a:cubicBezTo>
                  <a:cubicBezTo>
                    <a:pt x="427963" y="46973"/>
                    <a:pt x="464096" y="64137"/>
                    <a:pt x="495712" y="87623"/>
                  </a:cubicBezTo>
                  <a:lnTo>
                    <a:pt x="448739" y="135498"/>
                  </a:lnTo>
                  <a:close/>
                  <a:moveTo>
                    <a:pt x="85604" y="503151"/>
                  </a:moveTo>
                  <a:cubicBezTo>
                    <a:pt x="51278" y="456177"/>
                    <a:pt x="31405" y="400172"/>
                    <a:pt x="28695" y="342359"/>
                  </a:cubicBezTo>
                  <a:lnTo>
                    <a:pt x="154256" y="342359"/>
                  </a:lnTo>
                  <a:cubicBezTo>
                    <a:pt x="155160" y="369459"/>
                    <a:pt x="157870" y="396558"/>
                    <a:pt x="164193" y="423658"/>
                  </a:cubicBezTo>
                  <a:lnTo>
                    <a:pt x="85604" y="503151"/>
                  </a:lnTo>
                  <a:close/>
                  <a:moveTo>
                    <a:pt x="253622" y="38843"/>
                  </a:moveTo>
                  <a:cubicBezTo>
                    <a:pt x="222909" y="77687"/>
                    <a:pt x="199423" y="121045"/>
                    <a:pt x="182259" y="168019"/>
                  </a:cubicBezTo>
                  <a:cubicBezTo>
                    <a:pt x="150643" y="162598"/>
                    <a:pt x="119027" y="156275"/>
                    <a:pt x="88314" y="148145"/>
                  </a:cubicBezTo>
                  <a:cubicBezTo>
                    <a:pt x="128963" y="93043"/>
                    <a:pt x="187679" y="54199"/>
                    <a:pt x="253622" y="38843"/>
                  </a:cubicBezTo>
                  <a:close/>
                  <a:moveTo>
                    <a:pt x="410800" y="174341"/>
                  </a:moveTo>
                  <a:cubicBezTo>
                    <a:pt x="386410" y="177052"/>
                    <a:pt x="361117" y="177955"/>
                    <a:pt x="336727" y="178858"/>
                  </a:cubicBezTo>
                  <a:lnTo>
                    <a:pt x="336727" y="30713"/>
                  </a:lnTo>
                  <a:cubicBezTo>
                    <a:pt x="339437" y="30713"/>
                    <a:pt x="343051" y="30713"/>
                    <a:pt x="345761" y="31616"/>
                  </a:cubicBezTo>
                  <a:cubicBezTo>
                    <a:pt x="380087" y="68653"/>
                    <a:pt x="407187" y="112012"/>
                    <a:pt x="426156" y="158985"/>
                  </a:cubicBezTo>
                  <a:lnTo>
                    <a:pt x="410800" y="174341"/>
                  </a:lnTo>
                  <a:close/>
                  <a:moveTo>
                    <a:pt x="336727" y="207764"/>
                  </a:moveTo>
                  <a:cubicBezTo>
                    <a:pt x="351180" y="207764"/>
                    <a:pt x="364730" y="206861"/>
                    <a:pt x="379183" y="205958"/>
                  </a:cubicBezTo>
                  <a:lnTo>
                    <a:pt x="336727" y="248413"/>
                  </a:lnTo>
                  <a:lnTo>
                    <a:pt x="336727" y="207764"/>
                  </a:lnTo>
                  <a:close/>
                  <a:moveTo>
                    <a:pt x="245492" y="341456"/>
                  </a:moveTo>
                  <a:lnTo>
                    <a:pt x="190389" y="397461"/>
                  </a:lnTo>
                  <a:cubicBezTo>
                    <a:pt x="187679" y="378492"/>
                    <a:pt x="185873" y="360425"/>
                    <a:pt x="184969" y="341456"/>
                  </a:cubicBezTo>
                  <a:lnTo>
                    <a:pt x="245492" y="341456"/>
                  </a:lnTo>
                  <a:close/>
                  <a:moveTo>
                    <a:pt x="297885" y="31616"/>
                  </a:moveTo>
                  <a:cubicBezTo>
                    <a:pt x="300595" y="31616"/>
                    <a:pt x="304208" y="30713"/>
                    <a:pt x="306918" y="30713"/>
                  </a:cubicBezTo>
                  <a:lnTo>
                    <a:pt x="306918" y="178858"/>
                  </a:lnTo>
                  <a:cubicBezTo>
                    <a:pt x="275302" y="177955"/>
                    <a:pt x="243685" y="176148"/>
                    <a:pt x="212069" y="172535"/>
                  </a:cubicBezTo>
                  <a:cubicBezTo>
                    <a:pt x="231942" y="120142"/>
                    <a:pt x="260848" y="72266"/>
                    <a:pt x="297885" y="31616"/>
                  </a:cubicBezTo>
                  <a:close/>
                  <a:moveTo>
                    <a:pt x="28695" y="312550"/>
                  </a:moveTo>
                  <a:cubicBezTo>
                    <a:pt x="31405" y="263771"/>
                    <a:pt x="44955" y="215894"/>
                    <a:pt x="70248" y="173438"/>
                  </a:cubicBezTo>
                  <a:cubicBezTo>
                    <a:pt x="103670" y="183375"/>
                    <a:pt x="137997" y="190602"/>
                    <a:pt x="172323" y="196021"/>
                  </a:cubicBezTo>
                  <a:cubicBezTo>
                    <a:pt x="161483" y="233960"/>
                    <a:pt x="155160" y="272804"/>
                    <a:pt x="154256" y="311646"/>
                  </a:cubicBezTo>
                  <a:lnTo>
                    <a:pt x="28695" y="312550"/>
                  </a:lnTo>
                  <a:lnTo>
                    <a:pt x="28695" y="312550"/>
                  </a:lnTo>
                  <a:close/>
                  <a:moveTo>
                    <a:pt x="274398" y="312550"/>
                  </a:moveTo>
                  <a:lnTo>
                    <a:pt x="184066" y="312550"/>
                  </a:lnTo>
                  <a:cubicBezTo>
                    <a:pt x="184969" y="274610"/>
                    <a:pt x="191293" y="236671"/>
                    <a:pt x="202132" y="200538"/>
                  </a:cubicBezTo>
                  <a:cubicBezTo>
                    <a:pt x="237362" y="205055"/>
                    <a:pt x="271688" y="207764"/>
                    <a:pt x="306918" y="208668"/>
                  </a:cubicBezTo>
                  <a:lnTo>
                    <a:pt x="306918" y="279127"/>
                  </a:lnTo>
                  <a:lnTo>
                    <a:pt x="274398" y="312550"/>
                  </a:lnTo>
                  <a:close/>
                  <a:moveTo>
                    <a:pt x="532748" y="85816"/>
                  </a:moveTo>
                  <a:cubicBezTo>
                    <a:pt x="532748" y="81299"/>
                    <a:pt x="530941" y="77687"/>
                    <a:pt x="527328" y="74976"/>
                  </a:cubicBezTo>
                  <a:cubicBezTo>
                    <a:pt x="477645" y="33424"/>
                    <a:pt x="418026" y="8130"/>
                    <a:pt x="353890" y="1807"/>
                  </a:cubicBezTo>
                  <a:cubicBezTo>
                    <a:pt x="343051" y="904"/>
                    <a:pt x="332211" y="0"/>
                    <a:pt x="322274" y="0"/>
                  </a:cubicBezTo>
                  <a:lnTo>
                    <a:pt x="322274" y="0"/>
                  </a:lnTo>
                  <a:lnTo>
                    <a:pt x="322274" y="0"/>
                  </a:lnTo>
                  <a:cubicBezTo>
                    <a:pt x="311434" y="0"/>
                    <a:pt x="300595" y="904"/>
                    <a:pt x="290658" y="1807"/>
                  </a:cubicBezTo>
                  <a:cubicBezTo>
                    <a:pt x="194003" y="11744"/>
                    <a:pt x="106380" y="65040"/>
                    <a:pt x="53084" y="147242"/>
                  </a:cubicBezTo>
                  <a:lnTo>
                    <a:pt x="53084" y="147242"/>
                  </a:lnTo>
                  <a:cubicBezTo>
                    <a:pt x="-24601" y="266480"/>
                    <a:pt x="-16471" y="423658"/>
                    <a:pt x="73861" y="533864"/>
                  </a:cubicBezTo>
                  <a:cubicBezTo>
                    <a:pt x="76571" y="536573"/>
                    <a:pt x="80184" y="539284"/>
                    <a:pt x="84701" y="539284"/>
                  </a:cubicBezTo>
                  <a:cubicBezTo>
                    <a:pt x="84701" y="539284"/>
                    <a:pt x="85604" y="539284"/>
                    <a:pt x="85604" y="539284"/>
                  </a:cubicBezTo>
                  <a:cubicBezTo>
                    <a:pt x="89217" y="539284"/>
                    <a:pt x="93734" y="537476"/>
                    <a:pt x="96444" y="534767"/>
                  </a:cubicBezTo>
                  <a:lnTo>
                    <a:pt x="530038" y="96656"/>
                  </a:lnTo>
                  <a:cubicBezTo>
                    <a:pt x="530941" y="93946"/>
                    <a:pt x="532748" y="90332"/>
                    <a:pt x="532748" y="85816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1D10C07-4B6D-7220-F782-F4EDCA2CC7EC}"/>
                </a:ext>
              </a:extLst>
            </p:cNvPr>
            <p:cNvSpPr/>
            <p:nvPr/>
          </p:nvSpPr>
          <p:spPr>
            <a:xfrm>
              <a:off x="4151528" y="5611334"/>
              <a:ext cx="538397" cy="627753"/>
            </a:xfrm>
            <a:custGeom>
              <a:avLst/>
              <a:gdLst>
                <a:gd name="connsiteX0" fmla="*/ 382557 w 538397"/>
                <a:gd name="connsiteY0" fmla="*/ 456123 h 627753"/>
                <a:gd name="connsiteX1" fmla="*/ 379847 w 538397"/>
                <a:gd name="connsiteY1" fmla="*/ 457930 h 627753"/>
                <a:gd name="connsiteX2" fmla="*/ 271448 w 538397"/>
                <a:gd name="connsiteY2" fmla="*/ 575362 h 627753"/>
                <a:gd name="connsiteX3" fmla="*/ 271448 w 538397"/>
                <a:gd name="connsiteY3" fmla="*/ 521162 h 627753"/>
                <a:gd name="connsiteX4" fmla="*/ 256995 w 538397"/>
                <a:gd name="connsiteY4" fmla="*/ 506709 h 627753"/>
                <a:gd name="connsiteX5" fmla="*/ 255188 w 538397"/>
                <a:gd name="connsiteY5" fmla="*/ 506709 h 627753"/>
                <a:gd name="connsiteX6" fmla="*/ 242542 w 538397"/>
                <a:gd name="connsiteY6" fmla="*/ 508516 h 627753"/>
                <a:gd name="connsiteX7" fmla="*/ 182923 w 538397"/>
                <a:gd name="connsiteY7" fmla="*/ 508516 h 627753"/>
                <a:gd name="connsiteX8" fmla="*/ 36585 w 538397"/>
                <a:gd name="connsiteY8" fmla="*/ 452510 h 627753"/>
                <a:gd name="connsiteX9" fmla="*/ 451209 w 538397"/>
                <a:gd name="connsiteY9" fmla="*/ 38788 h 627753"/>
                <a:gd name="connsiteX10" fmla="*/ 460242 w 538397"/>
                <a:gd name="connsiteY10" fmla="*/ 52338 h 627753"/>
                <a:gd name="connsiteX11" fmla="*/ 382557 w 538397"/>
                <a:gd name="connsiteY11" fmla="*/ 456123 h 627753"/>
                <a:gd name="connsiteX12" fmla="*/ 484632 w 538397"/>
                <a:gd name="connsiteY12" fmla="*/ 34272 h 627753"/>
                <a:gd name="connsiteX13" fmla="*/ 463856 w 538397"/>
                <a:gd name="connsiteY13" fmla="*/ 5366 h 627753"/>
                <a:gd name="connsiteX14" fmla="*/ 443079 w 538397"/>
                <a:gd name="connsiteY14" fmla="*/ 3559 h 627753"/>
                <a:gd name="connsiteX15" fmla="*/ 442176 w 538397"/>
                <a:gd name="connsiteY15" fmla="*/ 4462 h 627753"/>
                <a:gd name="connsiteX16" fmla="*/ 4065 w 538397"/>
                <a:gd name="connsiteY16" fmla="*/ 442573 h 627753"/>
                <a:gd name="connsiteX17" fmla="*/ 4065 w 538397"/>
                <a:gd name="connsiteY17" fmla="*/ 463350 h 627753"/>
                <a:gd name="connsiteX18" fmla="*/ 4968 w 538397"/>
                <a:gd name="connsiteY18" fmla="*/ 464253 h 627753"/>
                <a:gd name="connsiteX19" fmla="*/ 180213 w 538397"/>
                <a:gd name="connsiteY19" fmla="*/ 537421 h 627753"/>
                <a:gd name="connsiteX20" fmla="*/ 242542 w 538397"/>
                <a:gd name="connsiteY20" fmla="*/ 537421 h 627753"/>
                <a:gd name="connsiteX21" fmla="*/ 242542 w 538397"/>
                <a:gd name="connsiteY21" fmla="*/ 613301 h 627753"/>
                <a:gd name="connsiteX22" fmla="*/ 256995 w 538397"/>
                <a:gd name="connsiteY22" fmla="*/ 627754 h 627753"/>
                <a:gd name="connsiteX23" fmla="*/ 267835 w 538397"/>
                <a:gd name="connsiteY23" fmla="*/ 623237 h 627753"/>
                <a:gd name="connsiteX24" fmla="*/ 400623 w 538397"/>
                <a:gd name="connsiteY24" fmla="*/ 479610 h 627753"/>
                <a:gd name="connsiteX25" fmla="*/ 484632 w 538397"/>
                <a:gd name="connsiteY25" fmla="*/ 34272 h 62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8397" h="627753">
                  <a:moveTo>
                    <a:pt x="382557" y="456123"/>
                  </a:moveTo>
                  <a:cubicBezTo>
                    <a:pt x="381653" y="457027"/>
                    <a:pt x="380750" y="457027"/>
                    <a:pt x="379847" y="457930"/>
                  </a:cubicBezTo>
                  <a:lnTo>
                    <a:pt x="271448" y="575362"/>
                  </a:lnTo>
                  <a:lnTo>
                    <a:pt x="271448" y="521162"/>
                  </a:lnTo>
                  <a:cubicBezTo>
                    <a:pt x="271448" y="513032"/>
                    <a:pt x="265125" y="506709"/>
                    <a:pt x="256995" y="506709"/>
                  </a:cubicBezTo>
                  <a:cubicBezTo>
                    <a:pt x="256092" y="506709"/>
                    <a:pt x="255188" y="506709"/>
                    <a:pt x="255188" y="506709"/>
                  </a:cubicBezTo>
                  <a:cubicBezTo>
                    <a:pt x="250672" y="507613"/>
                    <a:pt x="246155" y="507613"/>
                    <a:pt x="242542" y="508516"/>
                  </a:cubicBezTo>
                  <a:cubicBezTo>
                    <a:pt x="222669" y="510322"/>
                    <a:pt x="202796" y="510322"/>
                    <a:pt x="182923" y="508516"/>
                  </a:cubicBezTo>
                  <a:cubicBezTo>
                    <a:pt x="129627" y="503096"/>
                    <a:pt x="79041" y="484126"/>
                    <a:pt x="36585" y="452510"/>
                  </a:cubicBezTo>
                  <a:lnTo>
                    <a:pt x="451209" y="38788"/>
                  </a:lnTo>
                  <a:cubicBezTo>
                    <a:pt x="453919" y="43305"/>
                    <a:pt x="457532" y="47822"/>
                    <a:pt x="460242" y="52338"/>
                  </a:cubicBezTo>
                  <a:cubicBezTo>
                    <a:pt x="547865" y="185126"/>
                    <a:pt x="513538" y="363984"/>
                    <a:pt x="382557" y="456123"/>
                  </a:cubicBezTo>
                  <a:close/>
                  <a:moveTo>
                    <a:pt x="484632" y="34272"/>
                  </a:moveTo>
                  <a:cubicBezTo>
                    <a:pt x="478309" y="24336"/>
                    <a:pt x="471082" y="14399"/>
                    <a:pt x="463856" y="5366"/>
                  </a:cubicBezTo>
                  <a:cubicBezTo>
                    <a:pt x="458436" y="-958"/>
                    <a:pt x="449402" y="-1861"/>
                    <a:pt x="443079" y="3559"/>
                  </a:cubicBezTo>
                  <a:cubicBezTo>
                    <a:pt x="443079" y="3559"/>
                    <a:pt x="442176" y="4462"/>
                    <a:pt x="442176" y="4462"/>
                  </a:cubicBezTo>
                  <a:lnTo>
                    <a:pt x="4065" y="442573"/>
                  </a:lnTo>
                  <a:cubicBezTo>
                    <a:pt x="-1355" y="447994"/>
                    <a:pt x="-1355" y="457930"/>
                    <a:pt x="4065" y="463350"/>
                  </a:cubicBezTo>
                  <a:cubicBezTo>
                    <a:pt x="4065" y="463350"/>
                    <a:pt x="4968" y="464253"/>
                    <a:pt x="4968" y="464253"/>
                  </a:cubicBezTo>
                  <a:cubicBezTo>
                    <a:pt x="54651" y="505805"/>
                    <a:pt x="116077" y="531099"/>
                    <a:pt x="180213" y="537421"/>
                  </a:cubicBezTo>
                  <a:cubicBezTo>
                    <a:pt x="200989" y="539229"/>
                    <a:pt x="221766" y="539229"/>
                    <a:pt x="242542" y="537421"/>
                  </a:cubicBezTo>
                  <a:lnTo>
                    <a:pt x="242542" y="613301"/>
                  </a:lnTo>
                  <a:cubicBezTo>
                    <a:pt x="242542" y="621431"/>
                    <a:pt x="248865" y="627754"/>
                    <a:pt x="256995" y="627754"/>
                  </a:cubicBezTo>
                  <a:cubicBezTo>
                    <a:pt x="261512" y="627754"/>
                    <a:pt x="265125" y="625947"/>
                    <a:pt x="267835" y="623237"/>
                  </a:cubicBezTo>
                  <a:lnTo>
                    <a:pt x="400623" y="479610"/>
                  </a:lnTo>
                  <a:cubicBezTo>
                    <a:pt x="544251" y="377534"/>
                    <a:pt x="581287" y="181514"/>
                    <a:pt x="484632" y="34272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E1CC948-8B25-1EF1-DE1B-AAD7CF7132E5}"/>
                </a:ext>
              </a:extLst>
            </p:cNvPr>
            <p:cNvSpPr/>
            <p:nvPr/>
          </p:nvSpPr>
          <p:spPr>
            <a:xfrm>
              <a:off x="4332644" y="5944605"/>
              <a:ext cx="56005" cy="56006"/>
            </a:xfrm>
            <a:custGeom>
              <a:avLst/>
              <a:gdLst>
                <a:gd name="connsiteX0" fmla="*/ 56006 w 56005"/>
                <a:gd name="connsiteY0" fmla="*/ 28003 h 56006"/>
                <a:gd name="connsiteX1" fmla="*/ 28003 w 56005"/>
                <a:gd name="connsiteY1" fmla="*/ 56007 h 56006"/>
                <a:gd name="connsiteX2" fmla="*/ 0 w 56005"/>
                <a:gd name="connsiteY2" fmla="*/ 28003 h 56006"/>
                <a:gd name="connsiteX3" fmla="*/ 28003 w 56005"/>
                <a:gd name="connsiteY3" fmla="*/ 0 h 56006"/>
                <a:gd name="connsiteX4" fmla="*/ 56006 w 56005"/>
                <a:gd name="connsiteY4" fmla="*/ 28003 h 5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5" h="56006">
                  <a:moveTo>
                    <a:pt x="56006" y="28003"/>
                  </a:moveTo>
                  <a:cubicBezTo>
                    <a:pt x="56006" y="43360"/>
                    <a:pt x="43359" y="56007"/>
                    <a:pt x="28003" y="56007"/>
                  </a:cubicBezTo>
                  <a:cubicBezTo>
                    <a:pt x="12646" y="56007"/>
                    <a:pt x="0" y="43360"/>
                    <a:pt x="0" y="28003"/>
                  </a:cubicBezTo>
                  <a:cubicBezTo>
                    <a:pt x="0" y="12647"/>
                    <a:pt x="12646" y="0"/>
                    <a:pt x="28003" y="0"/>
                  </a:cubicBezTo>
                  <a:cubicBezTo>
                    <a:pt x="43359" y="0"/>
                    <a:pt x="56006" y="12647"/>
                    <a:pt x="56006" y="28003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4AAFF1-A7F2-8107-63B4-B703B16C0B5C}"/>
                </a:ext>
              </a:extLst>
            </p:cNvPr>
            <p:cNvSpPr/>
            <p:nvPr/>
          </p:nvSpPr>
          <p:spPr>
            <a:xfrm>
              <a:off x="4421170" y="5944605"/>
              <a:ext cx="56006" cy="56006"/>
            </a:xfrm>
            <a:custGeom>
              <a:avLst/>
              <a:gdLst>
                <a:gd name="connsiteX0" fmla="*/ 56006 w 56006"/>
                <a:gd name="connsiteY0" fmla="*/ 28003 h 56006"/>
                <a:gd name="connsiteX1" fmla="*/ 28003 w 56006"/>
                <a:gd name="connsiteY1" fmla="*/ 56007 h 56006"/>
                <a:gd name="connsiteX2" fmla="*/ 0 w 56006"/>
                <a:gd name="connsiteY2" fmla="*/ 28003 h 56006"/>
                <a:gd name="connsiteX3" fmla="*/ 28003 w 56006"/>
                <a:gd name="connsiteY3" fmla="*/ 0 h 56006"/>
                <a:gd name="connsiteX4" fmla="*/ 56006 w 56006"/>
                <a:gd name="connsiteY4" fmla="*/ 28003 h 5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6" h="56006">
                  <a:moveTo>
                    <a:pt x="56006" y="28003"/>
                  </a:moveTo>
                  <a:cubicBezTo>
                    <a:pt x="56006" y="43360"/>
                    <a:pt x="43359" y="56007"/>
                    <a:pt x="28003" y="56007"/>
                  </a:cubicBezTo>
                  <a:cubicBezTo>
                    <a:pt x="12647" y="56007"/>
                    <a:pt x="0" y="43360"/>
                    <a:pt x="0" y="28003"/>
                  </a:cubicBezTo>
                  <a:cubicBezTo>
                    <a:pt x="0" y="12647"/>
                    <a:pt x="12647" y="0"/>
                    <a:pt x="28003" y="0"/>
                  </a:cubicBezTo>
                  <a:cubicBezTo>
                    <a:pt x="43359" y="0"/>
                    <a:pt x="56006" y="12647"/>
                    <a:pt x="56006" y="28003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1550A6C6-5A39-4239-CFC0-DE94F41EA7AD}"/>
                </a:ext>
              </a:extLst>
            </p:cNvPr>
            <p:cNvSpPr/>
            <p:nvPr/>
          </p:nvSpPr>
          <p:spPr>
            <a:xfrm>
              <a:off x="4507889" y="5944605"/>
              <a:ext cx="63232" cy="56006"/>
            </a:xfrm>
            <a:custGeom>
              <a:avLst/>
              <a:gdLst>
                <a:gd name="connsiteX0" fmla="*/ 63233 w 63232"/>
                <a:gd name="connsiteY0" fmla="*/ 28003 h 56006"/>
                <a:gd name="connsiteX1" fmla="*/ 31616 w 63232"/>
                <a:gd name="connsiteY1" fmla="*/ 56007 h 56006"/>
                <a:gd name="connsiteX2" fmla="*/ 0 w 63232"/>
                <a:gd name="connsiteY2" fmla="*/ 28003 h 56006"/>
                <a:gd name="connsiteX3" fmla="*/ 31616 w 63232"/>
                <a:gd name="connsiteY3" fmla="*/ 0 h 56006"/>
                <a:gd name="connsiteX4" fmla="*/ 63233 w 63232"/>
                <a:gd name="connsiteY4" fmla="*/ 28003 h 5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32" h="56006">
                  <a:moveTo>
                    <a:pt x="63233" y="28003"/>
                  </a:moveTo>
                  <a:cubicBezTo>
                    <a:pt x="63233" y="43360"/>
                    <a:pt x="48779" y="56007"/>
                    <a:pt x="31616" y="56007"/>
                  </a:cubicBezTo>
                  <a:cubicBezTo>
                    <a:pt x="14453" y="56007"/>
                    <a:pt x="0" y="43360"/>
                    <a:pt x="0" y="28003"/>
                  </a:cubicBezTo>
                  <a:cubicBezTo>
                    <a:pt x="0" y="12647"/>
                    <a:pt x="14453" y="0"/>
                    <a:pt x="31616" y="0"/>
                  </a:cubicBezTo>
                  <a:cubicBezTo>
                    <a:pt x="48779" y="0"/>
                    <a:pt x="63233" y="12647"/>
                    <a:pt x="63233" y="28003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FEFEF31-4F01-BDD1-2820-D34A9A48118B}"/>
                </a:ext>
              </a:extLst>
            </p:cNvPr>
            <p:cNvSpPr/>
            <p:nvPr/>
          </p:nvSpPr>
          <p:spPr>
            <a:xfrm>
              <a:off x="3917433" y="5523765"/>
              <a:ext cx="144665" cy="571794"/>
            </a:xfrm>
            <a:custGeom>
              <a:avLst/>
              <a:gdLst>
                <a:gd name="connsiteX0" fmla="*/ 116211 w 144665"/>
                <a:gd name="connsiteY0" fmla="*/ 497623 h 571794"/>
                <a:gd name="connsiteX1" fmla="*/ 99951 w 144665"/>
                <a:gd name="connsiteY1" fmla="*/ 510270 h 571794"/>
                <a:gd name="connsiteX2" fmla="*/ 99048 w 144665"/>
                <a:gd name="connsiteY2" fmla="*/ 520206 h 571794"/>
                <a:gd name="connsiteX3" fmla="*/ 140601 w 144665"/>
                <a:gd name="connsiteY3" fmla="*/ 25187 h 571794"/>
                <a:gd name="connsiteX4" fmla="*/ 140601 w 144665"/>
                <a:gd name="connsiteY4" fmla="*/ 4410 h 571794"/>
                <a:gd name="connsiteX5" fmla="*/ 119825 w 144665"/>
                <a:gd name="connsiteY5" fmla="*/ 4410 h 571794"/>
                <a:gd name="connsiteX6" fmla="*/ 73755 w 144665"/>
                <a:gd name="connsiteY6" fmla="*/ 536467 h 571794"/>
                <a:gd name="connsiteX7" fmla="*/ 61109 w 144665"/>
                <a:gd name="connsiteY7" fmla="*/ 534659 h 571794"/>
                <a:gd name="connsiteX8" fmla="*/ 44849 w 144665"/>
                <a:gd name="connsiteY8" fmla="*/ 547306 h 571794"/>
                <a:gd name="connsiteX9" fmla="*/ 56592 w 144665"/>
                <a:gd name="connsiteY9" fmla="*/ 564469 h 571794"/>
                <a:gd name="connsiteX10" fmla="*/ 105371 w 144665"/>
                <a:gd name="connsiteY10" fmla="*/ 571696 h 571794"/>
                <a:gd name="connsiteX11" fmla="*/ 121631 w 144665"/>
                <a:gd name="connsiteY11" fmla="*/ 559050 h 571794"/>
                <a:gd name="connsiteX12" fmla="*/ 121631 w 144665"/>
                <a:gd name="connsiteY12" fmla="*/ 559050 h 571794"/>
                <a:gd name="connsiteX13" fmla="*/ 127051 w 144665"/>
                <a:gd name="connsiteY13" fmla="*/ 514787 h 571794"/>
                <a:gd name="connsiteX14" fmla="*/ 116211 w 144665"/>
                <a:gd name="connsiteY14" fmla="*/ 497623 h 57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665" h="571794">
                  <a:moveTo>
                    <a:pt x="116211" y="497623"/>
                  </a:moveTo>
                  <a:cubicBezTo>
                    <a:pt x="108081" y="496720"/>
                    <a:pt x="100855" y="502140"/>
                    <a:pt x="99951" y="510270"/>
                  </a:cubicBezTo>
                  <a:lnTo>
                    <a:pt x="99048" y="520206"/>
                  </a:lnTo>
                  <a:cubicBezTo>
                    <a:pt x="-7544" y="366642"/>
                    <a:pt x="10523" y="157975"/>
                    <a:pt x="140601" y="25187"/>
                  </a:cubicBezTo>
                  <a:cubicBezTo>
                    <a:pt x="146021" y="19766"/>
                    <a:pt x="146021" y="9830"/>
                    <a:pt x="140601" y="4410"/>
                  </a:cubicBezTo>
                  <a:cubicBezTo>
                    <a:pt x="135181" y="-1010"/>
                    <a:pt x="126148" y="-1913"/>
                    <a:pt x="119825" y="4410"/>
                  </a:cubicBezTo>
                  <a:cubicBezTo>
                    <a:pt x="-20190" y="146231"/>
                    <a:pt x="-40063" y="371158"/>
                    <a:pt x="73755" y="536467"/>
                  </a:cubicBezTo>
                  <a:lnTo>
                    <a:pt x="61109" y="534659"/>
                  </a:lnTo>
                  <a:cubicBezTo>
                    <a:pt x="52979" y="533756"/>
                    <a:pt x="45752" y="539176"/>
                    <a:pt x="44849" y="547306"/>
                  </a:cubicBezTo>
                  <a:cubicBezTo>
                    <a:pt x="43946" y="555436"/>
                    <a:pt x="49366" y="562663"/>
                    <a:pt x="56592" y="564469"/>
                  </a:cubicBezTo>
                  <a:lnTo>
                    <a:pt x="105371" y="571696"/>
                  </a:lnTo>
                  <a:cubicBezTo>
                    <a:pt x="113501" y="572599"/>
                    <a:pt x="120728" y="567180"/>
                    <a:pt x="121631" y="559050"/>
                  </a:cubicBezTo>
                  <a:cubicBezTo>
                    <a:pt x="121631" y="559050"/>
                    <a:pt x="121631" y="559050"/>
                    <a:pt x="121631" y="559050"/>
                  </a:cubicBezTo>
                  <a:lnTo>
                    <a:pt x="127051" y="514787"/>
                  </a:lnTo>
                  <a:cubicBezTo>
                    <a:pt x="129761" y="505753"/>
                    <a:pt x="124341" y="498526"/>
                    <a:pt x="116211" y="497623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CD37EE9E-8B9F-E2BF-486F-A84D3F2CEDF7}"/>
                </a:ext>
              </a:extLst>
            </p:cNvPr>
            <p:cNvSpPr/>
            <p:nvPr/>
          </p:nvSpPr>
          <p:spPr>
            <a:xfrm>
              <a:off x="4658292" y="5543530"/>
              <a:ext cx="143778" cy="576770"/>
            </a:xfrm>
            <a:custGeom>
              <a:avLst/>
              <a:gdLst>
                <a:gd name="connsiteX0" fmla="*/ 70911 w 143778"/>
                <a:gd name="connsiteY0" fmla="*/ 28907 h 576770"/>
                <a:gd name="connsiteX1" fmla="*/ 85364 w 143778"/>
                <a:gd name="connsiteY1" fmla="*/ 14454 h 576770"/>
                <a:gd name="connsiteX2" fmla="*/ 70911 w 143778"/>
                <a:gd name="connsiteY2" fmla="*/ 0 h 576770"/>
                <a:gd name="connsiteX3" fmla="*/ 26648 w 143778"/>
                <a:gd name="connsiteY3" fmla="*/ 0 h 576770"/>
                <a:gd name="connsiteX4" fmla="*/ 12195 w 143778"/>
                <a:gd name="connsiteY4" fmla="*/ 14454 h 576770"/>
                <a:gd name="connsiteX5" fmla="*/ 12195 w 143778"/>
                <a:gd name="connsiteY5" fmla="*/ 58716 h 576770"/>
                <a:gd name="connsiteX6" fmla="*/ 26648 w 143778"/>
                <a:gd name="connsiteY6" fmla="*/ 73170 h 576770"/>
                <a:gd name="connsiteX7" fmla="*/ 41101 w 143778"/>
                <a:gd name="connsiteY7" fmla="*/ 58716 h 576770"/>
                <a:gd name="connsiteX8" fmla="*/ 41101 w 143778"/>
                <a:gd name="connsiteY8" fmla="*/ 54199 h 576770"/>
                <a:gd name="connsiteX9" fmla="*/ 4065 w 143778"/>
                <a:gd name="connsiteY9" fmla="*/ 551930 h 576770"/>
                <a:gd name="connsiteX10" fmla="*/ 4065 w 143778"/>
                <a:gd name="connsiteY10" fmla="*/ 572706 h 576770"/>
                <a:gd name="connsiteX11" fmla="*/ 24841 w 143778"/>
                <a:gd name="connsiteY11" fmla="*/ 572706 h 576770"/>
                <a:gd name="connsiteX12" fmla="*/ 59168 w 143778"/>
                <a:gd name="connsiteY12" fmla="*/ 29810 h 576770"/>
                <a:gd name="connsiteX13" fmla="*/ 70911 w 143778"/>
                <a:gd name="connsiteY13" fmla="*/ 29810 h 57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778" h="576770">
                  <a:moveTo>
                    <a:pt x="70911" y="28907"/>
                  </a:moveTo>
                  <a:cubicBezTo>
                    <a:pt x="79041" y="28907"/>
                    <a:pt x="85364" y="22583"/>
                    <a:pt x="85364" y="14454"/>
                  </a:cubicBezTo>
                  <a:cubicBezTo>
                    <a:pt x="85364" y="6324"/>
                    <a:pt x="79041" y="0"/>
                    <a:pt x="70911" y="0"/>
                  </a:cubicBezTo>
                  <a:lnTo>
                    <a:pt x="26648" y="0"/>
                  </a:lnTo>
                  <a:cubicBezTo>
                    <a:pt x="18518" y="0"/>
                    <a:pt x="12195" y="6324"/>
                    <a:pt x="12195" y="14454"/>
                  </a:cubicBezTo>
                  <a:lnTo>
                    <a:pt x="12195" y="58716"/>
                  </a:lnTo>
                  <a:cubicBezTo>
                    <a:pt x="12195" y="66846"/>
                    <a:pt x="18518" y="73170"/>
                    <a:pt x="26648" y="73170"/>
                  </a:cubicBezTo>
                  <a:cubicBezTo>
                    <a:pt x="34778" y="73170"/>
                    <a:pt x="41101" y="66846"/>
                    <a:pt x="41101" y="58716"/>
                  </a:cubicBezTo>
                  <a:lnTo>
                    <a:pt x="41101" y="54199"/>
                  </a:lnTo>
                  <a:cubicBezTo>
                    <a:pt x="151306" y="206861"/>
                    <a:pt x="135950" y="417335"/>
                    <a:pt x="4065" y="551930"/>
                  </a:cubicBezTo>
                  <a:cubicBezTo>
                    <a:pt x="-1355" y="557350"/>
                    <a:pt x="-1355" y="567286"/>
                    <a:pt x="4065" y="572706"/>
                  </a:cubicBezTo>
                  <a:cubicBezTo>
                    <a:pt x="9485" y="578126"/>
                    <a:pt x="19421" y="578126"/>
                    <a:pt x="24841" y="572706"/>
                  </a:cubicBezTo>
                  <a:cubicBezTo>
                    <a:pt x="169373" y="425465"/>
                    <a:pt x="183826" y="194214"/>
                    <a:pt x="59168" y="29810"/>
                  </a:cubicBezTo>
                  <a:lnTo>
                    <a:pt x="70911" y="29810"/>
                  </a:ln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52C742A-5973-DC13-C147-B986F7DA120F}"/>
              </a:ext>
            </a:extLst>
          </p:cNvPr>
          <p:cNvGrpSpPr/>
          <p:nvPr/>
        </p:nvGrpSpPr>
        <p:grpSpPr>
          <a:xfrm>
            <a:off x="3628350" y="5463250"/>
            <a:ext cx="677433" cy="680289"/>
            <a:chOff x="4152442" y="5302687"/>
            <a:chExt cx="1090895" cy="1095495"/>
          </a:xfrm>
          <a:solidFill>
            <a:srgbClr val="EF3E23"/>
          </a:solidFill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BDB8FD44-6FDB-97A1-4048-BA0557B91768}"/>
                </a:ext>
              </a:extLst>
            </p:cNvPr>
            <p:cNvSpPr/>
            <p:nvPr/>
          </p:nvSpPr>
          <p:spPr>
            <a:xfrm>
              <a:off x="4152442" y="5302687"/>
              <a:ext cx="1090895" cy="1095495"/>
            </a:xfrm>
            <a:custGeom>
              <a:avLst/>
              <a:gdLst>
                <a:gd name="connsiteX0" fmla="*/ 974655 w 1090895"/>
                <a:gd name="connsiteY0" fmla="*/ 1095495 h 1095495"/>
                <a:gd name="connsiteX1" fmla="*/ 635156 w 1090895"/>
                <a:gd name="connsiteY1" fmla="*/ 1095495 h 1095495"/>
                <a:gd name="connsiteX2" fmla="*/ 630306 w 1090895"/>
                <a:gd name="connsiteY2" fmla="*/ 1093783 h 1095495"/>
                <a:gd name="connsiteX3" fmla="*/ 519326 w 1090895"/>
                <a:gd name="connsiteY3" fmla="*/ 981922 h 1095495"/>
                <a:gd name="connsiteX4" fmla="*/ 516759 w 1090895"/>
                <a:gd name="connsiteY4" fmla="*/ 950247 h 1095495"/>
                <a:gd name="connsiteX5" fmla="*/ 498500 w 1090895"/>
                <a:gd name="connsiteY5" fmla="*/ 950247 h 1095495"/>
                <a:gd name="connsiteX6" fmla="*/ 480812 w 1090895"/>
                <a:gd name="connsiteY6" fmla="*/ 989627 h 1095495"/>
                <a:gd name="connsiteX7" fmla="*/ 488800 w 1090895"/>
                <a:gd name="connsiteY7" fmla="*/ 1055545 h 1095495"/>
                <a:gd name="connsiteX8" fmla="*/ 428318 w 1090895"/>
                <a:gd name="connsiteY8" fmla="*/ 1087220 h 1095495"/>
                <a:gd name="connsiteX9" fmla="*/ 157289 w 1090895"/>
                <a:gd name="connsiteY9" fmla="*/ 1086934 h 1095495"/>
                <a:gd name="connsiteX10" fmla="*/ 124195 w 1090895"/>
                <a:gd name="connsiteY10" fmla="*/ 1085222 h 1095495"/>
                <a:gd name="connsiteX11" fmla="*/ 378 w 1090895"/>
                <a:gd name="connsiteY11" fmla="*/ 954528 h 1095495"/>
                <a:gd name="connsiteX12" fmla="*/ 105366 w 1090895"/>
                <a:gd name="connsiteY12" fmla="*/ 799863 h 1095495"/>
                <a:gd name="connsiteX13" fmla="*/ 130472 w 1090895"/>
                <a:gd name="connsiteY13" fmla="*/ 794156 h 1095495"/>
                <a:gd name="connsiteX14" fmla="*/ 145877 w 1090895"/>
                <a:gd name="connsiteY14" fmla="*/ 742505 h 1095495"/>
                <a:gd name="connsiteX15" fmla="*/ 142169 w 1090895"/>
                <a:gd name="connsiteY15" fmla="*/ 737940 h 1095495"/>
                <a:gd name="connsiteX16" fmla="*/ 135322 w 1090895"/>
                <a:gd name="connsiteY16" fmla="*/ 676587 h 1095495"/>
                <a:gd name="connsiteX17" fmla="*/ 188386 w 1090895"/>
                <a:gd name="connsiteY17" fmla="*/ 643771 h 1095495"/>
                <a:gd name="connsiteX18" fmla="*/ 208357 w 1090895"/>
                <a:gd name="connsiteY18" fmla="*/ 643771 h 1095495"/>
                <a:gd name="connsiteX19" fmla="*/ 208357 w 1090895"/>
                <a:gd name="connsiteY19" fmla="*/ 628647 h 1095495"/>
                <a:gd name="connsiteX20" fmla="*/ 208357 w 1090895"/>
                <a:gd name="connsiteY20" fmla="*/ 112146 h 1095495"/>
                <a:gd name="connsiteX21" fmla="*/ 208927 w 1090895"/>
                <a:gd name="connsiteY21" fmla="*/ 93027 h 1095495"/>
                <a:gd name="connsiteX22" fmla="*/ 275686 w 1090895"/>
                <a:gd name="connsiteY22" fmla="*/ 5993 h 1095495"/>
                <a:gd name="connsiteX23" fmla="*/ 294801 w 1090895"/>
                <a:gd name="connsiteY23" fmla="*/ 0 h 1095495"/>
                <a:gd name="connsiteX24" fmla="*/ 694211 w 1090895"/>
                <a:gd name="connsiteY24" fmla="*/ 0 h 1095495"/>
                <a:gd name="connsiteX25" fmla="*/ 756691 w 1090895"/>
                <a:gd name="connsiteY25" fmla="*/ 34243 h 1095495"/>
                <a:gd name="connsiteX26" fmla="*/ 846558 w 1090895"/>
                <a:gd name="connsiteY26" fmla="*/ 128697 h 1095495"/>
                <a:gd name="connsiteX27" fmla="*/ 878225 w 1090895"/>
                <a:gd name="connsiteY27" fmla="*/ 208883 h 1095495"/>
                <a:gd name="connsiteX28" fmla="*/ 878225 w 1090895"/>
                <a:gd name="connsiteY28" fmla="*/ 345856 h 1095495"/>
                <a:gd name="connsiteX29" fmla="*/ 878225 w 1090895"/>
                <a:gd name="connsiteY29" fmla="*/ 357555 h 1095495"/>
                <a:gd name="connsiteX30" fmla="*/ 943843 w 1090895"/>
                <a:gd name="connsiteY30" fmla="*/ 357841 h 1095495"/>
                <a:gd name="connsiteX31" fmla="*/ 991487 w 1090895"/>
                <a:gd name="connsiteY31" fmla="*/ 362692 h 1095495"/>
                <a:gd name="connsiteX32" fmla="*/ 1090769 w 1090895"/>
                <a:gd name="connsiteY32" fmla="*/ 495955 h 1095495"/>
                <a:gd name="connsiteX33" fmla="*/ 1090769 w 1090895"/>
                <a:gd name="connsiteY33" fmla="*/ 957096 h 1095495"/>
                <a:gd name="connsiteX34" fmla="*/ 1090484 w 1090895"/>
                <a:gd name="connsiteY34" fmla="*/ 969937 h 1095495"/>
                <a:gd name="connsiteX35" fmla="*/ 1027719 w 1090895"/>
                <a:gd name="connsiteY35" fmla="*/ 1074664 h 1095495"/>
                <a:gd name="connsiteX36" fmla="*/ 974655 w 1090895"/>
                <a:gd name="connsiteY36" fmla="*/ 1095495 h 1095495"/>
                <a:gd name="connsiteX37" fmla="*/ 700488 w 1090895"/>
                <a:gd name="connsiteY37" fmla="*/ 33958 h 1095495"/>
                <a:gd name="connsiteX38" fmla="*/ 687079 w 1090895"/>
                <a:gd name="connsiteY38" fmla="*/ 33958 h 1095495"/>
                <a:gd name="connsiteX39" fmla="*/ 317624 w 1090895"/>
                <a:gd name="connsiteY39" fmla="*/ 33387 h 1095495"/>
                <a:gd name="connsiteX40" fmla="*/ 242877 w 1090895"/>
                <a:gd name="connsiteY40" fmla="*/ 108722 h 1095495"/>
                <a:gd name="connsiteX41" fmla="*/ 243448 w 1090895"/>
                <a:gd name="connsiteY41" fmla="*/ 629788 h 1095495"/>
                <a:gd name="connsiteX42" fmla="*/ 243448 w 1090895"/>
                <a:gd name="connsiteY42" fmla="*/ 643486 h 1095495"/>
                <a:gd name="connsiteX43" fmla="*/ 257142 w 1090895"/>
                <a:gd name="connsiteY43" fmla="*/ 643486 h 1095495"/>
                <a:gd name="connsiteX44" fmla="*/ 437447 w 1090895"/>
                <a:gd name="connsiteY44" fmla="*/ 643486 h 1095495"/>
                <a:gd name="connsiteX45" fmla="*/ 493365 w 1090895"/>
                <a:gd name="connsiteY45" fmla="*/ 715682 h 1095495"/>
                <a:gd name="connsiteX46" fmla="*/ 480241 w 1090895"/>
                <a:gd name="connsiteY46" fmla="*/ 743647 h 1095495"/>
                <a:gd name="connsiteX47" fmla="*/ 479671 w 1090895"/>
                <a:gd name="connsiteY47" fmla="*/ 823833 h 1095495"/>
                <a:gd name="connsiteX48" fmla="*/ 479385 w 1090895"/>
                <a:gd name="connsiteY48" fmla="*/ 905731 h 1095495"/>
                <a:gd name="connsiteX49" fmla="*/ 517044 w 1090895"/>
                <a:gd name="connsiteY49" fmla="*/ 915433 h 1095495"/>
                <a:gd name="connsiteX50" fmla="*/ 517044 w 1090895"/>
                <a:gd name="connsiteY50" fmla="*/ 901165 h 1095495"/>
                <a:gd name="connsiteX51" fmla="*/ 517329 w 1090895"/>
                <a:gd name="connsiteY51" fmla="*/ 496811 h 1095495"/>
                <a:gd name="connsiteX52" fmla="*/ 521038 w 1090895"/>
                <a:gd name="connsiteY52" fmla="*/ 460856 h 1095495"/>
                <a:gd name="connsiteX53" fmla="*/ 654270 w 1090895"/>
                <a:gd name="connsiteY53" fmla="*/ 357555 h 1095495"/>
                <a:gd name="connsiteX54" fmla="*/ 830296 w 1090895"/>
                <a:gd name="connsiteY54" fmla="*/ 357555 h 1095495"/>
                <a:gd name="connsiteX55" fmla="*/ 842279 w 1090895"/>
                <a:gd name="connsiteY55" fmla="*/ 357555 h 1095495"/>
                <a:gd name="connsiteX56" fmla="*/ 842279 w 1090895"/>
                <a:gd name="connsiteY56" fmla="*/ 186054 h 1095495"/>
                <a:gd name="connsiteX57" fmla="*/ 829155 w 1090895"/>
                <a:gd name="connsiteY57" fmla="*/ 186054 h 1095495"/>
                <a:gd name="connsiteX58" fmla="*/ 725593 w 1090895"/>
                <a:gd name="connsiteY58" fmla="*/ 186054 h 1095495"/>
                <a:gd name="connsiteX59" fmla="*/ 700202 w 1090895"/>
                <a:gd name="connsiteY59" fmla="*/ 160087 h 1095495"/>
                <a:gd name="connsiteX60" fmla="*/ 700202 w 1090895"/>
                <a:gd name="connsiteY60" fmla="*/ 47655 h 1095495"/>
                <a:gd name="connsiteX61" fmla="*/ 700488 w 1090895"/>
                <a:gd name="connsiteY61" fmla="*/ 33958 h 1095495"/>
                <a:gd name="connsiteX62" fmla="*/ 1058531 w 1090895"/>
                <a:gd name="connsiteY62" fmla="*/ 727381 h 1095495"/>
                <a:gd name="connsiteX63" fmla="*/ 1058531 w 1090895"/>
                <a:gd name="connsiteY63" fmla="*/ 499664 h 1095495"/>
                <a:gd name="connsiteX64" fmla="*/ 1056819 w 1090895"/>
                <a:gd name="connsiteY64" fmla="*/ 473126 h 1095495"/>
                <a:gd name="connsiteX65" fmla="*/ 952402 w 1090895"/>
                <a:gd name="connsiteY65" fmla="*/ 390372 h 1095495"/>
                <a:gd name="connsiteX66" fmla="*/ 656838 w 1090895"/>
                <a:gd name="connsiteY66" fmla="*/ 390372 h 1095495"/>
                <a:gd name="connsiteX67" fmla="*/ 549853 w 1090895"/>
                <a:gd name="connsiteY67" fmla="*/ 497952 h 1095495"/>
                <a:gd name="connsiteX68" fmla="*/ 549853 w 1090895"/>
                <a:gd name="connsiteY68" fmla="*/ 956810 h 1095495"/>
                <a:gd name="connsiteX69" fmla="*/ 550994 w 1090895"/>
                <a:gd name="connsiteY69" fmla="*/ 975929 h 1095495"/>
                <a:gd name="connsiteX70" fmla="*/ 654555 w 1090895"/>
                <a:gd name="connsiteY70" fmla="*/ 1063535 h 1095495"/>
                <a:gd name="connsiteX71" fmla="*/ 950119 w 1090895"/>
                <a:gd name="connsiteY71" fmla="*/ 1063820 h 1095495"/>
                <a:gd name="connsiteX72" fmla="*/ 1059101 w 1090895"/>
                <a:gd name="connsiteY72" fmla="*/ 954242 h 1095495"/>
                <a:gd name="connsiteX73" fmla="*/ 1058531 w 1090895"/>
                <a:gd name="connsiteY73" fmla="*/ 727381 h 1095495"/>
                <a:gd name="connsiteX74" fmla="*/ 204363 w 1090895"/>
                <a:gd name="connsiteY74" fmla="*/ 1054689 h 1095495"/>
                <a:gd name="connsiteX75" fmla="*/ 318765 w 1090895"/>
                <a:gd name="connsiteY75" fmla="*/ 939689 h 1095495"/>
                <a:gd name="connsiteX76" fmla="*/ 205218 w 1090895"/>
                <a:gd name="connsiteY76" fmla="*/ 825830 h 1095495"/>
                <a:gd name="connsiteX77" fmla="*/ 90816 w 1090895"/>
                <a:gd name="connsiteY77" fmla="*/ 939689 h 1095495"/>
                <a:gd name="connsiteX78" fmla="*/ 204363 w 1090895"/>
                <a:gd name="connsiteY78" fmla="*/ 1054689 h 1095495"/>
                <a:gd name="connsiteX79" fmla="*/ 311918 w 1090895"/>
                <a:gd name="connsiteY79" fmla="*/ 725099 h 1095495"/>
                <a:gd name="connsiteX80" fmla="*/ 434594 w 1090895"/>
                <a:gd name="connsiteY80" fmla="*/ 725099 h 1095495"/>
                <a:gd name="connsiteX81" fmla="*/ 461412 w 1090895"/>
                <a:gd name="connsiteY81" fmla="*/ 700843 h 1095495"/>
                <a:gd name="connsiteX82" fmla="*/ 434880 w 1090895"/>
                <a:gd name="connsiteY82" fmla="*/ 677729 h 1095495"/>
                <a:gd name="connsiteX83" fmla="*/ 190668 w 1090895"/>
                <a:gd name="connsiteY83" fmla="*/ 677729 h 1095495"/>
                <a:gd name="connsiteX84" fmla="*/ 180113 w 1090895"/>
                <a:gd name="connsiteY84" fmla="*/ 679156 h 1095495"/>
                <a:gd name="connsiteX85" fmla="*/ 164992 w 1090895"/>
                <a:gd name="connsiteY85" fmla="*/ 705409 h 1095495"/>
                <a:gd name="connsiteX86" fmla="*/ 189527 w 1090895"/>
                <a:gd name="connsiteY86" fmla="*/ 724813 h 1095495"/>
                <a:gd name="connsiteX87" fmla="*/ 311918 w 1090895"/>
                <a:gd name="connsiteY87" fmla="*/ 725099 h 1095495"/>
                <a:gd name="connsiteX88" fmla="*/ 313345 w 1090895"/>
                <a:gd name="connsiteY88" fmla="*/ 759627 h 1095495"/>
                <a:gd name="connsiteX89" fmla="*/ 190668 w 1090895"/>
                <a:gd name="connsiteY89" fmla="*/ 759627 h 1095495"/>
                <a:gd name="connsiteX90" fmla="*/ 164707 w 1090895"/>
                <a:gd name="connsiteY90" fmla="*/ 778746 h 1095495"/>
                <a:gd name="connsiteX91" fmla="*/ 177260 w 1090895"/>
                <a:gd name="connsiteY91" fmla="*/ 793870 h 1095495"/>
                <a:gd name="connsiteX92" fmla="*/ 263133 w 1090895"/>
                <a:gd name="connsiteY92" fmla="*/ 806141 h 1095495"/>
                <a:gd name="connsiteX93" fmla="*/ 268268 w 1090895"/>
                <a:gd name="connsiteY93" fmla="*/ 806711 h 1095495"/>
                <a:gd name="connsiteX94" fmla="*/ 438018 w 1090895"/>
                <a:gd name="connsiteY94" fmla="*/ 806426 h 1095495"/>
                <a:gd name="connsiteX95" fmla="*/ 460556 w 1090895"/>
                <a:gd name="connsiteY95" fmla="*/ 786165 h 1095495"/>
                <a:gd name="connsiteX96" fmla="*/ 434880 w 1090895"/>
                <a:gd name="connsiteY96" fmla="*/ 759342 h 1095495"/>
                <a:gd name="connsiteX97" fmla="*/ 313345 w 1090895"/>
                <a:gd name="connsiteY97" fmla="*/ 759627 h 1095495"/>
                <a:gd name="connsiteX98" fmla="*/ 302503 w 1090895"/>
                <a:gd name="connsiteY98" fmla="*/ 1052406 h 1095495"/>
                <a:gd name="connsiteX99" fmla="*/ 324756 w 1090895"/>
                <a:gd name="connsiteY99" fmla="*/ 1052406 h 1095495"/>
                <a:gd name="connsiteX100" fmla="*/ 435735 w 1090895"/>
                <a:gd name="connsiteY100" fmla="*/ 1052406 h 1095495"/>
                <a:gd name="connsiteX101" fmla="*/ 461412 w 1090895"/>
                <a:gd name="connsiteY101" fmla="*/ 1028150 h 1095495"/>
                <a:gd name="connsiteX102" fmla="*/ 436021 w 1090895"/>
                <a:gd name="connsiteY102" fmla="*/ 1005036 h 1095495"/>
                <a:gd name="connsiteX103" fmla="*/ 343300 w 1090895"/>
                <a:gd name="connsiteY103" fmla="*/ 1005036 h 1095495"/>
                <a:gd name="connsiteX104" fmla="*/ 334456 w 1090895"/>
                <a:gd name="connsiteY104" fmla="*/ 1008746 h 1095495"/>
                <a:gd name="connsiteX105" fmla="*/ 302503 w 1090895"/>
                <a:gd name="connsiteY105" fmla="*/ 1052406 h 1095495"/>
                <a:gd name="connsiteX106" fmla="*/ 315056 w 1090895"/>
                <a:gd name="connsiteY106" fmla="*/ 841240 h 1095495"/>
                <a:gd name="connsiteX107" fmla="*/ 339877 w 1090895"/>
                <a:gd name="connsiteY107" fmla="*/ 883758 h 1095495"/>
                <a:gd name="connsiteX108" fmla="*/ 349006 w 1090895"/>
                <a:gd name="connsiteY108" fmla="*/ 888324 h 1095495"/>
                <a:gd name="connsiteX109" fmla="*/ 435165 w 1090895"/>
                <a:gd name="connsiteY109" fmla="*/ 888324 h 1095495"/>
                <a:gd name="connsiteX110" fmla="*/ 461127 w 1090895"/>
                <a:gd name="connsiteY110" fmla="*/ 864925 h 1095495"/>
                <a:gd name="connsiteX111" fmla="*/ 434880 w 1090895"/>
                <a:gd name="connsiteY111" fmla="*/ 841240 h 1095495"/>
                <a:gd name="connsiteX112" fmla="*/ 388947 w 1090895"/>
                <a:gd name="connsiteY112" fmla="*/ 841240 h 1095495"/>
                <a:gd name="connsiteX113" fmla="*/ 315056 w 1090895"/>
                <a:gd name="connsiteY113" fmla="*/ 841240 h 1095495"/>
                <a:gd name="connsiteX114" fmla="*/ 349006 w 1090895"/>
                <a:gd name="connsiteY114" fmla="*/ 969937 h 1095495"/>
                <a:gd name="connsiteX115" fmla="*/ 440871 w 1090895"/>
                <a:gd name="connsiteY115" fmla="*/ 969652 h 1095495"/>
                <a:gd name="connsiteX116" fmla="*/ 460841 w 1090895"/>
                <a:gd name="connsiteY116" fmla="*/ 949391 h 1095495"/>
                <a:gd name="connsiteX117" fmla="*/ 434594 w 1090895"/>
                <a:gd name="connsiteY117" fmla="*/ 923138 h 1095495"/>
                <a:gd name="connsiteX118" fmla="*/ 362130 w 1090895"/>
                <a:gd name="connsiteY118" fmla="*/ 923138 h 1095495"/>
                <a:gd name="connsiteX119" fmla="*/ 351289 w 1090895"/>
                <a:gd name="connsiteY119" fmla="*/ 923709 h 1095495"/>
                <a:gd name="connsiteX120" fmla="*/ 349006 w 1090895"/>
                <a:gd name="connsiteY120" fmla="*/ 969937 h 1095495"/>
                <a:gd name="connsiteX121" fmla="*/ 735579 w 1090895"/>
                <a:gd name="connsiteY121" fmla="*/ 61352 h 1095495"/>
                <a:gd name="connsiteX122" fmla="*/ 735579 w 1090895"/>
                <a:gd name="connsiteY122" fmla="*/ 150670 h 1095495"/>
                <a:gd name="connsiteX123" fmla="*/ 820026 w 1090895"/>
                <a:gd name="connsiteY123" fmla="*/ 150670 h 1095495"/>
                <a:gd name="connsiteX124" fmla="*/ 735579 w 1090895"/>
                <a:gd name="connsiteY124" fmla="*/ 61352 h 1095495"/>
                <a:gd name="connsiteX125" fmla="*/ 34898 w 1090895"/>
                <a:gd name="connsiteY125" fmla="*/ 959664 h 1095495"/>
                <a:gd name="connsiteX126" fmla="*/ 64854 w 1090895"/>
                <a:gd name="connsiteY126" fmla="*/ 985346 h 1095495"/>
                <a:gd name="connsiteX127" fmla="*/ 59434 w 1090895"/>
                <a:gd name="connsiteY127" fmla="*/ 959664 h 1095495"/>
                <a:gd name="connsiteX128" fmla="*/ 34898 w 1090895"/>
                <a:gd name="connsiteY128" fmla="*/ 959664 h 1095495"/>
                <a:gd name="connsiteX129" fmla="*/ 62286 w 1090895"/>
                <a:gd name="connsiteY129" fmla="*/ 902021 h 1095495"/>
                <a:gd name="connsiteX130" fmla="*/ 34328 w 1090895"/>
                <a:gd name="connsiteY130" fmla="*/ 925992 h 1095495"/>
                <a:gd name="connsiteX131" fmla="*/ 62286 w 1090895"/>
                <a:gd name="connsiteY131" fmla="*/ 902021 h 1095495"/>
                <a:gd name="connsiteX132" fmla="*/ 99375 w 1090895"/>
                <a:gd name="connsiteY132" fmla="*/ 837245 h 1095495"/>
                <a:gd name="connsiteX133" fmla="*/ 97663 w 1090895"/>
                <a:gd name="connsiteY133" fmla="*/ 834962 h 1095495"/>
                <a:gd name="connsiteX134" fmla="*/ 57722 w 1090895"/>
                <a:gd name="connsiteY134" fmla="*/ 865495 h 1095495"/>
                <a:gd name="connsiteX135" fmla="*/ 60004 w 1090895"/>
                <a:gd name="connsiteY135" fmla="*/ 870061 h 1095495"/>
                <a:gd name="connsiteX136" fmla="*/ 78833 w 1090895"/>
                <a:gd name="connsiteY136" fmla="*/ 864925 h 1095495"/>
                <a:gd name="connsiteX137" fmla="*/ 99375 w 1090895"/>
                <a:gd name="connsiteY137" fmla="*/ 837245 h 1095495"/>
                <a:gd name="connsiteX138" fmla="*/ 97663 w 1090895"/>
                <a:gd name="connsiteY138" fmla="*/ 1045272 h 1095495"/>
                <a:gd name="connsiteX139" fmla="*/ 99660 w 1090895"/>
                <a:gd name="connsiteY139" fmla="*/ 1042989 h 1095495"/>
                <a:gd name="connsiteX140" fmla="*/ 86536 w 1090895"/>
                <a:gd name="connsiteY140" fmla="*/ 1026438 h 1095495"/>
                <a:gd name="connsiteX141" fmla="*/ 62286 w 1090895"/>
                <a:gd name="connsiteY141" fmla="*/ 1020446 h 1095495"/>
                <a:gd name="connsiteX142" fmla="*/ 97663 w 1090895"/>
                <a:gd name="connsiteY142" fmla="*/ 1045272 h 109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090895" h="1095495">
                  <a:moveTo>
                    <a:pt x="974655" y="1095495"/>
                  </a:moveTo>
                  <a:cubicBezTo>
                    <a:pt x="861393" y="1095495"/>
                    <a:pt x="748132" y="1095495"/>
                    <a:pt x="635156" y="1095495"/>
                  </a:cubicBezTo>
                  <a:cubicBezTo>
                    <a:pt x="633444" y="1094924"/>
                    <a:pt x="632017" y="1094068"/>
                    <a:pt x="630306" y="1093783"/>
                  </a:cubicBezTo>
                  <a:cubicBezTo>
                    <a:pt x="571535" y="1083225"/>
                    <a:pt x="529026" y="1040706"/>
                    <a:pt x="519326" y="981922"/>
                  </a:cubicBezTo>
                  <a:cubicBezTo>
                    <a:pt x="517615" y="971649"/>
                    <a:pt x="517615" y="960805"/>
                    <a:pt x="516759" y="950247"/>
                  </a:cubicBezTo>
                  <a:cubicBezTo>
                    <a:pt x="509626" y="950247"/>
                    <a:pt x="503350" y="950247"/>
                    <a:pt x="498500" y="950247"/>
                  </a:cubicBezTo>
                  <a:cubicBezTo>
                    <a:pt x="492509" y="963659"/>
                    <a:pt x="487088" y="975929"/>
                    <a:pt x="480812" y="989627"/>
                  </a:cubicBezTo>
                  <a:cubicBezTo>
                    <a:pt x="496503" y="1008746"/>
                    <a:pt x="501353" y="1031289"/>
                    <a:pt x="488800" y="1055545"/>
                  </a:cubicBezTo>
                  <a:cubicBezTo>
                    <a:pt x="476247" y="1079800"/>
                    <a:pt x="454565" y="1087220"/>
                    <a:pt x="428318" y="1087220"/>
                  </a:cubicBezTo>
                  <a:cubicBezTo>
                    <a:pt x="337880" y="1086649"/>
                    <a:pt x="247442" y="1087220"/>
                    <a:pt x="157289" y="1086934"/>
                  </a:cubicBezTo>
                  <a:cubicBezTo>
                    <a:pt x="146163" y="1086934"/>
                    <a:pt x="135322" y="1086649"/>
                    <a:pt x="124195" y="1085222"/>
                  </a:cubicBezTo>
                  <a:cubicBezTo>
                    <a:pt x="58007" y="1075805"/>
                    <a:pt x="4657" y="1019304"/>
                    <a:pt x="378" y="954528"/>
                  </a:cubicBezTo>
                  <a:cubicBezTo>
                    <a:pt x="-4472" y="881190"/>
                    <a:pt x="37751" y="818982"/>
                    <a:pt x="105366" y="799863"/>
                  </a:cubicBezTo>
                  <a:cubicBezTo>
                    <a:pt x="113354" y="797580"/>
                    <a:pt x="121627" y="796153"/>
                    <a:pt x="130472" y="794156"/>
                  </a:cubicBezTo>
                  <a:cubicBezTo>
                    <a:pt x="127333" y="774180"/>
                    <a:pt x="133039" y="757059"/>
                    <a:pt x="145877" y="742505"/>
                  </a:cubicBezTo>
                  <a:cubicBezTo>
                    <a:pt x="144451" y="740508"/>
                    <a:pt x="143310" y="739366"/>
                    <a:pt x="142169" y="737940"/>
                  </a:cubicBezTo>
                  <a:cubicBezTo>
                    <a:pt x="127904" y="718821"/>
                    <a:pt x="125051" y="697989"/>
                    <a:pt x="135322" y="676587"/>
                  </a:cubicBezTo>
                  <a:cubicBezTo>
                    <a:pt x="145877" y="654900"/>
                    <a:pt x="164136" y="643771"/>
                    <a:pt x="188386" y="643771"/>
                  </a:cubicBezTo>
                  <a:cubicBezTo>
                    <a:pt x="194663" y="643771"/>
                    <a:pt x="200939" y="643771"/>
                    <a:pt x="208357" y="643771"/>
                  </a:cubicBezTo>
                  <a:cubicBezTo>
                    <a:pt x="208357" y="637778"/>
                    <a:pt x="208357" y="633213"/>
                    <a:pt x="208357" y="628647"/>
                  </a:cubicBezTo>
                  <a:cubicBezTo>
                    <a:pt x="208357" y="456575"/>
                    <a:pt x="208357" y="284218"/>
                    <a:pt x="208357" y="112146"/>
                  </a:cubicBezTo>
                  <a:cubicBezTo>
                    <a:pt x="208357" y="105868"/>
                    <a:pt x="208357" y="99305"/>
                    <a:pt x="208927" y="93027"/>
                  </a:cubicBezTo>
                  <a:cubicBezTo>
                    <a:pt x="213207" y="50223"/>
                    <a:pt x="236030" y="21402"/>
                    <a:pt x="275686" y="5993"/>
                  </a:cubicBezTo>
                  <a:cubicBezTo>
                    <a:pt x="281962" y="3710"/>
                    <a:pt x="288524" y="1998"/>
                    <a:pt x="294801" y="0"/>
                  </a:cubicBezTo>
                  <a:cubicBezTo>
                    <a:pt x="428033" y="0"/>
                    <a:pt x="560979" y="0"/>
                    <a:pt x="694211" y="0"/>
                  </a:cubicBezTo>
                  <a:cubicBezTo>
                    <a:pt x="718176" y="5422"/>
                    <a:pt x="739573" y="15695"/>
                    <a:pt x="756691" y="34243"/>
                  </a:cubicBezTo>
                  <a:cubicBezTo>
                    <a:pt x="786646" y="65918"/>
                    <a:pt x="816602" y="97593"/>
                    <a:pt x="846558" y="128697"/>
                  </a:cubicBezTo>
                  <a:cubicBezTo>
                    <a:pt x="868240" y="151241"/>
                    <a:pt x="878511" y="177494"/>
                    <a:pt x="878225" y="208883"/>
                  </a:cubicBezTo>
                  <a:cubicBezTo>
                    <a:pt x="877940" y="254541"/>
                    <a:pt x="878225" y="300198"/>
                    <a:pt x="878225" y="345856"/>
                  </a:cubicBezTo>
                  <a:cubicBezTo>
                    <a:pt x="878225" y="349565"/>
                    <a:pt x="878225" y="353275"/>
                    <a:pt x="878225" y="357555"/>
                  </a:cubicBezTo>
                  <a:cubicBezTo>
                    <a:pt x="901334" y="357555"/>
                    <a:pt x="922446" y="356985"/>
                    <a:pt x="943843" y="357841"/>
                  </a:cubicBezTo>
                  <a:cubicBezTo>
                    <a:pt x="959819" y="358412"/>
                    <a:pt x="976081" y="358697"/>
                    <a:pt x="991487" y="362692"/>
                  </a:cubicBezTo>
                  <a:cubicBezTo>
                    <a:pt x="1051684" y="378101"/>
                    <a:pt x="1090484" y="431178"/>
                    <a:pt x="1090769" y="495955"/>
                  </a:cubicBezTo>
                  <a:cubicBezTo>
                    <a:pt x="1091054" y="649764"/>
                    <a:pt x="1090769" y="803287"/>
                    <a:pt x="1090769" y="957096"/>
                  </a:cubicBezTo>
                  <a:cubicBezTo>
                    <a:pt x="1090769" y="961376"/>
                    <a:pt x="1090769" y="965657"/>
                    <a:pt x="1090484" y="969937"/>
                  </a:cubicBezTo>
                  <a:cubicBezTo>
                    <a:pt x="1087060" y="1015309"/>
                    <a:pt x="1066234" y="1050979"/>
                    <a:pt x="1027719" y="1074664"/>
                  </a:cubicBezTo>
                  <a:cubicBezTo>
                    <a:pt x="1011457" y="1084081"/>
                    <a:pt x="992343" y="1088647"/>
                    <a:pt x="974655" y="1095495"/>
                  </a:cubicBezTo>
                  <a:close/>
                  <a:moveTo>
                    <a:pt x="700488" y="33958"/>
                  </a:moveTo>
                  <a:cubicBezTo>
                    <a:pt x="694782" y="33958"/>
                    <a:pt x="690788" y="33958"/>
                    <a:pt x="687079" y="33958"/>
                  </a:cubicBezTo>
                  <a:cubicBezTo>
                    <a:pt x="563832" y="33958"/>
                    <a:pt x="440871" y="34814"/>
                    <a:pt x="317624" y="33387"/>
                  </a:cubicBezTo>
                  <a:cubicBezTo>
                    <a:pt x="276827" y="33102"/>
                    <a:pt x="242592" y="60496"/>
                    <a:pt x="242877" y="108722"/>
                  </a:cubicBezTo>
                  <a:cubicBezTo>
                    <a:pt x="244018" y="282506"/>
                    <a:pt x="243448" y="456004"/>
                    <a:pt x="243448" y="629788"/>
                  </a:cubicBezTo>
                  <a:cubicBezTo>
                    <a:pt x="243448" y="634069"/>
                    <a:pt x="243448" y="638064"/>
                    <a:pt x="243448" y="643486"/>
                  </a:cubicBezTo>
                  <a:cubicBezTo>
                    <a:pt x="248868" y="643486"/>
                    <a:pt x="253148" y="643486"/>
                    <a:pt x="257142" y="643486"/>
                  </a:cubicBezTo>
                  <a:cubicBezTo>
                    <a:pt x="317339" y="643486"/>
                    <a:pt x="377536" y="643200"/>
                    <a:pt x="437447" y="643486"/>
                  </a:cubicBezTo>
                  <a:cubicBezTo>
                    <a:pt x="475677" y="643771"/>
                    <a:pt x="503065" y="678585"/>
                    <a:pt x="493365" y="715682"/>
                  </a:cubicBezTo>
                  <a:cubicBezTo>
                    <a:pt x="490797" y="725384"/>
                    <a:pt x="484806" y="734230"/>
                    <a:pt x="480241" y="743647"/>
                  </a:cubicBezTo>
                  <a:cubicBezTo>
                    <a:pt x="500782" y="770756"/>
                    <a:pt x="500782" y="792729"/>
                    <a:pt x="479671" y="823833"/>
                  </a:cubicBezTo>
                  <a:cubicBezTo>
                    <a:pt x="500782" y="855222"/>
                    <a:pt x="500782" y="874627"/>
                    <a:pt x="479385" y="905731"/>
                  </a:cubicBezTo>
                  <a:cubicBezTo>
                    <a:pt x="488515" y="922282"/>
                    <a:pt x="503635" y="912294"/>
                    <a:pt x="517044" y="915433"/>
                  </a:cubicBezTo>
                  <a:cubicBezTo>
                    <a:pt x="517044" y="909726"/>
                    <a:pt x="517044" y="905446"/>
                    <a:pt x="517044" y="901165"/>
                  </a:cubicBezTo>
                  <a:cubicBezTo>
                    <a:pt x="517044" y="766476"/>
                    <a:pt x="517044" y="631501"/>
                    <a:pt x="517329" y="496811"/>
                  </a:cubicBezTo>
                  <a:cubicBezTo>
                    <a:pt x="517329" y="484826"/>
                    <a:pt x="518185" y="472555"/>
                    <a:pt x="521038" y="460856"/>
                  </a:cubicBezTo>
                  <a:cubicBezTo>
                    <a:pt x="535588" y="398933"/>
                    <a:pt x="588938" y="357841"/>
                    <a:pt x="654270" y="357555"/>
                  </a:cubicBezTo>
                  <a:cubicBezTo>
                    <a:pt x="713041" y="357270"/>
                    <a:pt x="771811" y="357555"/>
                    <a:pt x="830296" y="357555"/>
                  </a:cubicBezTo>
                  <a:cubicBezTo>
                    <a:pt x="834290" y="357555"/>
                    <a:pt x="838570" y="357555"/>
                    <a:pt x="842279" y="357555"/>
                  </a:cubicBezTo>
                  <a:cubicBezTo>
                    <a:pt x="842279" y="299627"/>
                    <a:pt x="842279" y="243126"/>
                    <a:pt x="842279" y="186054"/>
                  </a:cubicBezTo>
                  <a:cubicBezTo>
                    <a:pt x="836858" y="186054"/>
                    <a:pt x="833149" y="186054"/>
                    <a:pt x="829155" y="186054"/>
                  </a:cubicBezTo>
                  <a:cubicBezTo>
                    <a:pt x="794634" y="186054"/>
                    <a:pt x="760114" y="186054"/>
                    <a:pt x="725593" y="186054"/>
                  </a:cubicBezTo>
                  <a:cubicBezTo>
                    <a:pt x="704482" y="186054"/>
                    <a:pt x="700202" y="181774"/>
                    <a:pt x="700202" y="160087"/>
                  </a:cubicBezTo>
                  <a:cubicBezTo>
                    <a:pt x="700202" y="122705"/>
                    <a:pt x="700202" y="85322"/>
                    <a:pt x="700202" y="47655"/>
                  </a:cubicBezTo>
                  <a:cubicBezTo>
                    <a:pt x="700488" y="43660"/>
                    <a:pt x="700488" y="39380"/>
                    <a:pt x="700488" y="33958"/>
                  </a:cubicBezTo>
                  <a:close/>
                  <a:moveTo>
                    <a:pt x="1058531" y="727381"/>
                  </a:moveTo>
                  <a:cubicBezTo>
                    <a:pt x="1058531" y="651476"/>
                    <a:pt x="1058531" y="575570"/>
                    <a:pt x="1058531" y="499664"/>
                  </a:cubicBezTo>
                  <a:cubicBezTo>
                    <a:pt x="1058531" y="490818"/>
                    <a:pt x="1058531" y="481687"/>
                    <a:pt x="1056819" y="473126"/>
                  </a:cubicBezTo>
                  <a:cubicBezTo>
                    <a:pt x="1046834" y="422617"/>
                    <a:pt x="1006037" y="390372"/>
                    <a:pt x="952402" y="390372"/>
                  </a:cubicBezTo>
                  <a:cubicBezTo>
                    <a:pt x="853975" y="390372"/>
                    <a:pt x="755264" y="390372"/>
                    <a:pt x="656838" y="390372"/>
                  </a:cubicBezTo>
                  <a:cubicBezTo>
                    <a:pt x="592932" y="390372"/>
                    <a:pt x="549853" y="433746"/>
                    <a:pt x="549853" y="497952"/>
                  </a:cubicBezTo>
                  <a:cubicBezTo>
                    <a:pt x="549853" y="650905"/>
                    <a:pt x="549853" y="803858"/>
                    <a:pt x="549853" y="956810"/>
                  </a:cubicBezTo>
                  <a:cubicBezTo>
                    <a:pt x="549853" y="963088"/>
                    <a:pt x="549853" y="969652"/>
                    <a:pt x="550994" y="975929"/>
                  </a:cubicBezTo>
                  <a:cubicBezTo>
                    <a:pt x="559838" y="1028721"/>
                    <a:pt x="600635" y="1063250"/>
                    <a:pt x="654555" y="1063535"/>
                  </a:cubicBezTo>
                  <a:cubicBezTo>
                    <a:pt x="752982" y="1063820"/>
                    <a:pt x="851693" y="1062679"/>
                    <a:pt x="950119" y="1063820"/>
                  </a:cubicBezTo>
                  <a:cubicBezTo>
                    <a:pt x="1012313" y="1064676"/>
                    <a:pt x="1060528" y="1017592"/>
                    <a:pt x="1059101" y="954242"/>
                  </a:cubicBezTo>
                  <a:cubicBezTo>
                    <a:pt x="1057390" y="878622"/>
                    <a:pt x="1058531" y="803002"/>
                    <a:pt x="1058531" y="727381"/>
                  </a:cubicBezTo>
                  <a:close/>
                  <a:moveTo>
                    <a:pt x="204363" y="1054689"/>
                  </a:moveTo>
                  <a:cubicBezTo>
                    <a:pt x="267983" y="1054689"/>
                    <a:pt x="318480" y="1003895"/>
                    <a:pt x="318765" y="939689"/>
                  </a:cubicBezTo>
                  <a:cubicBezTo>
                    <a:pt x="319050" y="877766"/>
                    <a:pt x="267127" y="825830"/>
                    <a:pt x="205218" y="825830"/>
                  </a:cubicBezTo>
                  <a:cubicBezTo>
                    <a:pt x="142454" y="825830"/>
                    <a:pt x="90530" y="877195"/>
                    <a:pt x="90816" y="939689"/>
                  </a:cubicBezTo>
                  <a:cubicBezTo>
                    <a:pt x="90530" y="1003039"/>
                    <a:pt x="141598" y="1054403"/>
                    <a:pt x="204363" y="1054689"/>
                  </a:cubicBezTo>
                  <a:close/>
                  <a:moveTo>
                    <a:pt x="311918" y="725099"/>
                  </a:moveTo>
                  <a:cubicBezTo>
                    <a:pt x="352715" y="725099"/>
                    <a:pt x="393797" y="725099"/>
                    <a:pt x="434594" y="725099"/>
                  </a:cubicBezTo>
                  <a:cubicBezTo>
                    <a:pt x="450856" y="725099"/>
                    <a:pt x="461697" y="715111"/>
                    <a:pt x="461412" y="700843"/>
                  </a:cubicBezTo>
                  <a:cubicBezTo>
                    <a:pt x="461127" y="687146"/>
                    <a:pt x="450571" y="677729"/>
                    <a:pt x="434880" y="677729"/>
                  </a:cubicBezTo>
                  <a:cubicBezTo>
                    <a:pt x="353571" y="677729"/>
                    <a:pt x="271977" y="677729"/>
                    <a:pt x="190668" y="677729"/>
                  </a:cubicBezTo>
                  <a:cubicBezTo>
                    <a:pt x="187245" y="677729"/>
                    <a:pt x="183536" y="678014"/>
                    <a:pt x="180113" y="679156"/>
                  </a:cubicBezTo>
                  <a:cubicBezTo>
                    <a:pt x="168986" y="682865"/>
                    <a:pt x="162995" y="693709"/>
                    <a:pt x="164992" y="705409"/>
                  </a:cubicBezTo>
                  <a:cubicBezTo>
                    <a:pt x="166989" y="716823"/>
                    <a:pt x="176118" y="724813"/>
                    <a:pt x="189527" y="724813"/>
                  </a:cubicBezTo>
                  <a:cubicBezTo>
                    <a:pt x="230039" y="725384"/>
                    <a:pt x="270836" y="725099"/>
                    <a:pt x="311918" y="725099"/>
                  </a:cubicBezTo>
                  <a:close/>
                  <a:moveTo>
                    <a:pt x="313345" y="759627"/>
                  </a:moveTo>
                  <a:cubicBezTo>
                    <a:pt x="272548" y="759627"/>
                    <a:pt x="231465" y="759627"/>
                    <a:pt x="190668" y="759627"/>
                  </a:cubicBezTo>
                  <a:cubicBezTo>
                    <a:pt x="176404" y="759627"/>
                    <a:pt x="166989" y="767046"/>
                    <a:pt x="164707" y="778746"/>
                  </a:cubicBezTo>
                  <a:cubicBezTo>
                    <a:pt x="162424" y="790731"/>
                    <a:pt x="165277" y="794156"/>
                    <a:pt x="177260" y="793870"/>
                  </a:cubicBezTo>
                  <a:cubicBezTo>
                    <a:pt x="206645" y="793299"/>
                    <a:pt x="235745" y="793585"/>
                    <a:pt x="263133" y="806141"/>
                  </a:cubicBezTo>
                  <a:cubicBezTo>
                    <a:pt x="264559" y="806711"/>
                    <a:pt x="266556" y="806711"/>
                    <a:pt x="268268" y="806711"/>
                  </a:cubicBezTo>
                  <a:cubicBezTo>
                    <a:pt x="324756" y="806711"/>
                    <a:pt x="381530" y="806711"/>
                    <a:pt x="438018" y="806426"/>
                  </a:cubicBezTo>
                  <a:cubicBezTo>
                    <a:pt x="450285" y="806426"/>
                    <a:pt x="458844" y="797865"/>
                    <a:pt x="460556" y="786165"/>
                  </a:cubicBezTo>
                  <a:cubicBezTo>
                    <a:pt x="462838" y="771327"/>
                    <a:pt x="451712" y="759342"/>
                    <a:pt x="434880" y="759342"/>
                  </a:cubicBezTo>
                  <a:cubicBezTo>
                    <a:pt x="394368" y="759342"/>
                    <a:pt x="353856" y="759627"/>
                    <a:pt x="313345" y="759627"/>
                  </a:cubicBezTo>
                  <a:close/>
                  <a:moveTo>
                    <a:pt x="302503" y="1052406"/>
                  </a:moveTo>
                  <a:cubicBezTo>
                    <a:pt x="309636" y="1052406"/>
                    <a:pt x="317053" y="1052406"/>
                    <a:pt x="324756" y="1052406"/>
                  </a:cubicBezTo>
                  <a:cubicBezTo>
                    <a:pt x="361844" y="1052406"/>
                    <a:pt x="398647" y="1052691"/>
                    <a:pt x="435735" y="1052406"/>
                  </a:cubicBezTo>
                  <a:cubicBezTo>
                    <a:pt x="450856" y="1052406"/>
                    <a:pt x="461697" y="1041848"/>
                    <a:pt x="461412" y="1028150"/>
                  </a:cubicBezTo>
                  <a:cubicBezTo>
                    <a:pt x="461127" y="1014738"/>
                    <a:pt x="451141" y="1005322"/>
                    <a:pt x="436021" y="1005036"/>
                  </a:cubicBezTo>
                  <a:cubicBezTo>
                    <a:pt x="405209" y="1004751"/>
                    <a:pt x="374112" y="1004751"/>
                    <a:pt x="343300" y="1005036"/>
                  </a:cubicBezTo>
                  <a:cubicBezTo>
                    <a:pt x="340162" y="1005036"/>
                    <a:pt x="336168" y="1006463"/>
                    <a:pt x="334456" y="1008746"/>
                  </a:cubicBezTo>
                  <a:cubicBezTo>
                    <a:pt x="323330" y="1023014"/>
                    <a:pt x="313345" y="1037282"/>
                    <a:pt x="302503" y="1052406"/>
                  </a:cubicBezTo>
                  <a:close/>
                  <a:moveTo>
                    <a:pt x="315056" y="841240"/>
                  </a:moveTo>
                  <a:cubicBezTo>
                    <a:pt x="323615" y="856364"/>
                    <a:pt x="331318" y="870346"/>
                    <a:pt x="339877" y="883758"/>
                  </a:cubicBezTo>
                  <a:cubicBezTo>
                    <a:pt x="341589" y="886327"/>
                    <a:pt x="345868" y="888324"/>
                    <a:pt x="349006" y="888324"/>
                  </a:cubicBezTo>
                  <a:cubicBezTo>
                    <a:pt x="377821" y="888609"/>
                    <a:pt x="406636" y="888609"/>
                    <a:pt x="435165" y="888324"/>
                  </a:cubicBezTo>
                  <a:cubicBezTo>
                    <a:pt x="450856" y="888324"/>
                    <a:pt x="461127" y="878622"/>
                    <a:pt x="461127" y="864925"/>
                  </a:cubicBezTo>
                  <a:cubicBezTo>
                    <a:pt x="461127" y="851513"/>
                    <a:pt x="450571" y="841525"/>
                    <a:pt x="434880" y="841240"/>
                  </a:cubicBezTo>
                  <a:cubicBezTo>
                    <a:pt x="419759" y="840954"/>
                    <a:pt x="404353" y="841240"/>
                    <a:pt x="388947" y="841240"/>
                  </a:cubicBezTo>
                  <a:cubicBezTo>
                    <a:pt x="364412" y="841240"/>
                    <a:pt x="339877" y="841240"/>
                    <a:pt x="315056" y="841240"/>
                  </a:cubicBezTo>
                  <a:close/>
                  <a:moveTo>
                    <a:pt x="349006" y="969937"/>
                  </a:moveTo>
                  <a:cubicBezTo>
                    <a:pt x="379818" y="969937"/>
                    <a:pt x="410344" y="970508"/>
                    <a:pt x="440871" y="969652"/>
                  </a:cubicBezTo>
                  <a:cubicBezTo>
                    <a:pt x="451997" y="969366"/>
                    <a:pt x="459415" y="960235"/>
                    <a:pt x="460841" y="949391"/>
                  </a:cubicBezTo>
                  <a:cubicBezTo>
                    <a:pt x="462838" y="934552"/>
                    <a:pt x="451997" y="923423"/>
                    <a:pt x="434594" y="923138"/>
                  </a:cubicBezTo>
                  <a:cubicBezTo>
                    <a:pt x="410344" y="922853"/>
                    <a:pt x="386380" y="923138"/>
                    <a:pt x="362130" y="923138"/>
                  </a:cubicBezTo>
                  <a:cubicBezTo>
                    <a:pt x="358421" y="923138"/>
                    <a:pt x="354712" y="923423"/>
                    <a:pt x="351289" y="923709"/>
                  </a:cubicBezTo>
                  <a:cubicBezTo>
                    <a:pt x="350433" y="939689"/>
                    <a:pt x="349862" y="954528"/>
                    <a:pt x="349006" y="969937"/>
                  </a:cubicBezTo>
                  <a:close/>
                  <a:moveTo>
                    <a:pt x="735579" y="61352"/>
                  </a:moveTo>
                  <a:cubicBezTo>
                    <a:pt x="735579" y="92456"/>
                    <a:pt x="735579" y="121563"/>
                    <a:pt x="735579" y="150670"/>
                  </a:cubicBezTo>
                  <a:cubicBezTo>
                    <a:pt x="763252" y="150670"/>
                    <a:pt x="790640" y="150670"/>
                    <a:pt x="820026" y="150670"/>
                  </a:cubicBezTo>
                  <a:cubicBezTo>
                    <a:pt x="791496" y="120707"/>
                    <a:pt x="764393" y="91886"/>
                    <a:pt x="735579" y="61352"/>
                  </a:cubicBezTo>
                  <a:close/>
                  <a:moveTo>
                    <a:pt x="34898" y="959664"/>
                  </a:moveTo>
                  <a:cubicBezTo>
                    <a:pt x="36039" y="985061"/>
                    <a:pt x="40889" y="988771"/>
                    <a:pt x="64854" y="985346"/>
                  </a:cubicBezTo>
                  <a:cubicBezTo>
                    <a:pt x="63142" y="976786"/>
                    <a:pt x="61145" y="968225"/>
                    <a:pt x="59434" y="959664"/>
                  </a:cubicBezTo>
                  <a:cubicBezTo>
                    <a:pt x="50875" y="959664"/>
                    <a:pt x="43172" y="959664"/>
                    <a:pt x="34898" y="959664"/>
                  </a:cubicBezTo>
                  <a:close/>
                  <a:moveTo>
                    <a:pt x="62286" y="902021"/>
                  </a:moveTo>
                  <a:cubicBezTo>
                    <a:pt x="37181" y="898597"/>
                    <a:pt x="31189" y="903734"/>
                    <a:pt x="34328" y="925992"/>
                  </a:cubicBezTo>
                  <a:cubicBezTo>
                    <a:pt x="65425" y="926848"/>
                    <a:pt x="57436" y="930843"/>
                    <a:pt x="62286" y="902021"/>
                  </a:cubicBezTo>
                  <a:close/>
                  <a:moveTo>
                    <a:pt x="99375" y="837245"/>
                  </a:moveTo>
                  <a:cubicBezTo>
                    <a:pt x="98804" y="836389"/>
                    <a:pt x="98233" y="835818"/>
                    <a:pt x="97663" y="834962"/>
                  </a:cubicBezTo>
                  <a:cubicBezTo>
                    <a:pt x="84254" y="845235"/>
                    <a:pt x="71131" y="855222"/>
                    <a:pt x="57722" y="865495"/>
                  </a:cubicBezTo>
                  <a:cubicBezTo>
                    <a:pt x="58578" y="866922"/>
                    <a:pt x="59148" y="868634"/>
                    <a:pt x="60004" y="870061"/>
                  </a:cubicBezTo>
                  <a:cubicBezTo>
                    <a:pt x="66281" y="868634"/>
                    <a:pt x="74839" y="868920"/>
                    <a:pt x="78833" y="864925"/>
                  </a:cubicBezTo>
                  <a:cubicBezTo>
                    <a:pt x="86822" y="856935"/>
                    <a:pt x="92813" y="846662"/>
                    <a:pt x="99375" y="837245"/>
                  </a:cubicBezTo>
                  <a:close/>
                  <a:moveTo>
                    <a:pt x="97663" y="1045272"/>
                  </a:moveTo>
                  <a:cubicBezTo>
                    <a:pt x="98233" y="1044416"/>
                    <a:pt x="99089" y="1043845"/>
                    <a:pt x="99660" y="1042989"/>
                  </a:cubicBezTo>
                  <a:cubicBezTo>
                    <a:pt x="95095" y="1037567"/>
                    <a:pt x="89960" y="1032431"/>
                    <a:pt x="86536" y="1026438"/>
                  </a:cubicBezTo>
                  <a:cubicBezTo>
                    <a:pt x="81116" y="1017021"/>
                    <a:pt x="73983" y="1017592"/>
                    <a:pt x="62286" y="1020446"/>
                  </a:cubicBezTo>
                  <a:cubicBezTo>
                    <a:pt x="75695" y="1029862"/>
                    <a:pt x="86822" y="1037567"/>
                    <a:pt x="97663" y="1045272"/>
                  </a:cubicBez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9AF1811-D586-B098-F5DF-84EDD90CC40D}"/>
                </a:ext>
              </a:extLst>
            </p:cNvPr>
            <p:cNvSpPr/>
            <p:nvPr/>
          </p:nvSpPr>
          <p:spPr>
            <a:xfrm>
              <a:off x="4600718" y="5602600"/>
              <a:ext cx="305846" cy="32713"/>
            </a:xfrm>
            <a:custGeom>
              <a:avLst/>
              <a:gdLst>
                <a:gd name="connsiteX0" fmla="*/ 153214 w 305846"/>
                <a:gd name="connsiteY0" fmla="*/ 285 h 32713"/>
                <a:gd name="connsiteX1" fmla="*/ 282452 w 305846"/>
                <a:gd name="connsiteY1" fmla="*/ 285 h 32713"/>
                <a:gd name="connsiteX2" fmla="*/ 295005 w 305846"/>
                <a:gd name="connsiteY2" fmla="*/ 1712 h 32713"/>
                <a:gd name="connsiteX3" fmla="*/ 305846 w 305846"/>
                <a:gd name="connsiteY3" fmla="*/ 16551 h 32713"/>
                <a:gd name="connsiteX4" fmla="*/ 295291 w 305846"/>
                <a:gd name="connsiteY4" fmla="*/ 31390 h 32713"/>
                <a:gd name="connsiteX5" fmla="*/ 283879 w 305846"/>
                <a:gd name="connsiteY5" fmla="*/ 32531 h 32713"/>
                <a:gd name="connsiteX6" fmla="*/ 23406 w 305846"/>
                <a:gd name="connsiteY6" fmla="*/ 32531 h 32713"/>
                <a:gd name="connsiteX7" fmla="*/ 13706 w 305846"/>
                <a:gd name="connsiteY7" fmla="*/ 31960 h 32713"/>
                <a:gd name="connsiteX8" fmla="*/ 12 w 305846"/>
                <a:gd name="connsiteY8" fmla="*/ 15695 h 32713"/>
                <a:gd name="connsiteX9" fmla="*/ 13706 w 305846"/>
                <a:gd name="connsiteY9" fmla="*/ 571 h 32713"/>
                <a:gd name="connsiteX10" fmla="*/ 25403 w 305846"/>
                <a:gd name="connsiteY10" fmla="*/ 0 h 32713"/>
                <a:gd name="connsiteX11" fmla="*/ 153214 w 305846"/>
                <a:gd name="connsiteY11" fmla="*/ 285 h 3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846" h="32713">
                  <a:moveTo>
                    <a:pt x="153214" y="285"/>
                  </a:moveTo>
                  <a:cubicBezTo>
                    <a:pt x="196294" y="285"/>
                    <a:pt x="239373" y="285"/>
                    <a:pt x="282452" y="285"/>
                  </a:cubicBezTo>
                  <a:cubicBezTo>
                    <a:pt x="286732" y="285"/>
                    <a:pt x="292152" y="-571"/>
                    <a:pt x="295005" y="1712"/>
                  </a:cubicBezTo>
                  <a:cubicBezTo>
                    <a:pt x="299855" y="5422"/>
                    <a:pt x="305846" y="11414"/>
                    <a:pt x="305846" y="16551"/>
                  </a:cubicBezTo>
                  <a:cubicBezTo>
                    <a:pt x="305846" y="21687"/>
                    <a:pt x="299855" y="27395"/>
                    <a:pt x="295291" y="31390"/>
                  </a:cubicBezTo>
                  <a:cubicBezTo>
                    <a:pt x="293008" y="33387"/>
                    <a:pt x="287873" y="32531"/>
                    <a:pt x="283879" y="32531"/>
                  </a:cubicBezTo>
                  <a:cubicBezTo>
                    <a:pt x="197150" y="32531"/>
                    <a:pt x="110135" y="32531"/>
                    <a:pt x="23406" y="32531"/>
                  </a:cubicBezTo>
                  <a:cubicBezTo>
                    <a:pt x="20268" y="32531"/>
                    <a:pt x="16844" y="32531"/>
                    <a:pt x="13706" y="31960"/>
                  </a:cubicBezTo>
                  <a:cubicBezTo>
                    <a:pt x="4577" y="30533"/>
                    <a:pt x="-273" y="24541"/>
                    <a:pt x="12" y="15695"/>
                  </a:cubicBezTo>
                  <a:cubicBezTo>
                    <a:pt x="297" y="7419"/>
                    <a:pt x="5147" y="1712"/>
                    <a:pt x="13706" y="571"/>
                  </a:cubicBezTo>
                  <a:cubicBezTo>
                    <a:pt x="17415" y="0"/>
                    <a:pt x="21409" y="0"/>
                    <a:pt x="25403" y="0"/>
                  </a:cubicBezTo>
                  <a:cubicBezTo>
                    <a:pt x="67912" y="285"/>
                    <a:pt x="110420" y="285"/>
                    <a:pt x="153214" y="285"/>
                  </a:cubicBez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7A6DA498-9598-E7F2-EFE1-52F7D6E91099}"/>
                </a:ext>
              </a:extLst>
            </p:cNvPr>
            <p:cNvSpPr/>
            <p:nvPr/>
          </p:nvSpPr>
          <p:spPr>
            <a:xfrm>
              <a:off x="4485138" y="5522628"/>
              <a:ext cx="315849" cy="32388"/>
            </a:xfrm>
            <a:custGeom>
              <a:avLst/>
              <a:gdLst>
                <a:gd name="connsiteX0" fmla="*/ 158101 w 315849"/>
                <a:gd name="connsiteY0" fmla="*/ 32317 h 32388"/>
                <a:gd name="connsiteX1" fmla="*/ 18307 w 315849"/>
                <a:gd name="connsiteY1" fmla="*/ 32032 h 32388"/>
                <a:gd name="connsiteX2" fmla="*/ 1760 w 315849"/>
                <a:gd name="connsiteY2" fmla="*/ 23471 h 32388"/>
                <a:gd name="connsiteX3" fmla="*/ 2331 w 315849"/>
                <a:gd name="connsiteY3" fmla="*/ 8061 h 32388"/>
                <a:gd name="connsiteX4" fmla="*/ 20589 w 315849"/>
                <a:gd name="connsiteY4" fmla="*/ 357 h 32388"/>
                <a:gd name="connsiteX5" fmla="*/ 195474 w 315849"/>
                <a:gd name="connsiteY5" fmla="*/ 71 h 32388"/>
                <a:gd name="connsiteX6" fmla="*/ 297895 w 315849"/>
                <a:gd name="connsiteY6" fmla="*/ 71 h 32388"/>
                <a:gd name="connsiteX7" fmla="*/ 315012 w 315849"/>
                <a:gd name="connsiteY7" fmla="*/ 9774 h 32388"/>
                <a:gd name="connsiteX8" fmla="*/ 313300 w 315849"/>
                <a:gd name="connsiteY8" fmla="*/ 25468 h 32388"/>
                <a:gd name="connsiteX9" fmla="*/ 296753 w 315849"/>
                <a:gd name="connsiteY9" fmla="*/ 32032 h 32388"/>
                <a:gd name="connsiteX10" fmla="*/ 158101 w 315849"/>
                <a:gd name="connsiteY10" fmla="*/ 32317 h 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849" h="32388">
                  <a:moveTo>
                    <a:pt x="158101" y="32317"/>
                  </a:moveTo>
                  <a:cubicBezTo>
                    <a:pt x="111598" y="32317"/>
                    <a:pt x="65095" y="32602"/>
                    <a:pt x="18307" y="32032"/>
                  </a:cubicBezTo>
                  <a:cubicBezTo>
                    <a:pt x="12601" y="32032"/>
                    <a:pt x="5469" y="28037"/>
                    <a:pt x="1760" y="23471"/>
                  </a:cubicBezTo>
                  <a:cubicBezTo>
                    <a:pt x="-808" y="20332"/>
                    <a:pt x="-522" y="10915"/>
                    <a:pt x="2331" y="8061"/>
                  </a:cubicBezTo>
                  <a:cubicBezTo>
                    <a:pt x="6895" y="3781"/>
                    <a:pt x="14313" y="642"/>
                    <a:pt x="20589" y="357"/>
                  </a:cubicBezTo>
                  <a:cubicBezTo>
                    <a:pt x="78789" y="-214"/>
                    <a:pt x="137274" y="71"/>
                    <a:pt x="195474" y="71"/>
                  </a:cubicBezTo>
                  <a:cubicBezTo>
                    <a:pt x="229710" y="71"/>
                    <a:pt x="263659" y="71"/>
                    <a:pt x="297895" y="71"/>
                  </a:cubicBezTo>
                  <a:cubicBezTo>
                    <a:pt x="305598" y="71"/>
                    <a:pt x="312730" y="2069"/>
                    <a:pt x="315012" y="9774"/>
                  </a:cubicBezTo>
                  <a:cubicBezTo>
                    <a:pt x="316439" y="14625"/>
                    <a:pt x="316153" y="22329"/>
                    <a:pt x="313300" y="25468"/>
                  </a:cubicBezTo>
                  <a:cubicBezTo>
                    <a:pt x="309592" y="29463"/>
                    <a:pt x="302459" y="32032"/>
                    <a:pt x="296753" y="32032"/>
                  </a:cubicBezTo>
                  <a:cubicBezTo>
                    <a:pt x="250536" y="32602"/>
                    <a:pt x="204318" y="32317"/>
                    <a:pt x="158101" y="32317"/>
                  </a:cubicBez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02F9C21-4718-F1C6-D4B9-05D86B920AB6}"/>
                </a:ext>
              </a:extLst>
            </p:cNvPr>
            <p:cNvSpPr/>
            <p:nvPr/>
          </p:nvSpPr>
          <p:spPr>
            <a:xfrm>
              <a:off x="4484330" y="5602743"/>
              <a:ext cx="83305" cy="32515"/>
            </a:xfrm>
            <a:custGeom>
              <a:avLst/>
              <a:gdLst>
                <a:gd name="connsiteX0" fmla="*/ 41368 w 83305"/>
                <a:gd name="connsiteY0" fmla="*/ 32388 h 32515"/>
                <a:gd name="connsiteX1" fmla="*/ 16832 w 83305"/>
                <a:gd name="connsiteY1" fmla="*/ 32388 h 32515"/>
                <a:gd name="connsiteX2" fmla="*/ 0 w 83305"/>
                <a:gd name="connsiteY2" fmla="*/ 16408 h 32515"/>
                <a:gd name="connsiteX3" fmla="*/ 16547 w 83305"/>
                <a:gd name="connsiteY3" fmla="*/ 428 h 32515"/>
                <a:gd name="connsiteX4" fmla="*/ 66759 w 83305"/>
                <a:gd name="connsiteY4" fmla="*/ 428 h 32515"/>
                <a:gd name="connsiteX5" fmla="*/ 83306 w 83305"/>
                <a:gd name="connsiteY5" fmla="*/ 16123 h 32515"/>
                <a:gd name="connsiteX6" fmla="*/ 65903 w 83305"/>
                <a:gd name="connsiteY6" fmla="*/ 32388 h 32515"/>
                <a:gd name="connsiteX7" fmla="*/ 63906 w 83305"/>
                <a:gd name="connsiteY7" fmla="*/ 32388 h 32515"/>
                <a:gd name="connsiteX8" fmla="*/ 41368 w 83305"/>
                <a:gd name="connsiteY8" fmla="*/ 32388 h 32515"/>
                <a:gd name="connsiteX9" fmla="*/ 41368 w 83305"/>
                <a:gd name="connsiteY9" fmla="*/ 32388 h 3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305" h="32515">
                  <a:moveTo>
                    <a:pt x="41368" y="32388"/>
                  </a:moveTo>
                  <a:cubicBezTo>
                    <a:pt x="33094" y="32388"/>
                    <a:pt x="25106" y="32674"/>
                    <a:pt x="16832" y="32388"/>
                  </a:cubicBezTo>
                  <a:cubicBezTo>
                    <a:pt x="6847" y="31818"/>
                    <a:pt x="285" y="25254"/>
                    <a:pt x="0" y="16408"/>
                  </a:cubicBezTo>
                  <a:cubicBezTo>
                    <a:pt x="0" y="7847"/>
                    <a:pt x="6562" y="713"/>
                    <a:pt x="16547" y="428"/>
                  </a:cubicBezTo>
                  <a:cubicBezTo>
                    <a:pt x="33379" y="-143"/>
                    <a:pt x="49926" y="-143"/>
                    <a:pt x="66759" y="428"/>
                  </a:cubicBezTo>
                  <a:cubicBezTo>
                    <a:pt x="77315" y="713"/>
                    <a:pt x="83306" y="6991"/>
                    <a:pt x="83306" y="16123"/>
                  </a:cubicBezTo>
                  <a:cubicBezTo>
                    <a:pt x="83306" y="25825"/>
                    <a:pt x="77029" y="31532"/>
                    <a:pt x="65903" y="32388"/>
                  </a:cubicBezTo>
                  <a:cubicBezTo>
                    <a:pt x="65332" y="32388"/>
                    <a:pt x="64476" y="32388"/>
                    <a:pt x="63906" y="32388"/>
                  </a:cubicBezTo>
                  <a:cubicBezTo>
                    <a:pt x="56488" y="32388"/>
                    <a:pt x="48785" y="32388"/>
                    <a:pt x="41368" y="32388"/>
                  </a:cubicBezTo>
                  <a:cubicBezTo>
                    <a:pt x="41368" y="32388"/>
                    <a:pt x="41368" y="32388"/>
                    <a:pt x="41368" y="32388"/>
                  </a:cubicBez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1D01E434-418A-D014-81E4-64ADDE134615}"/>
                </a:ext>
              </a:extLst>
            </p:cNvPr>
            <p:cNvSpPr/>
            <p:nvPr/>
          </p:nvSpPr>
          <p:spPr>
            <a:xfrm>
              <a:off x="4834636" y="5522730"/>
              <a:ext cx="72224" cy="32401"/>
            </a:xfrm>
            <a:custGeom>
              <a:avLst/>
              <a:gdLst>
                <a:gd name="connsiteX0" fmla="*/ 35411 w 72224"/>
                <a:gd name="connsiteY0" fmla="*/ 32215 h 32401"/>
                <a:gd name="connsiteX1" fmla="*/ 15155 w 72224"/>
                <a:gd name="connsiteY1" fmla="*/ 32215 h 32401"/>
                <a:gd name="connsiteX2" fmla="*/ 35 w 72224"/>
                <a:gd name="connsiteY2" fmla="*/ 15950 h 32401"/>
                <a:gd name="connsiteX3" fmla="*/ 14585 w 72224"/>
                <a:gd name="connsiteY3" fmla="*/ 540 h 32401"/>
                <a:gd name="connsiteX4" fmla="*/ 58234 w 72224"/>
                <a:gd name="connsiteY4" fmla="*/ 540 h 32401"/>
                <a:gd name="connsiteX5" fmla="*/ 72214 w 72224"/>
                <a:gd name="connsiteY5" fmla="*/ 16520 h 32401"/>
                <a:gd name="connsiteX6" fmla="*/ 57664 w 72224"/>
                <a:gd name="connsiteY6" fmla="*/ 31930 h 32401"/>
                <a:gd name="connsiteX7" fmla="*/ 35411 w 72224"/>
                <a:gd name="connsiteY7" fmla="*/ 32215 h 32401"/>
                <a:gd name="connsiteX8" fmla="*/ 35411 w 72224"/>
                <a:gd name="connsiteY8" fmla="*/ 32215 h 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24" h="32401">
                  <a:moveTo>
                    <a:pt x="35411" y="32215"/>
                  </a:moveTo>
                  <a:cubicBezTo>
                    <a:pt x="28564" y="32215"/>
                    <a:pt x="22002" y="32501"/>
                    <a:pt x="15155" y="32215"/>
                  </a:cubicBezTo>
                  <a:cubicBezTo>
                    <a:pt x="6026" y="31645"/>
                    <a:pt x="-536" y="24511"/>
                    <a:pt x="35" y="15950"/>
                  </a:cubicBezTo>
                  <a:cubicBezTo>
                    <a:pt x="605" y="6818"/>
                    <a:pt x="5740" y="826"/>
                    <a:pt x="14585" y="540"/>
                  </a:cubicBezTo>
                  <a:cubicBezTo>
                    <a:pt x="29134" y="-30"/>
                    <a:pt x="43684" y="-316"/>
                    <a:pt x="58234" y="540"/>
                  </a:cubicBezTo>
                  <a:cubicBezTo>
                    <a:pt x="67078" y="1111"/>
                    <a:pt x="72499" y="7389"/>
                    <a:pt x="72214" y="16520"/>
                  </a:cubicBezTo>
                  <a:cubicBezTo>
                    <a:pt x="71928" y="25652"/>
                    <a:pt x="66793" y="31359"/>
                    <a:pt x="57664" y="31930"/>
                  </a:cubicBezTo>
                  <a:cubicBezTo>
                    <a:pt x="50246" y="32786"/>
                    <a:pt x="42829" y="32215"/>
                    <a:pt x="35411" y="32215"/>
                  </a:cubicBezTo>
                  <a:cubicBezTo>
                    <a:pt x="35411" y="32215"/>
                    <a:pt x="35411" y="32215"/>
                    <a:pt x="35411" y="32215"/>
                  </a:cubicBez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6A598F2B-F4B6-BD34-3BFF-7A5EAE1DA738}"/>
                </a:ext>
              </a:extLst>
            </p:cNvPr>
            <p:cNvSpPr/>
            <p:nvPr/>
          </p:nvSpPr>
          <p:spPr>
            <a:xfrm>
              <a:off x="4750668" y="5729014"/>
              <a:ext cx="411931" cy="167560"/>
            </a:xfrm>
            <a:custGeom>
              <a:avLst/>
              <a:gdLst>
                <a:gd name="connsiteX0" fmla="*/ 206109 w 411931"/>
                <a:gd name="connsiteY0" fmla="*/ 285 h 167560"/>
                <a:gd name="connsiteX1" fmla="*/ 351323 w 411931"/>
                <a:gd name="connsiteY1" fmla="*/ 285 h 167560"/>
                <a:gd name="connsiteX2" fmla="*/ 411805 w 411931"/>
                <a:gd name="connsiteY2" fmla="*/ 61352 h 167560"/>
                <a:gd name="connsiteX3" fmla="*/ 411805 w 411931"/>
                <a:gd name="connsiteY3" fmla="*/ 110434 h 167560"/>
                <a:gd name="connsiteX4" fmla="*/ 353605 w 411931"/>
                <a:gd name="connsiteY4" fmla="*/ 167506 h 167560"/>
                <a:gd name="connsiteX5" fmla="*/ 188135 w 411931"/>
                <a:gd name="connsiteY5" fmla="*/ 167506 h 167560"/>
                <a:gd name="connsiteX6" fmla="*/ 175867 w 411931"/>
                <a:gd name="connsiteY6" fmla="*/ 165508 h 167560"/>
                <a:gd name="connsiteX7" fmla="*/ 167023 w 411931"/>
                <a:gd name="connsiteY7" fmla="*/ 149528 h 167560"/>
                <a:gd name="connsiteX8" fmla="*/ 179291 w 411931"/>
                <a:gd name="connsiteY8" fmla="*/ 135831 h 167560"/>
                <a:gd name="connsiteX9" fmla="*/ 190703 w 411931"/>
                <a:gd name="connsiteY9" fmla="*/ 135260 h 167560"/>
                <a:gd name="connsiteX10" fmla="*/ 349896 w 411931"/>
                <a:gd name="connsiteY10" fmla="*/ 135260 h 167560"/>
                <a:gd name="connsiteX11" fmla="*/ 379567 w 411931"/>
                <a:gd name="connsiteY11" fmla="*/ 105012 h 167560"/>
                <a:gd name="connsiteX12" fmla="*/ 379567 w 411931"/>
                <a:gd name="connsiteY12" fmla="*/ 56787 h 167560"/>
                <a:gd name="connsiteX13" fmla="*/ 355032 w 411931"/>
                <a:gd name="connsiteY13" fmla="*/ 32246 h 167560"/>
                <a:gd name="connsiteX14" fmla="*/ 57185 w 411931"/>
                <a:gd name="connsiteY14" fmla="*/ 32246 h 167560"/>
                <a:gd name="connsiteX15" fmla="*/ 32365 w 411931"/>
                <a:gd name="connsiteY15" fmla="*/ 57357 h 167560"/>
                <a:gd name="connsiteX16" fmla="*/ 32365 w 411931"/>
                <a:gd name="connsiteY16" fmla="*/ 110719 h 167560"/>
                <a:gd name="connsiteX17" fmla="*/ 56044 w 411931"/>
                <a:gd name="connsiteY17" fmla="*/ 134975 h 167560"/>
                <a:gd name="connsiteX18" fmla="*/ 108253 w 411931"/>
                <a:gd name="connsiteY18" fmla="*/ 134975 h 167560"/>
                <a:gd name="connsiteX19" fmla="*/ 128224 w 411931"/>
                <a:gd name="connsiteY19" fmla="*/ 150670 h 167560"/>
                <a:gd name="connsiteX20" fmla="*/ 108824 w 411931"/>
                <a:gd name="connsiteY20" fmla="*/ 167221 h 167560"/>
                <a:gd name="connsiteX21" fmla="*/ 54333 w 411931"/>
                <a:gd name="connsiteY21" fmla="*/ 167221 h 167560"/>
                <a:gd name="connsiteX22" fmla="*/ 127 w 411931"/>
                <a:gd name="connsiteY22" fmla="*/ 111861 h 167560"/>
                <a:gd name="connsiteX23" fmla="*/ 127 w 411931"/>
                <a:gd name="connsiteY23" fmla="*/ 58499 h 167560"/>
                <a:gd name="connsiteX24" fmla="*/ 58612 w 411931"/>
                <a:gd name="connsiteY24" fmla="*/ 0 h 167560"/>
                <a:gd name="connsiteX25" fmla="*/ 206109 w 411931"/>
                <a:gd name="connsiteY25" fmla="*/ 285 h 16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1931" h="167560">
                  <a:moveTo>
                    <a:pt x="206109" y="285"/>
                  </a:moveTo>
                  <a:cubicBezTo>
                    <a:pt x="254608" y="285"/>
                    <a:pt x="302823" y="285"/>
                    <a:pt x="351323" y="285"/>
                  </a:cubicBezTo>
                  <a:cubicBezTo>
                    <a:pt x="390408" y="285"/>
                    <a:pt x="411805" y="21973"/>
                    <a:pt x="411805" y="61352"/>
                  </a:cubicBezTo>
                  <a:cubicBezTo>
                    <a:pt x="411805" y="77618"/>
                    <a:pt x="412090" y="94169"/>
                    <a:pt x="411805" y="110434"/>
                  </a:cubicBezTo>
                  <a:cubicBezTo>
                    <a:pt x="411234" y="145533"/>
                    <a:pt x="388696" y="167506"/>
                    <a:pt x="353605" y="167506"/>
                  </a:cubicBezTo>
                  <a:cubicBezTo>
                    <a:pt x="298544" y="167506"/>
                    <a:pt x="243197" y="167506"/>
                    <a:pt x="188135" y="167506"/>
                  </a:cubicBezTo>
                  <a:cubicBezTo>
                    <a:pt x="183856" y="167506"/>
                    <a:pt x="178150" y="168077"/>
                    <a:pt x="175867" y="165508"/>
                  </a:cubicBezTo>
                  <a:cubicBezTo>
                    <a:pt x="171588" y="161228"/>
                    <a:pt x="166453" y="154665"/>
                    <a:pt x="167023" y="149528"/>
                  </a:cubicBezTo>
                  <a:cubicBezTo>
                    <a:pt x="167594" y="144392"/>
                    <a:pt x="174156" y="139541"/>
                    <a:pt x="179291" y="135831"/>
                  </a:cubicBezTo>
                  <a:cubicBezTo>
                    <a:pt x="181859" y="133834"/>
                    <a:pt x="186994" y="135260"/>
                    <a:pt x="190703" y="135260"/>
                  </a:cubicBezTo>
                  <a:cubicBezTo>
                    <a:pt x="243767" y="135260"/>
                    <a:pt x="296832" y="135260"/>
                    <a:pt x="349896" y="135260"/>
                  </a:cubicBezTo>
                  <a:cubicBezTo>
                    <a:pt x="372720" y="135260"/>
                    <a:pt x="379567" y="128126"/>
                    <a:pt x="379567" y="105012"/>
                  </a:cubicBezTo>
                  <a:cubicBezTo>
                    <a:pt x="379567" y="89032"/>
                    <a:pt x="379852" y="72767"/>
                    <a:pt x="379567" y="56787"/>
                  </a:cubicBezTo>
                  <a:cubicBezTo>
                    <a:pt x="379282" y="40236"/>
                    <a:pt x="371579" y="32246"/>
                    <a:pt x="355032" y="32246"/>
                  </a:cubicBezTo>
                  <a:cubicBezTo>
                    <a:pt x="255750" y="31960"/>
                    <a:pt x="156468" y="31960"/>
                    <a:pt x="57185" y="32246"/>
                  </a:cubicBezTo>
                  <a:cubicBezTo>
                    <a:pt x="40068" y="32246"/>
                    <a:pt x="32650" y="40236"/>
                    <a:pt x="32365" y="57357"/>
                  </a:cubicBezTo>
                  <a:cubicBezTo>
                    <a:pt x="32365" y="75050"/>
                    <a:pt x="32080" y="93027"/>
                    <a:pt x="32365" y="110719"/>
                  </a:cubicBezTo>
                  <a:cubicBezTo>
                    <a:pt x="32650" y="126129"/>
                    <a:pt x="40638" y="134404"/>
                    <a:pt x="56044" y="134975"/>
                  </a:cubicBezTo>
                  <a:cubicBezTo>
                    <a:pt x="73447" y="135260"/>
                    <a:pt x="90850" y="134975"/>
                    <a:pt x="108253" y="134975"/>
                  </a:cubicBezTo>
                  <a:cubicBezTo>
                    <a:pt x="120806" y="134975"/>
                    <a:pt x="128224" y="140968"/>
                    <a:pt x="128224" y="150670"/>
                  </a:cubicBezTo>
                  <a:cubicBezTo>
                    <a:pt x="128224" y="160657"/>
                    <a:pt x="121091" y="166935"/>
                    <a:pt x="108824" y="167221"/>
                  </a:cubicBezTo>
                  <a:cubicBezTo>
                    <a:pt x="90565" y="167506"/>
                    <a:pt x="72591" y="167506"/>
                    <a:pt x="54333" y="167221"/>
                  </a:cubicBezTo>
                  <a:cubicBezTo>
                    <a:pt x="22665" y="166650"/>
                    <a:pt x="412" y="143821"/>
                    <a:pt x="127" y="111861"/>
                  </a:cubicBezTo>
                  <a:cubicBezTo>
                    <a:pt x="-159" y="94169"/>
                    <a:pt x="127" y="76191"/>
                    <a:pt x="127" y="58499"/>
                  </a:cubicBezTo>
                  <a:cubicBezTo>
                    <a:pt x="127" y="21687"/>
                    <a:pt x="21809" y="0"/>
                    <a:pt x="58612" y="0"/>
                  </a:cubicBezTo>
                  <a:cubicBezTo>
                    <a:pt x="107682" y="285"/>
                    <a:pt x="156753" y="285"/>
                    <a:pt x="206109" y="285"/>
                  </a:cubicBez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3086143-51E7-0815-F934-2BCBF9CD8D41}"/>
                </a:ext>
              </a:extLst>
            </p:cNvPr>
            <p:cNvSpPr/>
            <p:nvPr/>
          </p:nvSpPr>
          <p:spPr>
            <a:xfrm>
              <a:off x="5041294" y="6069448"/>
              <a:ext cx="122676" cy="260089"/>
            </a:xfrm>
            <a:custGeom>
              <a:avLst/>
              <a:gdLst>
                <a:gd name="connsiteX0" fmla="*/ 122605 w 122676"/>
                <a:gd name="connsiteY0" fmla="*/ 128697 h 260089"/>
                <a:gd name="connsiteX1" fmla="*/ 122605 w 122676"/>
                <a:gd name="connsiteY1" fmla="*/ 210025 h 260089"/>
                <a:gd name="connsiteX2" fmla="*/ 72678 w 122676"/>
                <a:gd name="connsiteY2" fmla="*/ 259963 h 260089"/>
                <a:gd name="connsiteX3" fmla="*/ 47002 w 122676"/>
                <a:gd name="connsiteY3" fmla="*/ 259963 h 260089"/>
                <a:gd name="connsiteX4" fmla="*/ 214 w 122676"/>
                <a:gd name="connsiteY4" fmla="*/ 213164 h 260089"/>
                <a:gd name="connsiteX5" fmla="*/ 214 w 122676"/>
                <a:gd name="connsiteY5" fmla="*/ 43089 h 260089"/>
                <a:gd name="connsiteX6" fmla="*/ 38443 w 122676"/>
                <a:gd name="connsiteY6" fmla="*/ 856 h 260089"/>
                <a:gd name="connsiteX7" fmla="*/ 84376 w 122676"/>
                <a:gd name="connsiteY7" fmla="*/ 856 h 260089"/>
                <a:gd name="connsiteX8" fmla="*/ 122320 w 122676"/>
                <a:gd name="connsiteY8" fmla="*/ 42233 h 260089"/>
                <a:gd name="connsiteX9" fmla="*/ 122605 w 122676"/>
                <a:gd name="connsiteY9" fmla="*/ 128697 h 260089"/>
                <a:gd name="connsiteX10" fmla="*/ 122605 w 122676"/>
                <a:gd name="connsiteY10" fmla="*/ 128697 h 260089"/>
                <a:gd name="connsiteX11" fmla="*/ 90367 w 122676"/>
                <a:gd name="connsiteY11" fmla="*/ 44231 h 260089"/>
                <a:gd name="connsiteX12" fmla="*/ 78670 w 122676"/>
                <a:gd name="connsiteY12" fmla="*/ 32246 h 260089"/>
                <a:gd name="connsiteX13" fmla="*/ 47858 w 122676"/>
                <a:gd name="connsiteY13" fmla="*/ 32246 h 260089"/>
                <a:gd name="connsiteX14" fmla="*/ 32452 w 122676"/>
                <a:gd name="connsiteY14" fmla="*/ 48226 h 260089"/>
                <a:gd name="connsiteX15" fmla="*/ 32452 w 122676"/>
                <a:gd name="connsiteY15" fmla="*/ 127270 h 260089"/>
                <a:gd name="connsiteX16" fmla="*/ 32452 w 122676"/>
                <a:gd name="connsiteY16" fmla="*/ 209454 h 260089"/>
                <a:gd name="connsiteX17" fmla="*/ 49570 w 122676"/>
                <a:gd name="connsiteY17" fmla="*/ 227431 h 260089"/>
                <a:gd name="connsiteX18" fmla="*/ 75246 w 122676"/>
                <a:gd name="connsiteY18" fmla="*/ 227431 h 260089"/>
                <a:gd name="connsiteX19" fmla="*/ 90367 w 122676"/>
                <a:gd name="connsiteY19" fmla="*/ 212022 h 26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676" h="260089">
                  <a:moveTo>
                    <a:pt x="122605" y="128697"/>
                  </a:moveTo>
                  <a:cubicBezTo>
                    <a:pt x="122605" y="155806"/>
                    <a:pt x="122605" y="182915"/>
                    <a:pt x="122605" y="210025"/>
                  </a:cubicBezTo>
                  <a:cubicBezTo>
                    <a:pt x="122320" y="241129"/>
                    <a:pt x="103490" y="259963"/>
                    <a:pt x="72678" y="259963"/>
                  </a:cubicBezTo>
                  <a:cubicBezTo>
                    <a:pt x="64120" y="259963"/>
                    <a:pt x="55561" y="260248"/>
                    <a:pt x="47002" y="259963"/>
                  </a:cubicBezTo>
                  <a:cubicBezTo>
                    <a:pt x="20185" y="259392"/>
                    <a:pt x="499" y="239702"/>
                    <a:pt x="214" y="213164"/>
                  </a:cubicBezTo>
                  <a:cubicBezTo>
                    <a:pt x="-71" y="156377"/>
                    <a:pt x="-71" y="99876"/>
                    <a:pt x="214" y="43089"/>
                  </a:cubicBezTo>
                  <a:cubicBezTo>
                    <a:pt x="214" y="19975"/>
                    <a:pt x="15905" y="2568"/>
                    <a:pt x="38443" y="856"/>
                  </a:cubicBezTo>
                  <a:cubicBezTo>
                    <a:pt x="53564" y="-285"/>
                    <a:pt x="68970" y="-285"/>
                    <a:pt x="84376" y="856"/>
                  </a:cubicBezTo>
                  <a:cubicBezTo>
                    <a:pt x="106914" y="2854"/>
                    <a:pt x="122034" y="19404"/>
                    <a:pt x="122320" y="42233"/>
                  </a:cubicBezTo>
                  <a:cubicBezTo>
                    <a:pt x="122890" y="70769"/>
                    <a:pt x="122605" y="99590"/>
                    <a:pt x="122605" y="128697"/>
                  </a:cubicBezTo>
                  <a:cubicBezTo>
                    <a:pt x="122605" y="128697"/>
                    <a:pt x="122605" y="128697"/>
                    <a:pt x="122605" y="128697"/>
                  </a:cubicBezTo>
                  <a:close/>
                  <a:moveTo>
                    <a:pt x="90367" y="44231"/>
                  </a:moveTo>
                  <a:cubicBezTo>
                    <a:pt x="90367" y="36241"/>
                    <a:pt x="86373" y="32531"/>
                    <a:pt x="78670" y="32246"/>
                  </a:cubicBezTo>
                  <a:cubicBezTo>
                    <a:pt x="68399" y="32246"/>
                    <a:pt x="58129" y="32246"/>
                    <a:pt x="47858" y="32246"/>
                  </a:cubicBezTo>
                  <a:cubicBezTo>
                    <a:pt x="34734" y="32246"/>
                    <a:pt x="32452" y="34814"/>
                    <a:pt x="32452" y="48226"/>
                  </a:cubicBezTo>
                  <a:cubicBezTo>
                    <a:pt x="32452" y="74479"/>
                    <a:pt x="32452" y="101017"/>
                    <a:pt x="32452" y="127270"/>
                  </a:cubicBezTo>
                  <a:cubicBezTo>
                    <a:pt x="32452" y="154665"/>
                    <a:pt x="32452" y="182059"/>
                    <a:pt x="32452" y="209454"/>
                  </a:cubicBezTo>
                  <a:cubicBezTo>
                    <a:pt x="32452" y="222010"/>
                    <a:pt x="37302" y="227146"/>
                    <a:pt x="49570" y="227431"/>
                  </a:cubicBezTo>
                  <a:cubicBezTo>
                    <a:pt x="58129" y="227717"/>
                    <a:pt x="66687" y="227717"/>
                    <a:pt x="75246" y="227431"/>
                  </a:cubicBezTo>
                  <a:cubicBezTo>
                    <a:pt x="84946" y="227146"/>
                    <a:pt x="90367" y="222010"/>
                    <a:pt x="90367" y="212022"/>
                  </a:cubicBezTo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6C8A3AC0-9787-0462-B0C7-1DE32E7E6CB2}"/>
                </a:ext>
              </a:extLst>
            </p:cNvPr>
            <p:cNvSpPr/>
            <p:nvPr/>
          </p:nvSpPr>
          <p:spPr>
            <a:xfrm>
              <a:off x="4895311" y="6068877"/>
              <a:ext cx="122731" cy="123774"/>
            </a:xfrm>
            <a:custGeom>
              <a:avLst/>
              <a:gdLst>
                <a:gd name="connsiteX0" fmla="*/ 127 w 122731"/>
                <a:gd name="connsiteY0" fmla="*/ 62208 h 123774"/>
                <a:gd name="connsiteX1" fmla="*/ 127 w 122731"/>
                <a:gd name="connsiteY1" fmla="*/ 34529 h 123774"/>
                <a:gd name="connsiteX2" fmla="*/ 32080 w 122731"/>
                <a:gd name="connsiteY2" fmla="*/ 856 h 123774"/>
                <a:gd name="connsiteX3" fmla="*/ 89709 w 122731"/>
                <a:gd name="connsiteY3" fmla="*/ 856 h 123774"/>
                <a:gd name="connsiteX4" fmla="*/ 122518 w 122731"/>
                <a:gd name="connsiteY4" fmla="*/ 35955 h 123774"/>
                <a:gd name="connsiteX5" fmla="*/ 122518 w 122731"/>
                <a:gd name="connsiteY5" fmla="*/ 88461 h 123774"/>
                <a:gd name="connsiteX6" fmla="*/ 87427 w 122731"/>
                <a:gd name="connsiteY6" fmla="*/ 123561 h 123774"/>
                <a:gd name="connsiteX7" fmla="*/ 35218 w 122731"/>
                <a:gd name="connsiteY7" fmla="*/ 123561 h 123774"/>
                <a:gd name="connsiteX8" fmla="*/ 412 w 122731"/>
                <a:gd name="connsiteY8" fmla="*/ 89318 h 123774"/>
                <a:gd name="connsiteX9" fmla="*/ 127 w 122731"/>
                <a:gd name="connsiteY9" fmla="*/ 62208 h 123774"/>
                <a:gd name="connsiteX10" fmla="*/ 32365 w 122731"/>
                <a:gd name="connsiteY10" fmla="*/ 33102 h 123774"/>
                <a:gd name="connsiteX11" fmla="*/ 32650 w 122731"/>
                <a:gd name="connsiteY11" fmla="*/ 85322 h 123774"/>
                <a:gd name="connsiteX12" fmla="*/ 38071 w 122731"/>
                <a:gd name="connsiteY12" fmla="*/ 90744 h 123774"/>
                <a:gd name="connsiteX13" fmla="*/ 84003 w 122731"/>
                <a:gd name="connsiteY13" fmla="*/ 90744 h 123774"/>
                <a:gd name="connsiteX14" fmla="*/ 89994 w 122731"/>
                <a:gd name="connsiteY14" fmla="*/ 84752 h 123774"/>
                <a:gd name="connsiteX15" fmla="*/ 89994 w 122731"/>
                <a:gd name="connsiteY15" fmla="*/ 39950 h 123774"/>
                <a:gd name="connsiteX16" fmla="*/ 84288 w 122731"/>
                <a:gd name="connsiteY16" fmla="*/ 33387 h 123774"/>
                <a:gd name="connsiteX17" fmla="*/ 32365 w 122731"/>
                <a:gd name="connsiteY17" fmla="*/ 33102 h 12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731" h="123774">
                  <a:moveTo>
                    <a:pt x="127" y="62208"/>
                  </a:moveTo>
                  <a:cubicBezTo>
                    <a:pt x="127" y="53077"/>
                    <a:pt x="-159" y="43660"/>
                    <a:pt x="127" y="34529"/>
                  </a:cubicBezTo>
                  <a:cubicBezTo>
                    <a:pt x="983" y="15409"/>
                    <a:pt x="12965" y="1998"/>
                    <a:pt x="32080" y="856"/>
                  </a:cubicBezTo>
                  <a:cubicBezTo>
                    <a:pt x="51194" y="-285"/>
                    <a:pt x="70594" y="-285"/>
                    <a:pt x="89709" y="856"/>
                  </a:cubicBezTo>
                  <a:cubicBezTo>
                    <a:pt x="109965" y="1998"/>
                    <a:pt x="122232" y="15695"/>
                    <a:pt x="122518" y="35955"/>
                  </a:cubicBezTo>
                  <a:cubicBezTo>
                    <a:pt x="122803" y="53362"/>
                    <a:pt x="122803" y="71055"/>
                    <a:pt x="122518" y="88461"/>
                  </a:cubicBezTo>
                  <a:cubicBezTo>
                    <a:pt x="122232" y="109293"/>
                    <a:pt x="107968" y="122990"/>
                    <a:pt x="87427" y="123561"/>
                  </a:cubicBezTo>
                  <a:cubicBezTo>
                    <a:pt x="70024" y="123846"/>
                    <a:pt x="52621" y="123846"/>
                    <a:pt x="35218" y="123561"/>
                  </a:cubicBezTo>
                  <a:cubicBezTo>
                    <a:pt x="14677" y="123275"/>
                    <a:pt x="1268" y="109863"/>
                    <a:pt x="412" y="89318"/>
                  </a:cubicBezTo>
                  <a:cubicBezTo>
                    <a:pt x="-159" y="80186"/>
                    <a:pt x="127" y="71340"/>
                    <a:pt x="127" y="62208"/>
                  </a:cubicBezTo>
                  <a:close/>
                  <a:moveTo>
                    <a:pt x="32365" y="33102"/>
                  </a:moveTo>
                  <a:cubicBezTo>
                    <a:pt x="32365" y="51365"/>
                    <a:pt x="32080" y="68486"/>
                    <a:pt x="32650" y="85322"/>
                  </a:cubicBezTo>
                  <a:cubicBezTo>
                    <a:pt x="32650" y="87320"/>
                    <a:pt x="36074" y="90744"/>
                    <a:pt x="38071" y="90744"/>
                  </a:cubicBezTo>
                  <a:cubicBezTo>
                    <a:pt x="53477" y="91315"/>
                    <a:pt x="68597" y="91315"/>
                    <a:pt x="84003" y="90744"/>
                  </a:cubicBezTo>
                  <a:cubicBezTo>
                    <a:pt x="86285" y="90744"/>
                    <a:pt x="89994" y="86749"/>
                    <a:pt x="89994" y="84752"/>
                  </a:cubicBezTo>
                  <a:cubicBezTo>
                    <a:pt x="90565" y="69913"/>
                    <a:pt x="90565" y="54789"/>
                    <a:pt x="89994" y="39950"/>
                  </a:cubicBezTo>
                  <a:cubicBezTo>
                    <a:pt x="89994" y="37667"/>
                    <a:pt x="86285" y="33387"/>
                    <a:pt x="84288" y="33387"/>
                  </a:cubicBezTo>
                  <a:cubicBezTo>
                    <a:pt x="67456" y="32816"/>
                    <a:pt x="50624" y="33102"/>
                    <a:pt x="32365" y="33102"/>
                  </a:cubicBez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CB1487D-84B3-E323-75D6-336A1CBE5965}"/>
                </a:ext>
              </a:extLst>
            </p:cNvPr>
            <p:cNvSpPr/>
            <p:nvPr/>
          </p:nvSpPr>
          <p:spPr>
            <a:xfrm>
              <a:off x="4895271" y="6206421"/>
              <a:ext cx="123270" cy="123703"/>
            </a:xfrm>
            <a:custGeom>
              <a:avLst/>
              <a:gdLst>
                <a:gd name="connsiteX0" fmla="*/ 452 w 123270"/>
                <a:gd name="connsiteY0" fmla="*/ 61923 h 123703"/>
                <a:gd name="connsiteX1" fmla="*/ 737 w 123270"/>
                <a:gd name="connsiteY1" fmla="*/ 31104 h 123703"/>
                <a:gd name="connsiteX2" fmla="*/ 30978 w 123270"/>
                <a:gd name="connsiteY2" fmla="*/ 856 h 123703"/>
                <a:gd name="connsiteX3" fmla="*/ 91746 w 123270"/>
                <a:gd name="connsiteY3" fmla="*/ 856 h 123703"/>
                <a:gd name="connsiteX4" fmla="*/ 122843 w 123270"/>
                <a:gd name="connsiteY4" fmla="*/ 33958 h 123703"/>
                <a:gd name="connsiteX5" fmla="*/ 122843 w 123270"/>
                <a:gd name="connsiteY5" fmla="*/ 89603 h 123703"/>
                <a:gd name="connsiteX6" fmla="*/ 89464 w 123270"/>
                <a:gd name="connsiteY6" fmla="*/ 123275 h 123703"/>
                <a:gd name="connsiteX7" fmla="*/ 34117 w 123270"/>
                <a:gd name="connsiteY7" fmla="*/ 123275 h 123703"/>
                <a:gd name="connsiteX8" fmla="*/ 452 w 123270"/>
                <a:gd name="connsiteY8" fmla="*/ 90174 h 123703"/>
                <a:gd name="connsiteX9" fmla="*/ 452 w 123270"/>
                <a:gd name="connsiteY9" fmla="*/ 61923 h 123703"/>
                <a:gd name="connsiteX10" fmla="*/ 452 w 123270"/>
                <a:gd name="connsiteY10" fmla="*/ 61923 h 123703"/>
                <a:gd name="connsiteX11" fmla="*/ 32405 w 123270"/>
                <a:gd name="connsiteY11" fmla="*/ 33102 h 123703"/>
                <a:gd name="connsiteX12" fmla="*/ 32690 w 123270"/>
                <a:gd name="connsiteY12" fmla="*/ 83610 h 123703"/>
                <a:gd name="connsiteX13" fmla="*/ 38967 w 123270"/>
                <a:gd name="connsiteY13" fmla="*/ 90459 h 123703"/>
                <a:gd name="connsiteX14" fmla="*/ 83758 w 123270"/>
                <a:gd name="connsiteY14" fmla="*/ 90459 h 123703"/>
                <a:gd name="connsiteX15" fmla="*/ 90034 w 123270"/>
                <a:gd name="connsiteY15" fmla="*/ 85608 h 123703"/>
                <a:gd name="connsiteX16" fmla="*/ 90319 w 123270"/>
                <a:gd name="connsiteY16" fmla="*/ 33102 h 123703"/>
                <a:gd name="connsiteX17" fmla="*/ 32405 w 123270"/>
                <a:gd name="connsiteY17" fmla="*/ 33102 h 12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3270" h="123703">
                  <a:moveTo>
                    <a:pt x="452" y="61923"/>
                  </a:moveTo>
                  <a:cubicBezTo>
                    <a:pt x="452" y="51650"/>
                    <a:pt x="-119" y="41377"/>
                    <a:pt x="737" y="31104"/>
                  </a:cubicBezTo>
                  <a:cubicBezTo>
                    <a:pt x="2164" y="13983"/>
                    <a:pt x="13861" y="1712"/>
                    <a:pt x="30978" y="856"/>
                  </a:cubicBezTo>
                  <a:cubicBezTo>
                    <a:pt x="51234" y="-285"/>
                    <a:pt x="71490" y="-285"/>
                    <a:pt x="91746" y="856"/>
                  </a:cubicBezTo>
                  <a:cubicBezTo>
                    <a:pt x="109719" y="1712"/>
                    <a:pt x="122272" y="15695"/>
                    <a:pt x="122843" y="33958"/>
                  </a:cubicBezTo>
                  <a:cubicBezTo>
                    <a:pt x="123413" y="52506"/>
                    <a:pt x="123413" y="71055"/>
                    <a:pt x="122843" y="89603"/>
                  </a:cubicBezTo>
                  <a:cubicBezTo>
                    <a:pt x="122272" y="108722"/>
                    <a:pt x="108578" y="122705"/>
                    <a:pt x="89464" y="123275"/>
                  </a:cubicBezTo>
                  <a:cubicBezTo>
                    <a:pt x="70920" y="123846"/>
                    <a:pt x="52661" y="123846"/>
                    <a:pt x="34117" y="123275"/>
                  </a:cubicBezTo>
                  <a:cubicBezTo>
                    <a:pt x="15002" y="122705"/>
                    <a:pt x="1593" y="109293"/>
                    <a:pt x="452" y="90174"/>
                  </a:cubicBezTo>
                  <a:cubicBezTo>
                    <a:pt x="-404" y="80471"/>
                    <a:pt x="167" y="71340"/>
                    <a:pt x="452" y="61923"/>
                  </a:cubicBezTo>
                  <a:cubicBezTo>
                    <a:pt x="167" y="61923"/>
                    <a:pt x="167" y="61923"/>
                    <a:pt x="452" y="61923"/>
                  </a:cubicBezTo>
                  <a:close/>
                  <a:moveTo>
                    <a:pt x="32405" y="33102"/>
                  </a:moveTo>
                  <a:cubicBezTo>
                    <a:pt x="32405" y="50794"/>
                    <a:pt x="32120" y="67060"/>
                    <a:pt x="32690" y="83610"/>
                  </a:cubicBezTo>
                  <a:cubicBezTo>
                    <a:pt x="32690" y="86179"/>
                    <a:pt x="36684" y="90459"/>
                    <a:pt x="38967" y="90459"/>
                  </a:cubicBezTo>
                  <a:cubicBezTo>
                    <a:pt x="53802" y="91030"/>
                    <a:pt x="68922" y="91030"/>
                    <a:pt x="83758" y="90459"/>
                  </a:cubicBezTo>
                  <a:cubicBezTo>
                    <a:pt x="86040" y="90459"/>
                    <a:pt x="89749" y="87320"/>
                    <a:pt x="90034" y="85608"/>
                  </a:cubicBezTo>
                  <a:cubicBezTo>
                    <a:pt x="90605" y="68201"/>
                    <a:pt x="90319" y="50794"/>
                    <a:pt x="90319" y="33102"/>
                  </a:cubicBezTo>
                  <a:cubicBezTo>
                    <a:pt x="70349" y="33102"/>
                    <a:pt x="52090" y="33102"/>
                    <a:pt x="32405" y="33102"/>
                  </a:cubicBez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EC45315F-C2CC-E351-A4E3-1C54EF77A542}"/>
                </a:ext>
              </a:extLst>
            </p:cNvPr>
            <p:cNvSpPr/>
            <p:nvPr/>
          </p:nvSpPr>
          <p:spPr>
            <a:xfrm>
              <a:off x="4750581" y="6068949"/>
              <a:ext cx="122446" cy="123846"/>
            </a:xfrm>
            <a:custGeom>
              <a:avLst/>
              <a:gdLst>
                <a:gd name="connsiteX0" fmla="*/ 122320 w 122446"/>
                <a:gd name="connsiteY0" fmla="*/ 62137 h 123846"/>
                <a:gd name="connsiteX1" fmla="*/ 122320 w 122446"/>
                <a:gd name="connsiteY1" fmla="*/ 88961 h 123846"/>
                <a:gd name="connsiteX2" fmla="*/ 89796 w 122446"/>
                <a:gd name="connsiteY2" fmla="*/ 123204 h 123846"/>
                <a:gd name="connsiteX3" fmla="*/ 32167 w 122446"/>
                <a:gd name="connsiteY3" fmla="*/ 123204 h 123846"/>
                <a:gd name="connsiteX4" fmla="*/ 214 w 122446"/>
                <a:gd name="connsiteY4" fmla="*/ 89817 h 123846"/>
                <a:gd name="connsiteX5" fmla="*/ 214 w 122446"/>
                <a:gd name="connsiteY5" fmla="*/ 34172 h 123846"/>
                <a:gd name="connsiteX6" fmla="*/ 29884 w 122446"/>
                <a:gd name="connsiteY6" fmla="*/ 1070 h 123846"/>
                <a:gd name="connsiteX7" fmla="*/ 91508 w 122446"/>
                <a:gd name="connsiteY7" fmla="*/ 1070 h 123846"/>
                <a:gd name="connsiteX8" fmla="*/ 122034 w 122446"/>
                <a:gd name="connsiteY8" fmla="*/ 34457 h 123846"/>
                <a:gd name="connsiteX9" fmla="*/ 122320 w 122446"/>
                <a:gd name="connsiteY9" fmla="*/ 62137 h 123846"/>
                <a:gd name="connsiteX10" fmla="*/ 33023 w 122446"/>
                <a:gd name="connsiteY10" fmla="*/ 90388 h 123846"/>
                <a:gd name="connsiteX11" fmla="*/ 89511 w 122446"/>
                <a:gd name="connsiteY11" fmla="*/ 90388 h 123846"/>
                <a:gd name="connsiteX12" fmla="*/ 89511 w 122446"/>
                <a:gd name="connsiteY12" fmla="*/ 33886 h 123846"/>
                <a:gd name="connsiteX13" fmla="*/ 33023 w 122446"/>
                <a:gd name="connsiteY13" fmla="*/ 33886 h 123846"/>
                <a:gd name="connsiteX14" fmla="*/ 33023 w 122446"/>
                <a:gd name="connsiteY14" fmla="*/ 90388 h 1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446" h="123846">
                  <a:moveTo>
                    <a:pt x="122320" y="62137"/>
                  </a:moveTo>
                  <a:cubicBezTo>
                    <a:pt x="122320" y="70983"/>
                    <a:pt x="122605" y="79829"/>
                    <a:pt x="122320" y="88961"/>
                  </a:cubicBezTo>
                  <a:cubicBezTo>
                    <a:pt x="122034" y="108080"/>
                    <a:pt x="108625" y="122348"/>
                    <a:pt x="89796" y="123204"/>
                  </a:cubicBezTo>
                  <a:cubicBezTo>
                    <a:pt x="70681" y="124060"/>
                    <a:pt x="51567" y="124060"/>
                    <a:pt x="32167" y="123204"/>
                  </a:cubicBezTo>
                  <a:cubicBezTo>
                    <a:pt x="13623" y="122348"/>
                    <a:pt x="499" y="108365"/>
                    <a:pt x="214" y="89817"/>
                  </a:cubicBezTo>
                  <a:cubicBezTo>
                    <a:pt x="-71" y="71269"/>
                    <a:pt x="-71" y="52720"/>
                    <a:pt x="214" y="34172"/>
                  </a:cubicBezTo>
                  <a:cubicBezTo>
                    <a:pt x="499" y="16194"/>
                    <a:pt x="12196" y="2212"/>
                    <a:pt x="29884" y="1070"/>
                  </a:cubicBezTo>
                  <a:cubicBezTo>
                    <a:pt x="50426" y="-357"/>
                    <a:pt x="70967" y="-357"/>
                    <a:pt x="91508" y="1070"/>
                  </a:cubicBezTo>
                  <a:cubicBezTo>
                    <a:pt x="109767" y="2212"/>
                    <a:pt x="121749" y="16194"/>
                    <a:pt x="122034" y="34457"/>
                  </a:cubicBezTo>
                  <a:cubicBezTo>
                    <a:pt x="122605" y="43874"/>
                    <a:pt x="122320" y="53006"/>
                    <a:pt x="122320" y="62137"/>
                  </a:cubicBezTo>
                  <a:close/>
                  <a:moveTo>
                    <a:pt x="33023" y="90388"/>
                  </a:moveTo>
                  <a:cubicBezTo>
                    <a:pt x="52137" y="90388"/>
                    <a:pt x="70681" y="90388"/>
                    <a:pt x="89511" y="90388"/>
                  </a:cubicBezTo>
                  <a:cubicBezTo>
                    <a:pt x="89511" y="70983"/>
                    <a:pt x="89511" y="52435"/>
                    <a:pt x="89511" y="33886"/>
                  </a:cubicBezTo>
                  <a:cubicBezTo>
                    <a:pt x="70111" y="33886"/>
                    <a:pt x="51567" y="33886"/>
                    <a:pt x="33023" y="33886"/>
                  </a:cubicBezTo>
                  <a:cubicBezTo>
                    <a:pt x="33023" y="53291"/>
                    <a:pt x="33023" y="71554"/>
                    <a:pt x="33023" y="90388"/>
                  </a:cubicBez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966F2CC-05DD-91D8-3E48-B682A09F9603}"/>
                </a:ext>
              </a:extLst>
            </p:cNvPr>
            <p:cNvSpPr/>
            <p:nvPr/>
          </p:nvSpPr>
          <p:spPr>
            <a:xfrm>
              <a:off x="4750509" y="6206421"/>
              <a:ext cx="122319" cy="123417"/>
            </a:xfrm>
            <a:custGeom>
              <a:avLst/>
              <a:gdLst>
                <a:gd name="connsiteX0" fmla="*/ 285 w 122319"/>
                <a:gd name="connsiteY0" fmla="*/ 61352 h 123417"/>
                <a:gd name="connsiteX1" fmla="*/ 285 w 122319"/>
                <a:gd name="connsiteY1" fmla="*/ 33672 h 123417"/>
                <a:gd name="connsiteX2" fmla="*/ 30241 w 122319"/>
                <a:gd name="connsiteY2" fmla="*/ 856 h 123417"/>
                <a:gd name="connsiteX3" fmla="*/ 91864 w 122319"/>
                <a:gd name="connsiteY3" fmla="*/ 856 h 123417"/>
                <a:gd name="connsiteX4" fmla="*/ 122106 w 122319"/>
                <a:gd name="connsiteY4" fmla="*/ 33387 h 123417"/>
                <a:gd name="connsiteX5" fmla="*/ 122106 w 122319"/>
                <a:gd name="connsiteY5" fmla="*/ 89032 h 123417"/>
                <a:gd name="connsiteX6" fmla="*/ 89297 w 122319"/>
                <a:gd name="connsiteY6" fmla="*/ 122990 h 123417"/>
                <a:gd name="connsiteX7" fmla="*/ 32809 w 122319"/>
                <a:gd name="connsiteY7" fmla="*/ 122990 h 123417"/>
                <a:gd name="connsiteX8" fmla="*/ 0 w 122319"/>
                <a:gd name="connsiteY8" fmla="*/ 89318 h 123417"/>
                <a:gd name="connsiteX9" fmla="*/ 285 w 122319"/>
                <a:gd name="connsiteY9" fmla="*/ 61352 h 123417"/>
                <a:gd name="connsiteX10" fmla="*/ 33094 w 122319"/>
                <a:gd name="connsiteY10" fmla="*/ 33102 h 123417"/>
                <a:gd name="connsiteX11" fmla="*/ 33094 w 122319"/>
                <a:gd name="connsiteY11" fmla="*/ 90744 h 123417"/>
                <a:gd name="connsiteX12" fmla="*/ 84447 w 122319"/>
                <a:gd name="connsiteY12" fmla="*/ 90459 h 123417"/>
                <a:gd name="connsiteX13" fmla="*/ 89867 w 122319"/>
                <a:gd name="connsiteY13" fmla="*/ 84752 h 123417"/>
                <a:gd name="connsiteX14" fmla="*/ 90153 w 122319"/>
                <a:gd name="connsiteY14" fmla="*/ 33387 h 123417"/>
                <a:gd name="connsiteX15" fmla="*/ 33094 w 122319"/>
                <a:gd name="connsiteY15" fmla="*/ 33102 h 12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319" h="123417">
                  <a:moveTo>
                    <a:pt x="285" y="61352"/>
                  </a:moveTo>
                  <a:cubicBezTo>
                    <a:pt x="285" y="52221"/>
                    <a:pt x="0" y="42804"/>
                    <a:pt x="285" y="33672"/>
                  </a:cubicBezTo>
                  <a:cubicBezTo>
                    <a:pt x="856" y="15695"/>
                    <a:pt x="12553" y="1997"/>
                    <a:pt x="30241" y="856"/>
                  </a:cubicBezTo>
                  <a:cubicBezTo>
                    <a:pt x="50782" y="-285"/>
                    <a:pt x="71323" y="-285"/>
                    <a:pt x="91864" y="856"/>
                  </a:cubicBezTo>
                  <a:cubicBezTo>
                    <a:pt x="109553" y="1712"/>
                    <a:pt x="121535" y="15695"/>
                    <a:pt x="122106" y="33387"/>
                  </a:cubicBezTo>
                  <a:cubicBezTo>
                    <a:pt x="122391" y="51935"/>
                    <a:pt x="122391" y="70484"/>
                    <a:pt x="122106" y="89032"/>
                  </a:cubicBezTo>
                  <a:cubicBezTo>
                    <a:pt x="121820" y="107866"/>
                    <a:pt x="108126" y="122134"/>
                    <a:pt x="89297" y="122990"/>
                  </a:cubicBezTo>
                  <a:cubicBezTo>
                    <a:pt x="70467" y="123561"/>
                    <a:pt x="51638" y="123561"/>
                    <a:pt x="32809" y="122990"/>
                  </a:cubicBezTo>
                  <a:cubicBezTo>
                    <a:pt x="13979" y="122419"/>
                    <a:pt x="571" y="108151"/>
                    <a:pt x="0" y="89318"/>
                  </a:cubicBezTo>
                  <a:cubicBezTo>
                    <a:pt x="0" y="79901"/>
                    <a:pt x="285" y="70484"/>
                    <a:pt x="285" y="61352"/>
                  </a:cubicBezTo>
                  <a:close/>
                  <a:moveTo>
                    <a:pt x="33094" y="33102"/>
                  </a:moveTo>
                  <a:cubicBezTo>
                    <a:pt x="33094" y="52506"/>
                    <a:pt x="33094" y="71055"/>
                    <a:pt x="33094" y="90744"/>
                  </a:cubicBezTo>
                  <a:cubicBezTo>
                    <a:pt x="50497" y="90744"/>
                    <a:pt x="67614" y="91030"/>
                    <a:pt x="84447" y="90459"/>
                  </a:cubicBezTo>
                  <a:cubicBezTo>
                    <a:pt x="86444" y="90459"/>
                    <a:pt x="89867" y="86749"/>
                    <a:pt x="89867" y="84752"/>
                  </a:cubicBezTo>
                  <a:cubicBezTo>
                    <a:pt x="90438" y="67630"/>
                    <a:pt x="90153" y="50794"/>
                    <a:pt x="90153" y="33387"/>
                  </a:cubicBezTo>
                  <a:cubicBezTo>
                    <a:pt x="70753" y="33102"/>
                    <a:pt x="52494" y="33102"/>
                    <a:pt x="33094" y="33102"/>
                  </a:cubicBez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5280F431-46E3-9E5D-17A1-ADC15B973213}"/>
                </a:ext>
              </a:extLst>
            </p:cNvPr>
            <p:cNvSpPr/>
            <p:nvPr/>
          </p:nvSpPr>
          <p:spPr>
            <a:xfrm>
              <a:off x="4895082" y="5925012"/>
              <a:ext cx="123175" cy="123002"/>
            </a:xfrm>
            <a:custGeom>
              <a:avLst/>
              <a:gdLst>
                <a:gd name="connsiteX0" fmla="*/ 60839 w 123175"/>
                <a:gd name="connsiteY0" fmla="*/ 122749 h 123002"/>
                <a:gd name="connsiteX1" fmla="*/ 32024 w 123175"/>
                <a:gd name="connsiteY1" fmla="*/ 122749 h 123002"/>
                <a:gd name="connsiteX2" fmla="*/ 642 w 123175"/>
                <a:gd name="connsiteY2" fmla="*/ 92215 h 123002"/>
                <a:gd name="connsiteX3" fmla="*/ 642 w 123175"/>
                <a:gd name="connsiteY3" fmla="*/ 31148 h 123002"/>
                <a:gd name="connsiteX4" fmla="*/ 33165 w 123175"/>
                <a:gd name="connsiteY4" fmla="*/ 330 h 123002"/>
                <a:gd name="connsiteX5" fmla="*/ 88798 w 123175"/>
                <a:gd name="connsiteY5" fmla="*/ 330 h 123002"/>
                <a:gd name="connsiteX6" fmla="*/ 122747 w 123175"/>
                <a:gd name="connsiteY6" fmla="*/ 33431 h 123002"/>
                <a:gd name="connsiteX7" fmla="*/ 122747 w 123175"/>
                <a:gd name="connsiteY7" fmla="*/ 90218 h 123002"/>
                <a:gd name="connsiteX8" fmla="*/ 89939 w 123175"/>
                <a:gd name="connsiteY8" fmla="*/ 122749 h 123002"/>
                <a:gd name="connsiteX9" fmla="*/ 60839 w 123175"/>
                <a:gd name="connsiteY9" fmla="*/ 122749 h 123002"/>
                <a:gd name="connsiteX10" fmla="*/ 60839 w 123175"/>
                <a:gd name="connsiteY10" fmla="*/ 122749 h 123002"/>
                <a:gd name="connsiteX11" fmla="*/ 33165 w 123175"/>
                <a:gd name="connsiteY11" fmla="*/ 89647 h 123002"/>
                <a:gd name="connsiteX12" fmla="*/ 89939 w 123175"/>
                <a:gd name="connsiteY12" fmla="*/ 89647 h 123002"/>
                <a:gd name="connsiteX13" fmla="*/ 89939 w 123175"/>
                <a:gd name="connsiteY13" fmla="*/ 33431 h 123002"/>
                <a:gd name="connsiteX14" fmla="*/ 33165 w 123175"/>
                <a:gd name="connsiteY14" fmla="*/ 33431 h 123002"/>
                <a:gd name="connsiteX15" fmla="*/ 33165 w 123175"/>
                <a:gd name="connsiteY15" fmla="*/ 89647 h 12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175" h="123002">
                  <a:moveTo>
                    <a:pt x="60839" y="122749"/>
                  </a:moveTo>
                  <a:cubicBezTo>
                    <a:pt x="51139" y="122749"/>
                    <a:pt x="41724" y="123319"/>
                    <a:pt x="32024" y="122749"/>
                  </a:cubicBezTo>
                  <a:cubicBezTo>
                    <a:pt x="14621" y="121893"/>
                    <a:pt x="1498" y="109622"/>
                    <a:pt x="642" y="92215"/>
                  </a:cubicBezTo>
                  <a:cubicBezTo>
                    <a:pt x="-214" y="71955"/>
                    <a:pt x="-214" y="51409"/>
                    <a:pt x="642" y="31148"/>
                  </a:cubicBezTo>
                  <a:cubicBezTo>
                    <a:pt x="1498" y="13741"/>
                    <a:pt x="15477" y="900"/>
                    <a:pt x="33165" y="330"/>
                  </a:cubicBezTo>
                  <a:cubicBezTo>
                    <a:pt x="51709" y="-241"/>
                    <a:pt x="70253" y="44"/>
                    <a:pt x="88798" y="330"/>
                  </a:cubicBezTo>
                  <a:cubicBezTo>
                    <a:pt x="107627" y="615"/>
                    <a:pt x="121892" y="14312"/>
                    <a:pt x="122747" y="33431"/>
                  </a:cubicBezTo>
                  <a:cubicBezTo>
                    <a:pt x="123318" y="52265"/>
                    <a:pt x="123318" y="71384"/>
                    <a:pt x="122747" y="90218"/>
                  </a:cubicBezTo>
                  <a:cubicBezTo>
                    <a:pt x="122177" y="109052"/>
                    <a:pt x="108768" y="121893"/>
                    <a:pt x="89939" y="122749"/>
                  </a:cubicBezTo>
                  <a:cubicBezTo>
                    <a:pt x="79953" y="123034"/>
                    <a:pt x="70539" y="122749"/>
                    <a:pt x="60839" y="122749"/>
                  </a:cubicBezTo>
                  <a:cubicBezTo>
                    <a:pt x="60839" y="122749"/>
                    <a:pt x="60839" y="122749"/>
                    <a:pt x="60839" y="122749"/>
                  </a:cubicBezTo>
                  <a:close/>
                  <a:moveTo>
                    <a:pt x="33165" y="89647"/>
                  </a:moveTo>
                  <a:cubicBezTo>
                    <a:pt x="53136" y="89647"/>
                    <a:pt x="71680" y="89647"/>
                    <a:pt x="89939" y="89647"/>
                  </a:cubicBezTo>
                  <a:cubicBezTo>
                    <a:pt x="89939" y="70243"/>
                    <a:pt x="89939" y="51980"/>
                    <a:pt x="89939" y="33431"/>
                  </a:cubicBezTo>
                  <a:cubicBezTo>
                    <a:pt x="70539" y="33431"/>
                    <a:pt x="51995" y="33431"/>
                    <a:pt x="33165" y="33431"/>
                  </a:cubicBezTo>
                  <a:cubicBezTo>
                    <a:pt x="33165" y="52265"/>
                    <a:pt x="33165" y="70813"/>
                    <a:pt x="33165" y="89647"/>
                  </a:cubicBez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2C65DD3B-3D05-29E4-FE3A-69549C431F19}"/>
                </a:ext>
              </a:extLst>
            </p:cNvPr>
            <p:cNvSpPr/>
            <p:nvPr/>
          </p:nvSpPr>
          <p:spPr>
            <a:xfrm>
              <a:off x="5041366" y="5924914"/>
              <a:ext cx="122660" cy="122989"/>
            </a:xfrm>
            <a:custGeom>
              <a:avLst/>
              <a:gdLst>
                <a:gd name="connsiteX0" fmla="*/ 122533 w 122660"/>
                <a:gd name="connsiteY0" fmla="*/ 61210 h 122989"/>
                <a:gd name="connsiteX1" fmla="*/ 122533 w 122660"/>
                <a:gd name="connsiteY1" fmla="*/ 90031 h 122989"/>
                <a:gd name="connsiteX2" fmla="*/ 90866 w 122660"/>
                <a:gd name="connsiteY2" fmla="*/ 122562 h 122989"/>
                <a:gd name="connsiteX3" fmla="*/ 32095 w 122660"/>
                <a:gd name="connsiteY3" fmla="*/ 122562 h 122989"/>
                <a:gd name="connsiteX4" fmla="*/ 428 w 122660"/>
                <a:gd name="connsiteY4" fmla="*/ 90031 h 122989"/>
                <a:gd name="connsiteX5" fmla="*/ 428 w 122660"/>
                <a:gd name="connsiteY5" fmla="*/ 33244 h 122989"/>
                <a:gd name="connsiteX6" fmla="*/ 33237 w 122660"/>
                <a:gd name="connsiteY6" fmla="*/ 428 h 122989"/>
                <a:gd name="connsiteX7" fmla="*/ 89725 w 122660"/>
                <a:gd name="connsiteY7" fmla="*/ 428 h 122989"/>
                <a:gd name="connsiteX8" fmla="*/ 122248 w 122660"/>
                <a:gd name="connsiteY8" fmla="*/ 33530 h 122989"/>
                <a:gd name="connsiteX9" fmla="*/ 122533 w 122660"/>
                <a:gd name="connsiteY9" fmla="*/ 61210 h 122989"/>
                <a:gd name="connsiteX10" fmla="*/ 90010 w 122660"/>
                <a:gd name="connsiteY10" fmla="*/ 33530 h 122989"/>
                <a:gd name="connsiteX11" fmla="*/ 33237 w 122660"/>
                <a:gd name="connsiteY11" fmla="*/ 33530 h 122989"/>
                <a:gd name="connsiteX12" fmla="*/ 33237 w 122660"/>
                <a:gd name="connsiteY12" fmla="*/ 90031 h 122989"/>
                <a:gd name="connsiteX13" fmla="*/ 90010 w 122660"/>
                <a:gd name="connsiteY13" fmla="*/ 90031 h 122989"/>
                <a:gd name="connsiteX14" fmla="*/ 90010 w 122660"/>
                <a:gd name="connsiteY14" fmla="*/ 33530 h 12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660" h="122989">
                  <a:moveTo>
                    <a:pt x="122533" y="61210"/>
                  </a:moveTo>
                  <a:cubicBezTo>
                    <a:pt x="122533" y="70912"/>
                    <a:pt x="122819" y="80614"/>
                    <a:pt x="122533" y="90031"/>
                  </a:cubicBezTo>
                  <a:cubicBezTo>
                    <a:pt x="121678" y="108294"/>
                    <a:pt x="108839" y="121991"/>
                    <a:pt x="90866" y="122562"/>
                  </a:cubicBezTo>
                  <a:cubicBezTo>
                    <a:pt x="71181" y="123133"/>
                    <a:pt x="51781" y="123133"/>
                    <a:pt x="32095" y="122562"/>
                  </a:cubicBezTo>
                  <a:cubicBezTo>
                    <a:pt x="14407" y="121991"/>
                    <a:pt x="999" y="108009"/>
                    <a:pt x="428" y="90031"/>
                  </a:cubicBezTo>
                  <a:cubicBezTo>
                    <a:pt x="-143" y="71197"/>
                    <a:pt x="-143" y="52078"/>
                    <a:pt x="428" y="33244"/>
                  </a:cubicBezTo>
                  <a:cubicBezTo>
                    <a:pt x="999" y="14981"/>
                    <a:pt x="14978" y="999"/>
                    <a:pt x="33237" y="428"/>
                  </a:cubicBezTo>
                  <a:cubicBezTo>
                    <a:pt x="52066" y="-143"/>
                    <a:pt x="70895" y="-143"/>
                    <a:pt x="89725" y="428"/>
                  </a:cubicBezTo>
                  <a:cubicBezTo>
                    <a:pt x="107984" y="999"/>
                    <a:pt x="121392" y="14696"/>
                    <a:pt x="122248" y="33530"/>
                  </a:cubicBezTo>
                  <a:cubicBezTo>
                    <a:pt x="122819" y="42661"/>
                    <a:pt x="122533" y="52078"/>
                    <a:pt x="122533" y="61210"/>
                  </a:cubicBezTo>
                  <a:close/>
                  <a:moveTo>
                    <a:pt x="90010" y="33530"/>
                  </a:moveTo>
                  <a:cubicBezTo>
                    <a:pt x="70325" y="33530"/>
                    <a:pt x="51781" y="33530"/>
                    <a:pt x="33237" y="33530"/>
                  </a:cubicBezTo>
                  <a:cubicBezTo>
                    <a:pt x="33237" y="52934"/>
                    <a:pt x="33237" y="71197"/>
                    <a:pt x="33237" y="90031"/>
                  </a:cubicBezTo>
                  <a:cubicBezTo>
                    <a:pt x="52351" y="90031"/>
                    <a:pt x="71181" y="90031"/>
                    <a:pt x="90010" y="90031"/>
                  </a:cubicBezTo>
                  <a:cubicBezTo>
                    <a:pt x="90010" y="70627"/>
                    <a:pt x="90010" y="52363"/>
                    <a:pt x="90010" y="33530"/>
                  </a:cubicBez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27BB65DD-5428-AE6E-6DFC-34361C7BA8D8}"/>
                </a:ext>
              </a:extLst>
            </p:cNvPr>
            <p:cNvSpPr/>
            <p:nvPr/>
          </p:nvSpPr>
          <p:spPr>
            <a:xfrm>
              <a:off x="4750581" y="5924628"/>
              <a:ext cx="122446" cy="122989"/>
            </a:xfrm>
            <a:custGeom>
              <a:avLst/>
              <a:gdLst>
                <a:gd name="connsiteX0" fmla="*/ 122320 w 122446"/>
                <a:gd name="connsiteY0" fmla="*/ 62351 h 122989"/>
                <a:gd name="connsiteX1" fmla="*/ 122320 w 122446"/>
                <a:gd name="connsiteY1" fmla="*/ 90031 h 122989"/>
                <a:gd name="connsiteX2" fmla="*/ 90652 w 122446"/>
                <a:gd name="connsiteY2" fmla="*/ 122562 h 122989"/>
                <a:gd name="connsiteX3" fmla="*/ 31881 w 122446"/>
                <a:gd name="connsiteY3" fmla="*/ 122562 h 122989"/>
                <a:gd name="connsiteX4" fmla="*/ 214 w 122446"/>
                <a:gd name="connsiteY4" fmla="*/ 90031 h 122989"/>
                <a:gd name="connsiteX5" fmla="*/ 214 w 122446"/>
                <a:gd name="connsiteY5" fmla="*/ 33244 h 122989"/>
                <a:gd name="connsiteX6" fmla="*/ 32737 w 122446"/>
                <a:gd name="connsiteY6" fmla="*/ 428 h 122989"/>
                <a:gd name="connsiteX7" fmla="*/ 89225 w 122446"/>
                <a:gd name="connsiteY7" fmla="*/ 428 h 122989"/>
                <a:gd name="connsiteX8" fmla="*/ 122034 w 122446"/>
                <a:gd name="connsiteY8" fmla="*/ 34386 h 122989"/>
                <a:gd name="connsiteX9" fmla="*/ 122320 w 122446"/>
                <a:gd name="connsiteY9" fmla="*/ 62351 h 122989"/>
                <a:gd name="connsiteX10" fmla="*/ 89796 w 122446"/>
                <a:gd name="connsiteY10" fmla="*/ 33530 h 122989"/>
                <a:gd name="connsiteX11" fmla="*/ 33308 w 122446"/>
                <a:gd name="connsiteY11" fmla="*/ 33530 h 122989"/>
                <a:gd name="connsiteX12" fmla="*/ 33308 w 122446"/>
                <a:gd name="connsiteY12" fmla="*/ 90316 h 122989"/>
                <a:gd name="connsiteX13" fmla="*/ 89796 w 122446"/>
                <a:gd name="connsiteY13" fmla="*/ 90316 h 122989"/>
                <a:gd name="connsiteX14" fmla="*/ 89796 w 122446"/>
                <a:gd name="connsiteY14" fmla="*/ 33530 h 12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446" h="122989">
                  <a:moveTo>
                    <a:pt x="122320" y="62351"/>
                  </a:moveTo>
                  <a:cubicBezTo>
                    <a:pt x="122320" y="71483"/>
                    <a:pt x="122605" y="80899"/>
                    <a:pt x="122320" y="90031"/>
                  </a:cubicBezTo>
                  <a:cubicBezTo>
                    <a:pt x="121749" y="108009"/>
                    <a:pt x="108625" y="121991"/>
                    <a:pt x="90652" y="122562"/>
                  </a:cubicBezTo>
                  <a:cubicBezTo>
                    <a:pt x="70967" y="123133"/>
                    <a:pt x="51567" y="123133"/>
                    <a:pt x="31881" y="122562"/>
                  </a:cubicBezTo>
                  <a:cubicBezTo>
                    <a:pt x="13908" y="121991"/>
                    <a:pt x="499" y="108294"/>
                    <a:pt x="214" y="90031"/>
                  </a:cubicBezTo>
                  <a:cubicBezTo>
                    <a:pt x="-71" y="71197"/>
                    <a:pt x="-71" y="52078"/>
                    <a:pt x="214" y="33244"/>
                  </a:cubicBezTo>
                  <a:cubicBezTo>
                    <a:pt x="499" y="14981"/>
                    <a:pt x="14479" y="713"/>
                    <a:pt x="32737" y="428"/>
                  </a:cubicBezTo>
                  <a:cubicBezTo>
                    <a:pt x="51567" y="-143"/>
                    <a:pt x="70396" y="-143"/>
                    <a:pt x="89225" y="428"/>
                  </a:cubicBezTo>
                  <a:cubicBezTo>
                    <a:pt x="108055" y="999"/>
                    <a:pt x="121749" y="15267"/>
                    <a:pt x="122034" y="34386"/>
                  </a:cubicBezTo>
                  <a:cubicBezTo>
                    <a:pt x="122605" y="43803"/>
                    <a:pt x="122320" y="53220"/>
                    <a:pt x="122320" y="62351"/>
                  </a:cubicBezTo>
                  <a:close/>
                  <a:moveTo>
                    <a:pt x="89796" y="33530"/>
                  </a:moveTo>
                  <a:cubicBezTo>
                    <a:pt x="70396" y="33530"/>
                    <a:pt x="51852" y="33530"/>
                    <a:pt x="33308" y="33530"/>
                  </a:cubicBezTo>
                  <a:cubicBezTo>
                    <a:pt x="33308" y="52934"/>
                    <a:pt x="33308" y="71768"/>
                    <a:pt x="33308" y="90316"/>
                  </a:cubicBezTo>
                  <a:cubicBezTo>
                    <a:pt x="52423" y="90316"/>
                    <a:pt x="70967" y="90316"/>
                    <a:pt x="89796" y="90316"/>
                  </a:cubicBezTo>
                  <a:cubicBezTo>
                    <a:pt x="89796" y="71197"/>
                    <a:pt x="89796" y="52934"/>
                    <a:pt x="89796" y="33530"/>
                  </a:cubicBez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4CE1C7BC-6AEE-AB02-85FA-83A151AC3B23}"/>
                </a:ext>
              </a:extLst>
            </p:cNvPr>
            <p:cNvSpPr/>
            <p:nvPr/>
          </p:nvSpPr>
          <p:spPr>
            <a:xfrm>
              <a:off x="4304596" y="6179597"/>
              <a:ext cx="105273" cy="137828"/>
            </a:xfrm>
            <a:custGeom>
              <a:avLst/>
              <a:gdLst>
                <a:gd name="connsiteX0" fmla="*/ 38515 w 105273"/>
                <a:gd name="connsiteY0" fmla="*/ 86179 h 137828"/>
                <a:gd name="connsiteX1" fmla="*/ 59626 w 105273"/>
                <a:gd name="connsiteY1" fmla="*/ 119280 h 137828"/>
                <a:gd name="connsiteX2" fmla="*/ 71894 w 105273"/>
                <a:gd name="connsiteY2" fmla="*/ 116141 h 137828"/>
                <a:gd name="connsiteX3" fmla="*/ 82735 w 105273"/>
                <a:gd name="connsiteY3" fmla="*/ 101017 h 137828"/>
                <a:gd name="connsiteX4" fmla="*/ 88441 w 105273"/>
                <a:gd name="connsiteY4" fmla="*/ 91315 h 137828"/>
                <a:gd name="connsiteX5" fmla="*/ 93576 w 105273"/>
                <a:gd name="connsiteY5" fmla="*/ 89317 h 137828"/>
                <a:gd name="connsiteX6" fmla="*/ 102135 w 105273"/>
                <a:gd name="connsiteY6" fmla="*/ 92456 h 137828"/>
                <a:gd name="connsiteX7" fmla="*/ 105273 w 105273"/>
                <a:gd name="connsiteY7" fmla="*/ 101303 h 137828"/>
                <a:gd name="connsiteX8" fmla="*/ 92150 w 105273"/>
                <a:gd name="connsiteY8" fmla="*/ 126414 h 137828"/>
                <a:gd name="connsiteX9" fmla="*/ 60197 w 105273"/>
                <a:gd name="connsiteY9" fmla="*/ 137829 h 137828"/>
                <a:gd name="connsiteX10" fmla="*/ 29385 w 105273"/>
                <a:gd name="connsiteY10" fmla="*/ 124987 h 137828"/>
                <a:gd name="connsiteX11" fmla="*/ 13694 w 105273"/>
                <a:gd name="connsiteY11" fmla="*/ 86179 h 137828"/>
                <a:gd name="connsiteX12" fmla="*/ 1997 w 105273"/>
                <a:gd name="connsiteY12" fmla="*/ 86179 h 137828"/>
                <a:gd name="connsiteX13" fmla="*/ 285 w 105273"/>
                <a:gd name="connsiteY13" fmla="*/ 83896 h 137828"/>
                <a:gd name="connsiteX14" fmla="*/ 1997 w 105273"/>
                <a:gd name="connsiteY14" fmla="*/ 78188 h 137828"/>
                <a:gd name="connsiteX15" fmla="*/ 4850 w 105273"/>
                <a:gd name="connsiteY15" fmla="*/ 74764 h 137828"/>
                <a:gd name="connsiteX16" fmla="*/ 12838 w 105273"/>
                <a:gd name="connsiteY16" fmla="*/ 74764 h 137828"/>
                <a:gd name="connsiteX17" fmla="*/ 12838 w 105273"/>
                <a:gd name="connsiteY17" fmla="*/ 71340 h 137828"/>
                <a:gd name="connsiteX18" fmla="*/ 13123 w 105273"/>
                <a:gd name="connsiteY18" fmla="*/ 59640 h 137828"/>
                <a:gd name="connsiteX19" fmla="*/ 1712 w 105273"/>
                <a:gd name="connsiteY19" fmla="*/ 59640 h 137828"/>
                <a:gd name="connsiteX20" fmla="*/ 0 w 105273"/>
                <a:gd name="connsiteY20" fmla="*/ 57357 h 137828"/>
                <a:gd name="connsiteX21" fmla="*/ 1712 w 105273"/>
                <a:gd name="connsiteY21" fmla="*/ 51365 h 137828"/>
                <a:gd name="connsiteX22" fmla="*/ 4565 w 105273"/>
                <a:gd name="connsiteY22" fmla="*/ 47940 h 137828"/>
                <a:gd name="connsiteX23" fmla="*/ 13694 w 105273"/>
                <a:gd name="connsiteY23" fmla="*/ 47940 h 137828"/>
                <a:gd name="connsiteX24" fmla="*/ 59056 w 105273"/>
                <a:gd name="connsiteY24" fmla="*/ 0 h 137828"/>
                <a:gd name="connsiteX25" fmla="*/ 88726 w 105273"/>
                <a:gd name="connsiteY25" fmla="*/ 8846 h 137828"/>
                <a:gd name="connsiteX26" fmla="*/ 101279 w 105273"/>
                <a:gd name="connsiteY26" fmla="*/ 31104 h 137828"/>
                <a:gd name="connsiteX27" fmla="*/ 98426 w 105273"/>
                <a:gd name="connsiteY27" fmla="*/ 38809 h 137828"/>
                <a:gd name="connsiteX28" fmla="*/ 91294 w 105273"/>
                <a:gd name="connsiteY28" fmla="*/ 41948 h 137828"/>
                <a:gd name="connsiteX29" fmla="*/ 84447 w 105273"/>
                <a:gd name="connsiteY29" fmla="*/ 39665 h 137828"/>
                <a:gd name="connsiteX30" fmla="*/ 80167 w 105273"/>
                <a:gd name="connsiteY30" fmla="*/ 32246 h 137828"/>
                <a:gd name="connsiteX31" fmla="*/ 73891 w 105273"/>
                <a:gd name="connsiteY31" fmla="*/ 22258 h 137828"/>
                <a:gd name="connsiteX32" fmla="*/ 61338 w 105273"/>
                <a:gd name="connsiteY32" fmla="*/ 18834 h 137828"/>
                <a:gd name="connsiteX33" fmla="*/ 45647 w 105273"/>
                <a:gd name="connsiteY33" fmla="*/ 25968 h 137828"/>
                <a:gd name="connsiteX34" fmla="*/ 38515 w 105273"/>
                <a:gd name="connsiteY34" fmla="*/ 48226 h 137828"/>
                <a:gd name="connsiteX35" fmla="*/ 68185 w 105273"/>
                <a:gd name="connsiteY35" fmla="*/ 48226 h 137828"/>
                <a:gd name="connsiteX36" fmla="*/ 69897 w 105273"/>
                <a:gd name="connsiteY36" fmla="*/ 50509 h 137828"/>
                <a:gd name="connsiteX37" fmla="*/ 68185 w 105273"/>
                <a:gd name="connsiteY37" fmla="*/ 56501 h 137828"/>
                <a:gd name="connsiteX38" fmla="*/ 65332 w 105273"/>
                <a:gd name="connsiteY38" fmla="*/ 59925 h 137828"/>
                <a:gd name="connsiteX39" fmla="*/ 37944 w 105273"/>
                <a:gd name="connsiteY39" fmla="*/ 59925 h 137828"/>
                <a:gd name="connsiteX40" fmla="*/ 37659 w 105273"/>
                <a:gd name="connsiteY40" fmla="*/ 69057 h 137828"/>
                <a:gd name="connsiteX41" fmla="*/ 37944 w 105273"/>
                <a:gd name="connsiteY41" fmla="*/ 75050 h 137828"/>
                <a:gd name="connsiteX42" fmla="*/ 68185 w 105273"/>
                <a:gd name="connsiteY42" fmla="*/ 75050 h 137828"/>
                <a:gd name="connsiteX43" fmla="*/ 69897 w 105273"/>
                <a:gd name="connsiteY43" fmla="*/ 77332 h 137828"/>
                <a:gd name="connsiteX44" fmla="*/ 68185 w 105273"/>
                <a:gd name="connsiteY44" fmla="*/ 83325 h 137828"/>
                <a:gd name="connsiteX45" fmla="*/ 65332 w 105273"/>
                <a:gd name="connsiteY45" fmla="*/ 86749 h 137828"/>
                <a:gd name="connsiteX46" fmla="*/ 38515 w 105273"/>
                <a:gd name="connsiteY46" fmla="*/ 86749 h 13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5273" h="137828">
                  <a:moveTo>
                    <a:pt x="38515" y="86179"/>
                  </a:moveTo>
                  <a:cubicBezTo>
                    <a:pt x="40797" y="108151"/>
                    <a:pt x="47644" y="119280"/>
                    <a:pt x="59626" y="119280"/>
                  </a:cubicBezTo>
                  <a:cubicBezTo>
                    <a:pt x="64191" y="119280"/>
                    <a:pt x="68185" y="118139"/>
                    <a:pt x="71894" y="116141"/>
                  </a:cubicBezTo>
                  <a:cubicBezTo>
                    <a:pt x="75603" y="113858"/>
                    <a:pt x="79312" y="109007"/>
                    <a:pt x="82735" y="101017"/>
                  </a:cubicBezTo>
                  <a:cubicBezTo>
                    <a:pt x="85017" y="95881"/>
                    <a:pt x="86729" y="92742"/>
                    <a:pt x="88441" y="91315"/>
                  </a:cubicBezTo>
                  <a:cubicBezTo>
                    <a:pt x="90153" y="90174"/>
                    <a:pt x="91864" y="89317"/>
                    <a:pt x="93576" y="89317"/>
                  </a:cubicBezTo>
                  <a:cubicBezTo>
                    <a:pt x="97285" y="89317"/>
                    <a:pt x="100138" y="90459"/>
                    <a:pt x="102135" y="92456"/>
                  </a:cubicBezTo>
                  <a:cubicBezTo>
                    <a:pt x="104132" y="94454"/>
                    <a:pt x="105273" y="97593"/>
                    <a:pt x="105273" y="101303"/>
                  </a:cubicBezTo>
                  <a:cubicBezTo>
                    <a:pt x="105273" y="110434"/>
                    <a:pt x="100994" y="118709"/>
                    <a:pt x="92150" y="126414"/>
                  </a:cubicBezTo>
                  <a:cubicBezTo>
                    <a:pt x="83306" y="134119"/>
                    <a:pt x="72750" y="137829"/>
                    <a:pt x="60197" y="137829"/>
                  </a:cubicBezTo>
                  <a:cubicBezTo>
                    <a:pt x="48500" y="137829"/>
                    <a:pt x="38229" y="133548"/>
                    <a:pt x="29385" y="124987"/>
                  </a:cubicBezTo>
                  <a:cubicBezTo>
                    <a:pt x="20541" y="116427"/>
                    <a:pt x="15406" y="103585"/>
                    <a:pt x="13694" y="86179"/>
                  </a:cubicBezTo>
                  <a:lnTo>
                    <a:pt x="1997" y="86179"/>
                  </a:lnTo>
                  <a:cubicBezTo>
                    <a:pt x="856" y="86179"/>
                    <a:pt x="285" y="85322"/>
                    <a:pt x="285" y="83896"/>
                  </a:cubicBezTo>
                  <a:cubicBezTo>
                    <a:pt x="285" y="82469"/>
                    <a:pt x="856" y="80471"/>
                    <a:pt x="1997" y="78188"/>
                  </a:cubicBezTo>
                  <a:cubicBezTo>
                    <a:pt x="3138" y="75906"/>
                    <a:pt x="4279" y="74764"/>
                    <a:pt x="4850" y="74764"/>
                  </a:cubicBezTo>
                  <a:lnTo>
                    <a:pt x="12838" y="74764"/>
                  </a:lnTo>
                  <a:lnTo>
                    <a:pt x="12838" y="71340"/>
                  </a:lnTo>
                  <a:cubicBezTo>
                    <a:pt x="12838" y="68772"/>
                    <a:pt x="12838" y="64777"/>
                    <a:pt x="13123" y="59640"/>
                  </a:cubicBezTo>
                  <a:lnTo>
                    <a:pt x="1712" y="59640"/>
                  </a:lnTo>
                  <a:cubicBezTo>
                    <a:pt x="571" y="59640"/>
                    <a:pt x="0" y="58784"/>
                    <a:pt x="0" y="57357"/>
                  </a:cubicBezTo>
                  <a:cubicBezTo>
                    <a:pt x="0" y="55645"/>
                    <a:pt x="571" y="53933"/>
                    <a:pt x="1712" y="51365"/>
                  </a:cubicBezTo>
                  <a:cubicBezTo>
                    <a:pt x="2853" y="49082"/>
                    <a:pt x="3994" y="47940"/>
                    <a:pt x="4565" y="47940"/>
                  </a:cubicBezTo>
                  <a:lnTo>
                    <a:pt x="13694" y="47940"/>
                  </a:lnTo>
                  <a:cubicBezTo>
                    <a:pt x="17688" y="15980"/>
                    <a:pt x="32809" y="0"/>
                    <a:pt x="59056" y="0"/>
                  </a:cubicBezTo>
                  <a:cubicBezTo>
                    <a:pt x="70467" y="0"/>
                    <a:pt x="80453" y="2854"/>
                    <a:pt x="88726" y="8846"/>
                  </a:cubicBezTo>
                  <a:cubicBezTo>
                    <a:pt x="97000" y="14839"/>
                    <a:pt x="101279" y="22258"/>
                    <a:pt x="101279" y="31104"/>
                  </a:cubicBezTo>
                  <a:cubicBezTo>
                    <a:pt x="101279" y="34243"/>
                    <a:pt x="100423" y="36526"/>
                    <a:pt x="98426" y="38809"/>
                  </a:cubicBezTo>
                  <a:cubicBezTo>
                    <a:pt x="96429" y="40806"/>
                    <a:pt x="94147" y="41948"/>
                    <a:pt x="91294" y="41948"/>
                  </a:cubicBezTo>
                  <a:cubicBezTo>
                    <a:pt x="88156" y="41948"/>
                    <a:pt x="85873" y="41092"/>
                    <a:pt x="84447" y="39665"/>
                  </a:cubicBezTo>
                  <a:cubicBezTo>
                    <a:pt x="83020" y="37953"/>
                    <a:pt x="81594" y="35670"/>
                    <a:pt x="80167" y="32246"/>
                  </a:cubicBezTo>
                  <a:cubicBezTo>
                    <a:pt x="78456" y="27965"/>
                    <a:pt x="76173" y="24541"/>
                    <a:pt x="73891" y="22258"/>
                  </a:cubicBezTo>
                  <a:cubicBezTo>
                    <a:pt x="71323" y="19975"/>
                    <a:pt x="67329" y="18834"/>
                    <a:pt x="61338" y="18834"/>
                  </a:cubicBezTo>
                  <a:cubicBezTo>
                    <a:pt x="54491" y="18834"/>
                    <a:pt x="49356" y="21117"/>
                    <a:pt x="45647" y="25968"/>
                  </a:cubicBezTo>
                  <a:cubicBezTo>
                    <a:pt x="41938" y="30819"/>
                    <a:pt x="39656" y="37953"/>
                    <a:pt x="38515" y="48226"/>
                  </a:cubicBezTo>
                  <a:lnTo>
                    <a:pt x="68185" y="48226"/>
                  </a:lnTo>
                  <a:cubicBezTo>
                    <a:pt x="69326" y="48226"/>
                    <a:pt x="69897" y="49082"/>
                    <a:pt x="69897" y="50509"/>
                  </a:cubicBezTo>
                  <a:cubicBezTo>
                    <a:pt x="69897" y="52221"/>
                    <a:pt x="69326" y="54218"/>
                    <a:pt x="68185" y="56501"/>
                  </a:cubicBezTo>
                  <a:cubicBezTo>
                    <a:pt x="67044" y="58784"/>
                    <a:pt x="66188" y="59925"/>
                    <a:pt x="65332" y="59925"/>
                  </a:cubicBezTo>
                  <a:lnTo>
                    <a:pt x="37944" y="59925"/>
                  </a:lnTo>
                  <a:lnTo>
                    <a:pt x="37659" y="69057"/>
                  </a:lnTo>
                  <a:cubicBezTo>
                    <a:pt x="37659" y="71911"/>
                    <a:pt x="37659" y="73908"/>
                    <a:pt x="37944" y="75050"/>
                  </a:cubicBezTo>
                  <a:lnTo>
                    <a:pt x="68185" y="75050"/>
                  </a:lnTo>
                  <a:cubicBezTo>
                    <a:pt x="69326" y="75050"/>
                    <a:pt x="69897" y="75906"/>
                    <a:pt x="69897" y="77332"/>
                  </a:cubicBezTo>
                  <a:cubicBezTo>
                    <a:pt x="69897" y="79045"/>
                    <a:pt x="69326" y="81042"/>
                    <a:pt x="68185" y="83325"/>
                  </a:cubicBezTo>
                  <a:cubicBezTo>
                    <a:pt x="67044" y="85608"/>
                    <a:pt x="66188" y="86749"/>
                    <a:pt x="65332" y="86749"/>
                  </a:cubicBezTo>
                  <a:lnTo>
                    <a:pt x="38515" y="86749"/>
                  </a:ln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E143E4B1-85D5-EA1E-5377-A45F9A222CCB}"/>
                </a:ext>
              </a:extLst>
            </p:cNvPr>
            <p:cNvSpPr/>
            <p:nvPr/>
          </p:nvSpPr>
          <p:spPr>
            <a:xfrm>
              <a:off x="4468639" y="5724449"/>
              <a:ext cx="113832" cy="149528"/>
            </a:xfrm>
            <a:custGeom>
              <a:avLst/>
              <a:gdLst>
                <a:gd name="connsiteX0" fmla="*/ 41082 w 113832"/>
                <a:gd name="connsiteY0" fmla="*/ 93027 h 149528"/>
                <a:gd name="connsiteX1" fmla="*/ 63906 w 113832"/>
                <a:gd name="connsiteY1" fmla="*/ 128982 h 149528"/>
                <a:gd name="connsiteX2" fmla="*/ 77315 w 113832"/>
                <a:gd name="connsiteY2" fmla="*/ 125558 h 149528"/>
                <a:gd name="connsiteX3" fmla="*/ 89012 w 113832"/>
                <a:gd name="connsiteY3" fmla="*/ 109293 h 149528"/>
                <a:gd name="connsiteX4" fmla="*/ 95288 w 113832"/>
                <a:gd name="connsiteY4" fmla="*/ 98734 h 149528"/>
                <a:gd name="connsiteX5" fmla="*/ 100994 w 113832"/>
                <a:gd name="connsiteY5" fmla="*/ 96737 h 149528"/>
                <a:gd name="connsiteX6" fmla="*/ 110409 w 113832"/>
                <a:gd name="connsiteY6" fmla="*/ 100161 h 149528"/>
                <a:gd name="connsiteX7" fmla="*/ 113832 w 113832"/>
                <a:gd name="connsiteY7" fmla="*/ 109863 h 149528"/>
                <a:gd name="connsiteX8" fmla="*/ 99567 w 113832"/>
                <a:gd name="connsiteY8" fmla="*/ 136973 h 149528"/>
                <a:gd name="connsiteX9" fmla="*/ 64762 w 113832"/>
                <a:gd name="connsiteY9" fmla="*/ 149528 h 149528"/>
                <a:gd name="connsiteX10" fmla="*/ 31382 w 113832"/>
                <a:gd name="connsiteY10" fmla="*/ 135546 h 149528"/>
                <a:gd name="connsiteX11" fmla="*/ 14265 w 113832"/>
                <a:gd name="connsiteY11" fmla="*/ 93313 h 149528"/>
                <a:gd name="connsiteX12" fmla="*/ 1712 w 113832"/>
                <a:gd name="connsiteY12" fmla="*/ 93313 h 149528"/>
                <a:gd name="connsiteX13" fmla="*/ 0 w 113832"/>
                <a:gd name="connsiteY13" fmla="*/ 90744 h 149528"/>
                <a:gd name="connsiteX14" fmla="*/ 1997 w 113832"/>
                <a:gd name="connsiteY14" fmla="*/ 84466 h 149528"/>
                <a:gd name="connsiteX15" fmla="*/ 5135 w 113832"/>
                <a:gd name="connsiteY15" fmla="*/ 80757 h 149528"/>
                <a:gd name="connsiteX16" fmla="*/ 13694 w 113832"/>
                <a:gd name="connsiteY16" fmla="*/ 80757 h 149528"/>
                <a:gd name="connsiteX17" fmla="*/ 13694 w 113832"/>
                <a:gd name="connsiteY17" fmla="*/ 77047 h 149528"/>
                <a:gd name="connsiteX18" fmla="*/ 13979 w 113832"/>
                <a:gd name="connsiteY18" fmla="*/ 64491 h 149528"/>
                <a:gd name="connsiteX19" fmla="*/ 1712 w 113832"/>
                <a:gd name="connsiteY19" fmla="*/ 64491 h 149528"/>
                <a:gd name="connsiteX20" fmla="*/ 0 w 113832"/>
                <a:gd name="connsiteY20" fmla="*/ 61923 h 149528"/>
                <a:gd name="connsiteX21" fmla="*/ 1997 w 113832"/>
                <a:gd name="connsiteY21" fmla="*/ 55645 h 149528"/>
                <a:gd name="connsiteX22" fmla="*/ 5135 w 113832"/>
                <a:gd name="connsiteY22" fmla="*/ 51935 h 149528"/>
                <a:gd name="connsiteX23" fmla="*/ 15121 w 113832"/>
                <a:gd name="connsiteY23" fmla="*/ 51935 h 149528"/>
                <a:gd name="connsiteX24" fmla="*/ 64191 w 113832"/>
                <a:gd name="connsiteY24" fmla="*/ 0 h 149528"/>
                <a:gd name="connsiteX25" fmla="*/ 96429 w 113832"/>
                <a:gd name="connsiteY25" fmla="*/ 9702 h 149528"/>
                <a:gd name="connsiteX26" fmla="*/ 110123 w 113832"/>
                <a:gd name="connsiteY26" fmla="*/ 33672 h 149528"/>
                <a:gd name="connsiteX27" fmla="*/ 106985 w 113832"/>
                <a:gd name="connsiteY27" fmla="*/ 41948 h 149528"/>
                <a:gd name="connsiteX28" fmla="*/ 99282 w 113832"/>
                <a:gd name="connsiteY28" fmla="*/ 45372 h 149528"/>
                <a:gd name="connsiteX29" fmla="*/ 91864 w 113832"/>
                <a:gd name="connsiteY29" fmla="*/ 42804 h 149528"/>
                <a:gd name="connsiteX30" fmla="*/ 87300 w 113832"/>
                <a:gd name="connsiteY30" fmla="*/ 34814 h 149528"/>
                <a:gd name="connsiteX31" fmla="*/ 80453 w 113832"/>
                <a:gd name="connsiteY31" fmla="*/ 23970 h 149528"/>
                <a:gd name="connsiteX32" fmla="*/ 66759 w 113832"/>
                <a:gd name="connsiteY32" fmla="*/ 20261 h 149528"/>
                <a:gd name="connsiteX33" fmla="*/ 49926 w 113832"/>
                <a:gd name="connsiteY33" fmla="*/ 27965 h 149528"/>
                <a:gd name="connsiteX34" fmla="*/ 42223 w 113832"/>
                <a:gd name="connsiteY34" fmla="*/ 51935 h 149528"/>
                <a:gd name="connsiteX35" fmla="*/ 73320 w 113832"/>
                <a:gd name="connsiteY35" fmla="*/ 51935 h 149528"/>
                <a:gd name="connsiteX36" fmla="*/ 75318 w 113832"/>
                <a:gd name="connsiteY36" fmla="*/ 54504 h 149528"/>
                <a:gd name="connsiteX37" fmla="*/ 73606 w 113832"/>
                <a:gd name="connsiteY37" fmla="*/ 61067 h 149528"/>
                <a:gd name="connsiteX38" fmla="*/ 70467 w 113832"/>
                <a:gd name="connsiteY38" fmla="*/ 64777 h 149528"/>
                <a:gd name="connsiteX39" fmla="*/ 40512 w 113832"/>
                <a:gd name="connsiteY39" fmla="*/ 64777 h 149528"/>
                <a:gd name="connsiteX40" fmla="*/ 40226 w 113832"/>
                <a:gd name="connsiteY40" fmla="*/ 74479 h 149528"/>
                <a:gd name="connsiteX41" fmla="*/ 40512 w 113832"/>
                <a:gd name="connsiteY41" fmla="*/ 81042 h 149528"/>
                <a:gd name="connsiteX42" fmla="*/ 73320 w 113832"/>
                <a:gd name="connsiteY42" fmla="*/ 81042 h 149528"/>
                <a:gd name="connsiteX43" fmla="*/ 75318 w 113832"/>
                <a:gd name="connsiteY43" fmla="*/ 83610 h 149528"/>
                <a:gd name="connsiteX44" fmla="*/ 73606 w 113832"/>
                <a:gd name="connsiteY44" fmla="*/ 90174 h 149528"/>
                <a:gd name="connsiteX45" fmla="*/ 70467 w 113832"/>
                <a:gd name="connsiteY45" fmla="*/ 93883 h 149528"/>
                <a:gd name="connsiteX46" fmla="*/ 41082 w 113832"/>
                <a:gd name="connsiteY46" fmla="*/ 93883 h 14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3832" h="149528">
                  <a:moveTo>
                    <a:pt x="41082" y="93027"/>
                  </a:moveTo>
                  <a:cubicBezTo>
                    <a:pt x="43365" y="116997"/>
                    <a:pt x="51068" y="128982"/>
                    <a:pt x="63906" y="128982"/>
                  </a:cubicBezTo>
                  <a:cubicBezTo>
                    <a:pt x="68756" y="128982"/>
                    <a:pt x="73320" y="127841"/>
                    <a:pt x="77315" y="125558"/>
                  </a:cubicBezTo>
                  <a:cubicBezTo>
                    <a:pt x="81309" y="123275"/>
                    <a:pt x="85303" y="117853"/>
                    <a:pt x="89012" y="109293"/>
                  </a:cubicBezTo>
                  <a:cubicBezTo>
                    <a:pt x="91294" y="103586"/>
                    <a:pt x="93576" y="100161"/>
                    <a:pt x="95288" y="98734"/>
                  </a:cubicBezTo>
                  <a:cubicBezTo>
                    <a:pt x="97000" y="97308"/>
                    <a:pt x="98997" y="96737"/>
                    <a:pt x="100994" y="96737"/>
                  </a:cubicBezTo>
                  <a:cubicBezTo>
                    <a:pt x="104988" y="96737"/>
                    <a:pt x="108126" y="97878"/>
                    <a:pt x="110409" y="100161"/>
                  </a:cubicBezTo>
                  <a:cubicBezTo>
                    <a:pt x="112691" y="102444"/>
                    <a:pt x="113832" y="105583"/>
                    <a:pt x="113832" y="109863"/>
                  </a:cubicBezTo>
                  <a:cubicBezTo>
                    <a:pt x="113832" y="119566"/>
                    <a:pt x="108982" y="128697"/>
                    <a:pt x="99567" y="136973"/>
                  </a:cubicBezTo>
                  <a:cubicBezTo>
                    <a:pt x="89867" y="145248"/>
                    <a:pt x="78456" y="149528"/>
                    <a:pt x="64762" y="149528"/>
                  </a:cubicBezTo>
                  <a:cubicBezTo>
                    <a:pt x="51923" y="149528"/>
                    <a:pt x="40797" y="144963"/>
                    <a:pt x="31382" y="135546"/>
                  </a:cubicBezTo>
                  <a:cubicBezTo>
                    <a:pt x="21968" y="126129"/>
                    <a:pt x="16262" y="112146"/>
                    <a:pt x="14265" y="93313"/>
                  </a:cubicBezTo>
                  <a:lnTo>
                    <a:pt x="1712" y="93313"/>
                  </a:lnTo>
                  <a:cubicBezTo>
                    <a:pt x="571" y="93313"/>
                    <a:pt x="0" y="92457"/>
                    <a:pt x="0" y="90744"/>
                  </a:cubicBezTo>
                  <a:cubicBezTo>
                    <a:pt x="0" y="89032"/>
                    <a:pt x="571" y="87035"/>
                    <a:pt x="1997" y="84466"/>
                  </a:cubicBezTo>
                  <a:cubicBezTo>
                    <a:pt x="3138" y="81898"/>
                    <a:pt x="4279" y="80757"/>
                    <a:pt x="5135" y="80757"/>
                  </a:cubicBezTo>
                  <a:lnTo>
                    <a:pt x="13694" y="80757"/>
                  </a:lnTo>
                  <a:lnTo>
                    <a:pt x="13694" y="77047"/>
                  </a:lnTo>
                  <a:cubicBezTo>
                    <a:pt x="13694" y="74193"/>
                    <a:pt x="13694" y="69913"/>
                    <a:pt x="13979" y="64491"/>
                  </a:cubicBezTo>
                  <a:lnTo>
                    <a:pt x="1712" y="64491"/>
                  </a:lnTo>
                  <a:cubicBezTo>
                    <a:pt x="571" y="64491"/>
                    <a:pt x="0" y="63635"/>
                    <a:pt x="0" y="61923"/>
                  </a:cubicBezTo>
                  <a:cubicBezTo>
                    <a:pt x="0" y="60211"/>
                    <a:pt x="571" y="57928"/>
                    <a:pt x="1997" y="55645"/>
                  </a:cubicBezTo>
                  <a:cubicBezTo>
                    <a:pt x="3138" y="53077"/>
                    <a:pt x="4279" y="51935"/>
                    <a:pt x="5135" y="51935"/>
                  </a:cubicBezTo>
                  <a:lnTo>
                    <a:pt x="15121" y="51935"/>
                  </a:lnTo>
                  <a:cubicBezTo>
                    <a:pt x="19400" y="17407"/>
                    <a:pt x="35662" y="0"/>
                    <a:pt x="64191" y="0"/>
                  </a:cubicBezTo>
                  <a:cubicBezTo>
                    <a:pt x="76744" y="0"/>
                    <a:pt x="87585" y="3139"/>
                    <a:pt x="96429" y="9702"/>
                  </a:cubicBezTo>
                  <a:cubicBezTo>
                    <a:pt x="105559" y="16265"/>
                    <a:pt x="110123" y="24256"/>
                    <a:pt x="110123" y="33672"/>
                  </a:cubicBezTo>
                  <a:cubicBezTo>
                    <a:pt x="110123" y="36811"/>
                    <a:pt x="108982" y="39665"/>
                    <a:pt x="106985" y="41948"/>
                  </a:cubicBezTo>
                  <a:cubicBezTo>
                    <a:pt x="104988" y="44231"/>
                    <a:pt x="102135" y="45372"/>
                    <a:pt x="99282" y="45372"/>
                  </a:cubicBezTo>
                  <a:cubicBezTo>
                    <a:pt x="95859" y="45372"/>
                    <a:pt x="93291" y="44516"/>
                    <a:pt x="91864" y="42804"/>
                  </a:cubicBezTo>
                  <a:cubicBezTo>
                    <a:pt x="90438" y="41092"/>
                    <a:pt x="88726" y="38524"/>
                    <a:pt x="87300" y="34814"/>
                  </a:cubicBezTo>
                  <a:cubicBezTo>
                    <a:pt x="85303" y="29963"/>
                    <a:pt x="83020" y="26538"/>
                    <a:pt x="80453" y="23970"/>
                  </a:cubicBezTo>
                  <a:cubicBezTo>
                    <a:pt x="77885" y="21402"/>
                    <a:pt x="73320" y="20261"/>
                    <a:pt x="66759" y="20261"/>
                  </a:cubicBezTo>
                  <a:cubicBezTo>
                    <a:pt x="59341" y="20261"/>
                    <a:pt x="53921" y="22829"/>
                    <a:pt x="49926" y="27965"/>
                  </a:cubicBezTo>
                  <a:cubicBezTo>
                    <a:pt x="45932" y="33102"/>
                    <a:pt x="43365" y="41092"/>
                    <a:pt x="42223" y="51935"/>
                  </a:cubicBezTo>
                  <a:lnTo>
                    <a:pt x="73320" y="51935"/>
                  </a:lnTo>
                  <a:cubicBezTo>
                    <a:pt x="74747" y="51935"/>
                    <a:pt x="75318" y="52792"/>
                    <a:pt x="75318" y="54504"/>
                  </a:cubicBezTo>
                  <a:cubicBezTo>
                    <a:pt x="75318" y="56501"/>
                    <a:pt x="74747" y="58499"/>
                    <a:pt x="73606" y="61067"/>
                  </a:cubicBezTo>
                  <a:cubicBezTo>
                    <a:pt x="72465" y="63635"/>
                    <a:pt x="71323" y="64777"/>
                    <a:pt x="70467" y="64777"/>
                  </a:cubicBezTo>
                  <a:lnTo>
                    <a:pt x="40512" y="64777"/>
                  </a:lnTo>
                  <a:lnTo>
                    <a:pt x="40226" y="74479"/>
                  </a:lnTo>
                  <a:cubicBezTo>
                    <a:pt x="40226" y="77332"/>
                    <a:pt x="40226" y="79615"/>
                    <a:pt x="40512" y="81042"/>
                  </a:cubicBezTo>
                  <a:lnTo>
                    <a:pt x="73320" y="81042"/>
                  </a:lnTo>
                  <a:cubicBezTo>
                    <a:pt x="74747" y="81042"/>
                    <a:pt x="75318" y="81898"/>
                    <a:pt x="75318" y="83610"/>
                  </a:cubicBezTo>
                  <a:cubicBezTo>
                    <a:pt x="75318" y="85608"/>
                    <a:pt x="74747" y="87605"/>
                    <a:pt x="73606" y="90174"/>
                  </a:cubicBezTo>
                  <a:cubicBezTo>
                    <a:pt x="72465" y="92742"/>
                    <a:pt x="71323" y="93883"/>
                    <a:pt x="70467" y="93883"/>
                  </a:cubicBezTo>
                  <a:lnTo>
                    <a:pt x="41082" y="93883"/>
                  </a:lnTo>
                  <a:close/>
                </a:path>
              </a:pathLst>
            </a:custGeom>
            <a:grpFill/>
            <a:ln w="28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Prostokąt 11"/>
          <p:cNvSpPr/>
          <p:nvPr/>
        </p:nvSpPr>
        <p:spPr>
          <a:xfrm>
            <a:off x="619021" y="5300081"/>
            <a:ext cx="30431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​Y</a:t>
            </a:r>
            <a:r>
              <a:rPr lang="en-US" sz="14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es, constantly. I participate in courses on operating construction machinery and equipment. Tool and material manufacturers regularly organize training on new technologies.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my profession as an electrician, I study and pass exams that grant me official qualifications.</a:t>
            </a:r>
            <a:endParaRPr lang="en-US" sz="14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1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r="4069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B871DA-14E2-8D94-F3A8-BE8DD5F0CA1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582596" y="1727705"/>
            <a:ext cx="3689142" cy="190014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400" dirty="0"/>
              <a:t>Yes, the support was very helpful. Thanks to the company’s assistance, I have a profession, written proof of qualifications, and understand the local job market. I have a well-paying job​.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6A0577-2798-E102-DACC-95177A67FDA5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3550745" y="654331"/>
            <a:ext cx="3716883" cy="1460782"/>
          </a:xfrm>
        </p:spPr>
        <p:txBody>
          <a:bodyPr/>
          <a:lstStyle/>
          <a:p>
            <a:r>
              <a:rPr lang="en-US" dirty="0"/>
              <a:t>Was enough support given to you by the community organization or employer?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3E60F9-3E7D-69F7-AAB1-4F35CFCC454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171217" y="2486526"/>
            <a:ext cx="2219057" cy="1811154"/>
          </a:xfrm>
        </p:spPr>
        <p:txBody>
          <a:bodyPr/>
          <a:lstStyle/>
          <a:p>
            <a:r>
              <a:rPr lang="en-US" sz="15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Quote here</a:t>
            </a:r>
            <a:endParaRPr lang="en-US" sz="1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B3A07A-CC61-6A8F-02AF-FD908837EE51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3578969" y="5018929"/>
            <a:ext cx="3689142" cy="1900148"/>
          </a:xfrm>
        </p:spPr>
        <p:txBody>
          <a:bodyPr/>
          <a:lstStyle/>
          <a:p>
            <a:pPr fontAlgn="base"/>
            <a:r>
              <a:rPr lang="en-US" dirty="0"/>
              <a:t>​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9B2850-FB31-DF5A-6D34-1703FF9872F9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547118" y="3552015"/>
            <a:ext cx="4115322" cy="1460782"/>
          </a:xfrm>
        </p:spPr>
        <p:txBody>
          <a:bodyPr/>
          <a:lstStyle/>
          <a:p>
            <a:r>
              <a:rPr lang="en-US" dirty="0"/>
              <a:t>If a community organization </a:t>
            </a:r>
          </a:p>
          <a:p>
            <a:r>
              <a:rPr lang="en-US" dirty="0"/>
              <a:t>or employer, how was the integration of refugees </a:t>
            </a:r>
          </a:p>
          <a:p>
            <a:r>
              <a:rPr lang="en-US" dirty="0"/>
              <a:t>successful for you?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9C1F4FC-AD5A-95B8-CB5E-04F951590440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3555202" y="7907468"/>
            <a:ext cx="3689142" cy="19001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/>
              <a:t>Thanks to the support of colleagues and my employer, I quickly understood the job requirements, learned about the local job market, including salary levels in specific professions, necessary qualifications, and a promising career.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0FB9BE6-B347-B3F6-A2F0-B826E70EFB47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3523351" y="6834094"/>
            <a:ext cx="3848910" cy="1460782"/>
          </a:xfrm>
        </p:spPr>
        <p:txBody>
          <a:bodyPr/>
          <a:lstStyle/>
          <a:p>
            <a:r>
              <a:rPr lang="en-US" dirty="0"/>
              <a:t>As a refugee, how did you achieve success in adapting to your new work surroundings?`</a:t>
            </a:r>
          </a:p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127386-CB5B-4545-3F69-A3613424CBE4}"/>
              </a:ext>
            </a:extLst>
          </p:cNvPr>
          <p:cNvCxnSpPr>
            <a:cxnSpLocks/>
          </p:cNvCxnSpPr>
          <p:nvPr/>
        </p:nvCxnSpPr>
        <p:spPr>
          <a:xfrm>
            <a:off x="3540655" y="1597596"/>
            <a:ext cx="3780000" cy="0"/>
          </a:xfrm>
          <a:prstGeom prst="line">
            <a:avLst/>
          </a:prstGeom>
          <a:ln w="38100">
            <a:solidFill>
              <a:srgbClr val="FBAE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E08ABF4-4CC9-67C8-2666-0D11A69DE14C}"/>
              </a:ext>
            </a:extLst>
          </p:cNvPr>
          <p:cNvSpPr/>
          <p:nvPr/>
        </p:nvSpPr>
        <p:spPr>
          <a:xfrm>
            <a:off x="0" y="7819772"/>
            <a:ext cx="1033200" cy="1033200"/>
          </a:xfrm>
          <a:prstGeom prst="rect">
            <a:avLst/>
          </a:prstGeom>
          <a:solidFill>
            <a:srgbClr val="5DC7D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22AAD7-1BDF-8F8D-E4D9-4ADF9B099B58}"/>
              </a:ext>
            </a:extLst>
          </p:cNvPr>
          <p:cNvGrpSpPr/>
          <p:nvPr/>
        </p:nvGrpSpPr>
        <p:grpSpPr>
          <a:xfrm>
            <a:off x="0" y="0"/>
            <a:ext cx="1471012" cy="2291227"/>
            <a:chOff x="4387351" y="4867570"/>
            <a:chExt cx="581843" cy="906270"/>
          </a:xfrm>
          <a:solidFill>
            <a:schemeClr val="bg1">
              <a:alpha val="23000"/>
            </a:schemeClr>
          </a:solidFill>
        </p:grpSpPr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BC3E89A2-B9C5-2023-5A72-0D9069B2C58A}"/>
                </a:ext>
              </a:extLst>
            </p:cNvPr>
            <p:cNvGrpSpPr/>
            <p:nvPr/>
          </p:nvGrpSpPr>
          <p:grpSpPr>
            <a:xfrm>
              <a:off x="4388301" y="4867570"/>
              <a:ext cx="580893" cy="324279"/>
              <a:chOff x="4388301" y="4867570"/>
              <a:chExt cx="580893" cy="324279"/>
            </a:xfrm>
            <a:grpFill/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C6C64012-FDFF-90FD-2BBA-AF7493A56C01}"/>
                  </a:ext>
                </a:extLst>
              </p:cNvPr>
              <p:cNvSpPr/>
              <p:nvPr/>
            </p:nvSpPr>
            <p:spPr>
              <a:xfrm>
                <a:off x="4837044" y="4872324"/>
                <a:ext cx="66550" cy="105557"/>
              </a:xfrm>
              <a:custGeom>
                <a:avLst/>
                <a:gdLst>
                  <a:gd name="connsiteX0" fmla="*/ 0 w 66550"/>
                  <a:gd name="connsiteY0" fmla="*/ 0 h 105557"/>
                  <a:gd name="connsiteX1" fmla="*/ 66551 w 66550"/>
                  <a:gd name="connsiteY1" fmla="*/ 0 h 105557"/>
                  <a:gd name="connsiteX2" fmla="*/ 66551 w 66550"/>
                  <a:gd name="connsiteY2" fmla="*/ 105557 h 105557"/>
                  <a:gd name="connsiteX3" fmla="*/ 0 w 66550"/>
                  <a:gd name="connsiteY3" fmla="*/ 62764 h 105557"/>
                  <a:gd name="connsiteX4" fmla="*/ 0 w 66550"/>
                  <a:gd name="connsiteY4" fmla="*/ 0 h 10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50" h="105557">
                    <a:moveTo>
                      <a:pt x="0" y="0"/>
                    </a:moveTo>
                    <a:lnTo>
                      <a:pt x="66551" y="0"/>
                    </a:lnTo>
                    <a:lnTo>
                      <a:pt x="66551" y="105557"/>
                    </a:lnTo>
                    <a:lnTo>
                      <a:pt x="0" y="62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707C63F5-AB79-E72C-B48E-6A05E4D177E0}"/>
                  </a:ext>
                </a:extLst>
              </p:cNvPr>
              <p:cNvSpPr/>
              <p:nvPr/>
            </p:nvSpPr>
            <p:spPr>
              <a:xfrm>
                <a:off x="4388301" y="4867570"/>
                <a:ext cx="580893" cy="324279"/>
              </a:xfrm>
              <a:custGeom>
                <a:avLst/>
                <a:gdLst>
                  <a:gd name="connsiteX0" fmla="*/ 289972 w 580893"/>
                  <a:gd name="connsiteY0" fmla="*/ 0 h 324279"/>
                  <a:gd name="connsiteX1" fmla="*/ 580894 w 580893"/>
                  <a:gd name="connsiteY1" fmla="*/ 189242 h 324279"/>
                  <a:gd name="connsiteX2" fmla="*/ 580894 w 580893"/>
                  <a:gd name="connsiteY2" fmla="*/ 273878 h 324279"/>
                  <a:gd name="connsiteX3" fmla="*/ 402157 w 580893"/>
                  <a:gd name="connsiteY3" fmla="*/ 159762 h 324279"/>
                  <a:gd name="connsiteX4" fmla="*/ 241484 w 580893"/>
                  <a:gd name="connsiteY4" fmla="*/ 263418 h 324279"/>
                  <a:gd name="connsiteX5" fmla="*/ 231977 w 580893"/>
                  <a:gd name="connsiteY5" fmla="*/ 269123 h 324279"/>
                  <a:gd name="connsiteX6" fmla="*/ 231977 w 580893"/>
                  <a:gd name="connsiteY6" fmla="*/ 208262 h 324279"/>
                  <a:gd name="connsiteX7" fmla="*/ 165426 w 580893"/>
                  <a:gd name="connsiteY7" fmla="*/ 208262 h 324279"/>
                  <a:gd name="connsiteX8" fmla="*/ 165426 w 580893"/>
                  <a:gd name="connsiteY8" fmla="*/ 312868 h 324279"/>
                  <a:gd name="connsiteX9" fmla="*/ 155919 w 580893"/>
                  <a:gd name="connsiteY9" fmla="*/ 318574 h 324279"/>
                  <a:gd name="connsiteX10" fmla="*/ 146412 w 580893"/>
                  <a:gd name="connsiteY10" fmla="*/ 324280 h 324279"/>
                  <a:gd name="connsiteX11" fmla="*/ 58945 w 580893"/>
                  <a:gd name="connsiteY11" fmla="*/ 268172 h 324279"/>
                  <a:gd name="connsiteX12" fmla="*/ 0 w 580893"/>
                  <a:gd name="connsiteY12" fmla="*/ 306211 h 324279"/>
                  <a:gd name="connsiteX13" fmla="*/ 0 w 580893"/>
                  <a:gd name="connsiteY13" fmla="*/ 188291 h 324279"/>
                  <a:gd name="connsiteX14" fmla="*/ 289972 w 580893"/>
                  <a:gd name="connsiteY14" fmla="*/ 0 h 324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0893" h="324279">
                    <a:moveTo>
                      <a:pt x="289972" y="0"/>
                    </a:moveTo>
                    <a:lnTo>
                      <a:pt x="580894" y="189242"/>
                    </a:lnTo>
                    <a:lnTo>
                      <a:pt x="580894" y="273878"/>
                    </a:lnTo>
                    <a:lnTo>
                      <a:pt x="402157" y="159762"/>
                    </a:lnTo>
                    <a:lnTo>
                      <a:pt x="241484" y="263418"/>
                    </a:lnTo>
                    <a:lnTo>
                      <a:pt x="231977" y="269123"/>
                    </a:lnTo>
                    <a:lnTo>
                      <a:pt x="231977" y="208262"/>
                    </a:lnTo>
                    <a:lnTo>
                      <a:pt x="165426" y="208262"/>
                    </a:lnTo>
                    <a:lnTo>
                      <a:pt x="165426" y="312868"/>
                    </a:lnTo>
                    <a:lnTo>
                      <a:pt x="155919" y="318574"/>
                    </a:lnTo>
                    <a:lnTo>
                      <a:pt x="146412" y="324280"/>
                    </a:lnTo>
                    <a:lnTo>
                      <a:pt x="58945" y="268172"/>
                    </a:lnTo>
                    <a:lnTo>
                      <a:pt x="0" y="306211"/>
                    </a:lnTo>
                    <a:lnTo>
                      <a:pt x="0" y="188291"/>
                    </a:lnTo>
                    <a:lnTo>
                      <a:pt x="289972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652C32A-CB13-E6B7-9D07-015EA922DAD5}"/>
                </a:ext>
              </a:extLst>
            </p:cNvPr>
            <p:cNvSpPr/>
            <p:nvPr/>
          </p:nvSpPr>
          <p:spPr>
            <a:xfrm>
              <a:off x="4499536" y="5081537"/>
              <a:ext cx="469658" cy="334740"/>
            </a:xfrm>
            <a:custGeom>
              <a:avLst/>
              <a:gdLst>
                <a:gd name="connsiteX0" fmla="*/ 178737 w 469658"/>
                <a:gd name="connsiteY0" fmla="*/ 148351 h 334740"/>
                <a:gd name="connsiteX1" fmla="*/ 0 w 469658"/>
                <a:gd name="connsiteY1" fmla="*/ 262467 h 334740"/>
                <a:gd name="connsiteX2" fmla="*/ 0 w 469658"/>
                <a:gd name="connsiteY2" fmla="*/ 188291 h 334740"/>
                <a:gd name="connsiteX3" fmla="*/ 36128 w 469658"/>
                <a:gd name="connsiteY3" fmla="*/ 165468 h 334740"/>
                <a:gd name="connsiteX4" fmla="*/ 77960 w 469658"/>
                <a:gd name="connsiteY4" fmla="*/ 137890 h 334740"/>
                <a:gd name="connsiteX5" fmla="*/ 290922 w 469658"/>
                <a:gd name="connsiteY5" fmla="*/ 0 h 334740"/>
                <a:gd name="connsiteX6" fmla="*/ 469659 w 469658"/>
                <a:gd name="connsiteY6" fmla="*/ 115067 h 334740"/>
                <a:gd name="connsiteX7" fmla="*/ 469659 w 469658"/>
                <a:gd name="connsiteY7" fmla="*/ 334740 h 334740"/>
                <a:gd name="connsiteX8" fmla="*/ 411665 w 469658"/>
                <a:gd name="connsiteY8" fmla="*/ 296702 h 334740"/>
                <a:gd name="connsiteX9" fmla="*/ 411665 w 469658"/>
                <a:gd name="connsiteY9" fmla="*/ 193046 h 334740"/>
                <a:gd name="connsiteX10" fmla="*/ 344163 w 469658"/>
                <a:gd name="connsiteY10" fmla="*/ 193046 h 334740"/>
                <a:gd name="connsiteX11" fmla="*/ 344163 w 469658"/>
                <a:gd name="connsiteY11" fmla="*/ 253908 h 334740"/>
                <a:gd name="connsiteX12" fmla="*/ 178737 w 469658"/>
                <a:gd name="connsiteY12" fmla="*/ 148351 h 33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658" h="334740">
                  <a:moveTo>
                    <a:pt x="178737" y="148351"/>
                  </a:moveTo>
                  <a:lnTo>
                    <a:pt x="0" y="262467"/>
                  </a:lnTo>
                  <a:lnTo>
                    <a:pt x="0" y="188291"/>
                  </a:lnTo>
                  <a:lnTo>
                    <a:pt x="36128" y="165468"/>
                  </a:lnTo>
                  <a:lnTo>
                    <a:pt x="77960" y="137890"/>
                  </a:lnTo>
                  <a:lnTo>
                    <a:pt x="290922" y="0"/>
                  </a:lnTo>
                  <a:lnTo>
                    <a:pt x="469659" y="115067"/>
                  </a:lnTo>
                  <a:lnTo>
                    <a:pt x="469659" y="334740"/>
                  </a:lnTo>
                  <a:lnTo>
                    <a:pt x="411665" y="296702"/>
                  </a:lnTo>
                  <a:lnTo>
                    <a:pt x="411665" y="193046"/>
                  </a:lnTo>
                  <a:lnTo>
                    <a:pt x="344163" y="193046"/>
                  </a:lnTo>
                  <a:lnTo>
                    <a:pt x="344163" y="253908"/>
                  </a:lnTo>
                  <a:lnTo>
                    <a:pt x="178737" y="14835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A3D9137E-AE02-1C59-1357-F2B6A5C41707}"/>
                </a:ext>
              </a:extLst>
            </p:cNvPr>
            <p:cNvGrpSpPr/>
            <p:nvPr/>
          </p:nvGrpSpPr>
          <p:grpSpPr>
            <a:xfrm>
              <a:off x="4387351" y="5189947"/>
              <a:ext cx="580893" cy="583893"/>
              <a:chOff x="4387351" y="5189947"/>
              <a:chExt cx="580893" cy="583893"/>
            </a:xfrm>
            <a:grpFill/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DB5794A-EF11-91E8-1C4D-2E603DEA8690}"/>
                  </a:ext>
                </a:extLst>
              </p:cNvPr>
              <p:cNvSpPr/>
              <p:nvPr/>
            </p:nvSpPr>
            <p:spPr>
              <a:xfrm>
                <a:off x="4388301" y="5189947"/>
                <a:ext cx="103629" cy="226329"/>
              </a:xfrm>
              <a:custGeom>
                <a:avLst/>
                <a:gdLst>
                  <a:gd name="connsiteX0" fmla="*/ 48487 w 103629"/>
                  <a:gd name="connsiteY0" fmla="*/ 194948 h 226329"/>
                  <a:gd name="connsiteX1" fmla="*/ 0 w 103629"/>
                  <a:gd name="connsiteY1" fmla="*/ 226330 h 226329"/>
                  <a:gd name="connsiteX2" fmla="*/ 0 w 103629"/>
                  <a:gd name="connsiteY2" fmla="*/ 38990 h 226329"/>
                  <a:gd name="connsiteX3" fmla="*/ 58945 w 103629"/>
                  <a:gd name="connsiteY3" fmla="*/ 0 h 226329"/>
                  <a:gd name="connsiteX4" fmla="*/ 103629 w 103629"/>
                  <a:gd name="connsiteY4" fmla="*/ 29480 h 226329"/>
                  <a:gd name="connsiteX5" fmla="*/ 65600 w 103629"/>
                  <a:gd name="connsiteY5" fmla="*/ 54205 h 226329"/>
                  <a:gd name="connsiteX6" fmla="*/ 65600 w 103629"/>
                  <a:gd name="connsiteY6" fmla="*/ 183537 h 226329"/>
                  <a:gd name="connsiteX7" fmla="*/ 48487 w 103629"/>
                  <a:gd name="connsiteY7" fmla="*/ 194948 h 22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629" h="226329">
                    <a:moveTo>
                      <a:pt x="48487" y="194948"/>
                    </a:moveTo>
                    <a:lnTo>
                      <a:pt x="0" y="226330"/>
                    </a:lnTo>
                    <a:lnTo>
                      <a:pt x="0" y="38990"/>
                    </a:lnTo>
                    <a:lnTo>
                      <a:pt x="58945" y="0"/>
                    </a:lnTo>
                    <a:lnTo>
                      <a:pt x="103629" y="29480"/>
                    </a:lnTo>
                    <a:lnTo>
                      <a:pt x="65600" y="54205"/>
                    </a:lnTo>
                    <a:lnTo>
                      <a:pt x="65600" y="183537"/>
                    </a:lnTo>
                    <a:lnTo>
                      <a:pt x="48487" y="19494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378C900D-920B-13A2-7BB9-4B42E088BD2A}"/>
                  </a:ext>
                </a:extLst>
              </p:cNvPr>
              <p:cNvSpPr/>
              <p:nvPr/>
            </p:nvSpPr>
            <p:spPr>
              <a:xfrm>
                <a:off x="4387351" y="5282191"/>
                <a:ext cx="580893" cy="491649"/>
              </a:xfrm>
              <a:custGeom>
                <a:avLst/>
                <a:gdLst>
                  <a:gd name="connsiteX0" fmla="*/ 951 w 580893"/>
                  <a:gd name="connsiteY0" fmla="*/ 189242 h 491649"/>
                  <a:gd name="connsiteX1" fmla="*/ 951 w 580893"/>
                  <a:gd name="connsiteY1" fmla="*/ 286241 h 491649"/>
                  <a:gd name="connsiteX2" fmla="*/ 290922 w 580893"/>
                  <a:gd name="connsiteY2" fmla="*/ 286241 h 491649"/>
                  <a:gd name="connsiteX3" fmla="*/ 290922 w 580893"/>
                  <a:gd name="connsiteY3" fmla="*/ 491650 h 491649"/>
                  <a:gd name="connsiteX4" fmla="*/ 580894 w 580893"/>
                  <a:gd name="connsiteY4" fmla="*/ 286241 h 491649"/>
                  <a:gd name="connsiteX5" fmla="*/ 580894 w 580893"/>
                  <a:gd name="connsiteY5" fmla="*/ 189242 h 491649"/>
                  <a:gd name="connsiteX6" fmla="*/ 289972 w 580893"/>
                  <a:gd name="connsiteY6" fmla="*/ 0 h 491649"/>
                  <a:gd name="connsiteX7" fmla="*/ 112186 w 580893"/>
                  <a:gd name="connsiteY7" fmla="*/ 116018 h 491649"/>
                  <a:gd name="connsiteX8" fmla="*/ 95073 w 580893"/>
                  <a:gd name="connsiteY8" fmla="*/ 127429 h 491649"/>
                  <a:gd name="connsiteX9" fmla="*/ 65600 w 580893"/>
                  <a:gd name="connsiteY9" fmla="*/ 146449 h 491649"/>
                  <a:gd name="connsiteX10" fmla="*/ 48487 w 580893"/>
                  <a:gd name="connsiteY10" fmla="*/ 157860 h 491649"/>
                  <a:gd name="connsiteX11" fmla="*/ 0 w 580893"/>
                  <a:gd name="connsiteY11" fmla="*/ 189242 h 491649"/>
                  <a:gd name="connsiteX12" fmla="*/ 354621 w 580893"/>
                  <a:gd name="connsiteY12" fmla="*/ 153106 h 491649"/>
                  <a:gd name="connsiteX13" fmla="*/ 419270 w 580893"/>
                  <a:gd name="connsiteY13" fmla="*/ 153106 h 491649"/>
                  <a:gd name="connsiteX14" fmla="*/ 419270 w 580893"/>
                  <a:gd name="connsiteY14" fmla="*/ 217771 h 491649"/>
                  <a:gd name="connsiteX15" fmla="*/ 354621 w 580893"/>
                  <a:gd name="connsiteY15" fmla="*/ 217771 h 491649"/>
                  <a:gd name="connsiteX16" fmla="*/ 354621 w 580893"/>
                  <a:gd name="connsiteY16" fmla="*/ 153106 h 491649"/>
                  <a:gd name="connsiteX17" fmla="*/ 258598 w 580893"/>
                  <a:gd name="connsiteY17" fmla="*/ 153106 h 491649"/>
                  <a:gd name="connsiteX18" fmla="*/ 323247 w 580893"/>
                  <a:gd name="connsiteY18" fmla="*/ 153106 h 491649"/>
                  <a:gd name="connsiteX19" fmla="*/ 323247 w 580893"/>
                  <a:gd name="connsiteY19" fmla="*/ 217771 h 491649"/>
                  <a:gd name="connsiteX20" fmla="*/ 258598 w 580893"/>
                  <a:gd name="connsiteY20" fmla="*/ 217771 h 491649"/>
                  <a:gd name="connsiteX21" fmla="*/ 258598 w 580893"/>
                  <a:gd name="connsiteY21" fmla="*/ 153106 h 491649"/>
                  <a:gd name="connsiteX22" fmla="*/ 162574 w 580893"/>
                  <a:gd name="connsiteY22" fmla="*/ 153106 h 491649"/>
                  <a:gd name="connsiteX23" fmla="*/ 227224 w 580893"/>
                  <a:gd name="connsiteY23" fmla="*/ 153106 h 491649"/>
                  <a:gd name="connsiteX24" fmla="*/ 227224 w 580893"/>
                  <a:gd name="connsiteY24" fmla="*/ 217771 h 491649"/>
                  <a:gd name="connsiteX25" fmla="*/ 162574 w 580893"/>
                  <a:gd name="connsiteY25" fmla="*/ 217771 h 491649"/>
                  <a:gd name="connsiteX26" fmla="*/ 162574 w 580893"/>
                  <a:gd name="connsiteY26" fmla="*/ 153106 h 49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80893" h="491649">
                    <a:moveTo>
                      <a:pt x="951" y="189242"/>
                    </a:moveTo>
                    <a:lnTo>
                      <a:pt x="951" y="286241"/>
                    </a:lnTo>
                    <a:cubicBezTo>
                      <a:pt x="951" y="286241"/>
                      <a:pt x="290922" y="286241"/>
                      <a:pt x="290922" y="286241"/>
                    </a:cubicBezTo>
                    <a:lnTo>
                      <a:pt x="290922" y="491650"/>
                    </a:lnTo>
                    <a:cubicBezTo>
                      <a:pt x="290922" y="491650"/>
                      <a:pt x="580894" y="286241"/>
                      <a:pt x="580894" y="286241"/>
                    </a:cubicBezTo>
                    <a:lnTo>
                      <a:pt x="580894" y="189242"/>
                    </a:lnTo>
                    <a:cubicBezTo>
                      <a:pt x="580894" y="189242"/>
                      <a:pt x="289972" y="0"/>
                      <a:pt x="289972" y="0"/>
                    </a:cubicBezTo>
                    <a:lnTo>
                      <a:pt x="112186" y="116018"/>
                    </a:lnTo>
                    <a:lnTo>
                      <a:pt x="95073" y="127429"/>
                    </a:lnTo>
                    <a:lnTo>
                      <a:pt x="65600" y="146449"/>
                    </a:lnTo>
                    <a:lnTo>
                      <a:pt x="48487" y="157860"/>
                    </a:lnTo>
                    <a:lnTo>
                      <a:pt x="0" y="189242"/>
                    </a:lnTo>
                    <a:close/>
                    <a:moveTo>
                      <a:pt x="354621" y="153106"/>
                    </a:moveTo>
                    <a:lnTo>
                      <a:pt x="419270" y="153106"/>
                    </a:lnTo>
                    <a:lnTo>
                      <a:pt x="419270" y="217771"/>
                    </a:lnTo>
                    <a:lnTo>
                      <a:pt x="354621" y="217771"/>
                    </a:lnTo>
                    <a:lnTo>
                      <a:pt x="354621" y="153106"/>
                    </a:lnTo>
                    <a:close/>
                    <a:moveTo>
                      <a:pt x="258598" y="153106"/>
                    </a:moveTo>
                    <a:lnTo>
                      <a:pt x="323247" y="153106"/>
                    </a:lnTo>
                    <a:lnTo>
                      <a:pt x="323247" y="217771"/>
                    </a:lnTo>
                    <a:lnTo>
                      <a:pt x="258598" y="217771"/>
                    </a:lnTo>
                    <a:lnTo>
                      <a:pt x="258598" y="153106"/>
                    </a:lnTo>
                    <a:close/>
                    <a:moveTo>
                      <a:pt x="162574" y="153106"/>
                    </a:moveTo>
                    <a:lnTo>
                      <a:pt x="227224" y="153106"/>
                    </a:lnTo>
                    <a:lnTo>
                      <a:pt x="227224" y="217771"/>
                    </a:lnTo>
                    <a:lnTo>
                      <a:pt x="162574" y="217771"/>
                    </a:lnTo>
                    <a:lnTo>
                      <a:pt x="162574" y="15310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" name="Text Placeholder 58">
            <a:extLst>
              <a:ext uri="{FF2B5EF4-FFF2-40B4-BE49-F238E27FC236}">
                <a16:creationId xmlns:a16="http://schemas.microsoft.com/office/drawing/2014/main" id="{9D2464D3-2B99-37B3-5631-314192BA7C64}"/>
              </a:ext>
            </a:extLst>
          </p:cNvPr>
          <p:cNvSpPr txBox="1">
            <a:spLocks/>
          </p:cNvSpPr>
          <p:nvPr/>
        </p:nvSpPr>
        <p:spPr>
          <a:xfrm>
            <a:off x="3179699" y="9897603"/>
            <a:ext cx="4379976" cy="501853"/>
          </a:xfrm>
          <a:prstGeom prst="rect">
            <a:avLst/>
          </a:prstGeom>
          <a:solidFill>
            <a:srgbClr val="FBAE1C">
              <a:alpha val="88329"/>
            </a:srgb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welcomeworkproject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.eu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EFBD70-A07E-C39E-3C88-F305456F72D0}"/>
              </a:ext>
            </a:extLst>
          </p:cNvPr>
          <p:cNvCxnSpPr>
            <a:cxnSpLocks/>
          </p:cNvCxnSpPr>
          <p:nvPr/>
        </p:nvCxnSpPr>
        <p:spPr>
          <a:xfrm>
            <a:off x="3540655" y="4852011"/>
            <a:ext cx="3780000" cy="0"/>
          </a:xfrm>
          <a:prstGeom prst="line">
            <a:avLst/>
          </a:prstGeom>
          <a:ln w="38100">
            <a:solidFill>
              <a:srgbClr val="FBAE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8D7AD1-1983-44BA-9D1F-45EEB68C8817}"/>
              </a:ext>
            </a:extLst>
          </p:cNvPr>
          <p:cNvCxnSpPr>
            <a:cxnSpLocks/>
          </p:cNvCxnSpPr>
          <p:nvPr/>
        </p:nvCxnSpPr>
        <p:spPr>
          <a:xfrm>
            <a:off x="3540655" y="7793910"/>
            <a:ext cx="3780000" cy="0"/>
          </a:xfrm>
          <a:prstGeom prst="line">
            <a:avLst/>
          </a:prstGeom>
          <a:ln w="38100">
            <a:solidFill>
              <a:srgbClr val="FBAE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aphic 2">
            <a:extLst>
              <a:ext uri="{FF2B5EF4-FFF2-40B4-BE49-F238E27FC236}">
                <a16:creationId xmlns:a16="http://schemas.microsoft.com/office/drawing/2014/main" id="{359DCE90-2302-1F64-1339-336733085B01}"/>
              </a:ext>
            </a:extLst>
          </p:cNvPr>
          <p:cNvGrpSpPr/>
          <p:nvPr/>
        </p:nvGrpSpPr>
        <p:grpSpPr>
          <a:xfrm>
            <a:off x="2855969" y="1223518"/>
            <a:ext cx="616435" cy="616856"/>
            <a:chOff x="7211530" y="2382809"/>
            <a:chExt cx="823268" cy="823829"/>
          </a:xfrm>
          <a:solidFill>
            <a:srgbClr val="EF3E23"/>
          </a:solidFill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FB514F0-8F62-93D9-BFBC-3B0C68B6C060}"/>
                </a:ext>
              </a:extLst>
            </p:cNvPr>
            <p:cNvSpPr/>
            <p:nvPr/>
          </p:nvSpPr>
          <p:spPr>
            <a:xfrm>
              <a:off x="7288086" y="3064247"/>
              <a:ext cx="32971" cy="32186"/>
            </a:xfrm>
            <a:custGeom>
              <a:avLst/>
              <a:gdLst>
                <a:gd name="connsiteX0" fmla="*/ 4743 w 32971"/>
                <a:gd name="connsiteY0" fmla="*/ 5087 h 32186"/>
                <a:gd name="connsiteX1" fmla="*/ 4743 w 32971"/>
                <a:gd name="connsiteY1" fmla="*/ 27670 h 32186"/>
                <a:gd name="connsiteX2" fmla="*/ 4743 w 32971"/>
                <a:gd name="connsiteY2" fmla="*/ 27670 h 32186"/>
                <a:gd name="connsiteX3" fmla="*/ 16486 w 32971"/>
                <a:gd name="connsiteY3" fmla="*/ 32186 h 32186"/>
                <a:gd name="connsiteX4" fmla="*/ 28229 w 32971"/>
                <a:gd name="connsiteY4" fmla="*/ 27670 h 32186"/>
                <a:gd name="connsiteX5" fmla="*/ 28229 w 32971"/>
                <a:gd name="connsiteY5" fmla="*/ 5087 h 32186"/>
                <a:gd name="connsiteX6" fmla="*/ 4743 w 32971"/>
                <a:gd name="connsiteY6" fmla="*/ 5087 h 3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71" h="32186">
                  <a:moveTo>
                    <a:pt x="4743" y="5087"/>
                  </a:moveTo>
                  <a:cubicBezTo>
                    <a:pt x="-1581" y="11410"/>
                    <a:pt x="-1581" y="21346"/>
                    <a:pt x="4743" y="27670"/>
                  </a:cubicBezTo>
                  <a:lnTo>
                    <a:pt x="4743" y="27670"/>
                  </a:lnTo>
                  <a:cubicBezTo>
                    <a:pt x="7452" y="30380"/>
                    <a:pt x="11969" y="32186"/>
                    <a:pt x="16486" y="32186"/>
                  </a:cubicBezTo>
                  <a:cubicBezTo>
                    <a:pt x="21002" y="32186"/>
                    <a:pt x="24616" y="30380"/>
                    <a:pt x="28229" y="27670"/>
                  </a:cubicBezTo>
                  <a:cubicBezTo>
                    <a:pt x="34552" y="21346"/>
                    <a:pt x="34552" y="10507"/>
                    <a:pt x="28229" y="5087"/>
                  </a:cubicBezTo>
                  <a:cubicBezTo>
                    <a:pt x="21002" y="-2140"/>
                    <a:pt x="11066" y="-1237"/>
                    <a:pt x="4743" y="5087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aphic 2">
              <a:extLst>
                <a:ext uri="{FF2B5EF4-FFF2-40B4-BE49-F238E27FC236}">
                  <a16:creationId xmlns:a16="http://schemas.microsoft.com/office/drawing/2014/main" id="{841487F4-18C7-9A6B-6EB3-9F88FC772750}"/>
                </a:ext>
              </a:extLst>
            </p:cNvPr>
            <p:cNvGrpSpPr/>
            <p:nvPr/>
          </p:nvGrpSpPr>
          <p:grpSpPr>
            <a:xfrm>
              <a:off x="7211530" y="2382809"/>
              <a:ext cx="823268" cy="823829"/>
              <a:chOff x="7211530" y="2382809"/>
              <a:chExt cx="823268" cy="823829"/>
            </a:xfrm>
            <a:grpFill/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069AE61-A050-1481-A64A-7F16BF16F52B}"/>
                  </a:ext>
                </a:extLst>
              </p:cNvPr>
              <p:cNvSpPr/>
              <p:nvPr/>
            </p:nvSpPr>
            <p:spPr>
              <a:xfrm>
                <a:off x="7606281" y="2382809"/>
                <a:ext cx="32519" cy="104785"/>
              </a:xfrm>
              <a:custGeom>
                <a:avLst/>
                <a:gdLst>
                  <a:gd name="connsiteX0" fmla="*/ 16260 w 32519"/>
                  <a:gd name="connsiteY0" fmla="*/ 104786 h 104785"/>
                  <a:gd name="connsiteX1" fmla="*/ 32519 w 32519"/>
                  <a:gd name="connsiteY1" fmla="*/ 88525 h 104785"/>
                  <a:gd name="connsiteX2" fmla="*/ 32519 w 32519"/>
                  <a:gd name="connsiteY2" fmla="*/ 16260 h 104785"/>
                  <a:gd name="connsiteX3" fmla="*/ 16260 w 32519"/>
                  <a:gd name="connsiteY3" fmla="*/ 0 h 104785"/>
                  <a:gd name="connsiteX4" fmla="*/ 0 w 32519"/>
                  <a:gd name="connsiteY4" fmla="*/ 16260 h 104785"/>
                  <a:gd name="connsiteX5" fmla="*/ 0 w 32519"/>
                  <a:gd name="connsiteY5" fmla="*/ 88525 h 104785"/>
                  <a:gd name="connsiteX6" fmla="*/ 16260 w 32519"/>
                  <a:gd name="connsiteY6" fmla="*/ 104786 h 104785"/>
                  <a:gd name="connsiteX7" fmla="*/ 16260 w 32519"/>
                  <a:gd name="connsiteY7" fmla="*/ 104786 h 10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19" h="104785">
                    <a:moveTo>
                      <a:pt x="16260" y="104786"/>
                    </a:moveTo>
                    <a:cubicBezTo>
                      <a:pt x="25293" y="104786"/>
                      <a:pt x="32519" y="97559"/>
                      <a:pt x="32519" y="88525"/>
                    </a:cubicBezTo>
                    <a:lnTo>
                      <a:pt x="32519" y="16260"/>
                    </a:lnTo>
                    <a:cubicBezTo>
                      <a:pt x="32519" y="7226"/>
                      <a:pt x="25293" y="0"/>
                      <a:pt x="16260" y="0"/>
                    </a:cubicBezTo>
                    <a:cubicBezTo>
                      <a:pt x="7226" y="0"/>
                      <a:pt x="0" y="7226"/>
                      <a:pt x="0" y="16260"/>
                    </a:cubicBezTo>
                    <a:lnTo>
                      <a:pt x="0" y="88525"/>
                    </a:lnTo>
                    <a:cubicBezTo>
                      <a:pt x="0" y="97559"/>
                      <a:pt x="7226" y="104786"/>
                      <a:pt x="16260" y="104786"/>
                    </a:cubicBezTo>
                    <a:lnTo>
                      <a:pt x="16260" y="104786"/>
                    </a:lnTo>
                    <a:close/>
                  </a:path>
                </a:pathLst>
              </a:custGeom>
              <a:grpFill/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8ABCC2B-64E5-4B3C-30B0-D9D695B23FAE}"/>
                  </a:ext>
                </a:extLst>
              </p:cNvPr>
              <p:cNvSpPr/>
              <p:nvPr/>
            </p:nvSpPr>
            <p:spPr>
              <a:xfrm>
                <a:off x="7211530" y="2513251"/>
                <a:ext cx="823268" cy="693387"/>
              </a:xfrm>
              <a:custGeom>
                <a:avLst/>
                <a:gdLst>
                  <a:gd name="connsiteX0" fmla="*/ 808473 w 823268"/>
                  <a:gd name="connsiteY0" fmla="*/ 427811 h 693387"/>
                  <a:gd name="connsiteX1" fmla="*/ 779566 w 823268"/>
                  <a:gd name="connsiteY1" fmla="*/ 398905 h 693387"/>
                  <a:gd name="connsiteX2" fmla="*/ 741627 w 823268"/>
                  <a:gd name="connsiteY2" fmla="*/ 382645 h 693387"/>
                  <a:gd name="connsiteX3" fmla="*/ 715431 w 823268"/>
                  <a:gd name="connsiteY3" fmla="*/ 388968 h 693387"/>
                  <a:gd name="connsiteX4" fmla="*/ 661231 w 823268"/>
                  <a:gd name="connsiteY4" fmla="*/ 334769 h 693387"/>
                  <a:gd name="connsiteX5" fmla="*/ 663941 w 823268"/>
                  <a:gd name="connsiteY5" fmla="*/ 332059 h 693387"/>
                  <a:gd name="connsiteX6" fmla="*/ 663941 w 823268"/>
                  <a:gd name="connsiteY6" fmla="*/ 252567 h 693387"/>
                  <a:gd name="connsiteX7" fmla="*/ 635939 w 823268"/>
                  <a:gd name="connsiteY7" fmla="*/ 237210 h 693387"/>
                  <a:gd name="connsiteX8" fmla="*/ 637745 w 823268"/>
                  <a:gd name="connsiteY8" fmla="*/ 220951 h 693387"/>
                  <a:gd name="connsiteX9" fmla="*/ 621485 w 823268"/>
                  <a:gd name="connsiteY9" fmla="*/ 181204 h 693387"/>
                  <a:gd name="connsiteX10" fmla="*/ 593482 w 823268"/>
                  <a:gd name="connsiteY10" fmla="*/ 165848 h 693387"/>
                  <a:gd name="connsiteX11" fmla="*/ 595289 w 823268"/>
                  <a:gd name="connsiteY11" fmla="*/ 149588 h 693387"/>
                  <a:gd name="connsiteX12" fmla="*/ 579029 w 823268"/>
                  <a:gd name="connsiteY12" fmla="*/ 109842 h 693387"/>
                  <a:gd name="connsiteX13" fmla="*/ 551026 w 823268"/>
                  <a:gd name="connsiteY13" fmla="*/ 94486 h 693387"/>
                  <a:gd name="connsiteX14" fmla="*/ 536573 w 823268"/>
                  <a:gd name="connsiteY14" fmla="*/ 38480 h 693387"/>
                  <a:gd name="connsiteX15" fmla="*/ 490503 w 823268"/>
                  <a:gd name="connsiteY15" fmla="*/ 22220 h 693387"/>
                  <a:gd name="connsiteX16" fmla="*/ 383009 w 823268"/>
                  <a:gd name="connsiteY16" fmla="*/ 2347 h 693387"/>
                  <a:gd name="connsiteX17" fmla="*/ 333326 w 823268"/>
                  <a:gd name="connsiteY17" fmla="*/ 8670 h 693387"/>
                  <a:gd name="connsiteX18" fmla="*/ 330616 w 823268"/>
                  <a:gd name="connsiteY18" fmla="*/ 11380 h 693387"/>
                  <a:gd name="connsiteX19" fmla="*/ 270996 w 823268"/>
                  <a:gd name="connsiteY19" fmla="*/ 24027 h 693387"/>
                  <a:gd name="connsiteX20" fmla="*/ 254737 w 823268"/>
                  <a:gd name="connsiteY20" fmla="*/ 63773 h 693387"/>
                  <a:gd name="connsiteX21" fmla="*/ 256544 w 823268"/>
                  <a:gd name="connsiteY21" fmla="*/ 80032 h 693387"/>
                  <a:gd name="connsiteX22" fmla="*/ 228540 w 823268"/>
                  <a:gd name="connsiteY22" fmla="*/ 95389 h 693387"/>
                  <a:gd name="connsiteX23" fmla="*/ 212281 w 823268"/>
                  <a:gd name="connsiteY23" fmla="*/ 135135 h 693387"/>
                  <a:gd name="connsiteX24" fmla="*/ 214087 w 823268"/>
                  <a:gd name="connsiteY24" fmla="*/ 151395 h 693387"/>
                  <a:gd name="connsiteX25" fmla="*/ 186085 w 823268"/>
                  <a:gd name="connsiteY25" fmla="*/ 166751 h 693387"/>
                  <a:gd name="connsiteX26" fmla="*/ 169824 w 823268"/>
                  <a:gd name="connsiteY26" fmla="*/ 206497 h 693387"/>
                  <a:gd name="connsiteX27" fmla="*/ 179761 w 823268"/>
                  <a:gd name="connsiteY27" fmla="*/ 238113 h 693387"/>
                  <a:gd name="connsiteX28" fmla="*/ 158081 w 823268"/>
                  <a:gd name="connsiteY28" fmla="*/ 251663 h 693387"/>
                  <a:gd name="connsiteX29" fmla="*/ 158081 w 823268"/>
                  <a:gd name="connsiteY29" fmla="*/ 331156 h 693387"/>
                  <a:gd name="connsiteX30" fmla="*/ 160791 w 823268"/>
                  <a:gd name="connsiteY30" fmla="*/ 333866 h 693387"/>
                  <a:gd name="connsiteX31" fmla="*/ 106592 w 823268"/>
                  <a:gd name="connsiteY31" fmla="*/ 388065 h 693387"/>
                  <a:gd name="connsiteX32" fmla="*/ 45166 w 823268"/>
                  <a:gd name="connsiteY32" fmla="*/ 398905 h 693387"/>
                  <a:gd name="connsiteX33" fmla="*/ 16260 w 823268"/>
                  <a:gd name="connsiteY33" fmla="*/ 427811 h 693387"/>
                  <a:gd name="connsiteX34" fmla="*/ 0 w 823268"/>
                  <a:gd name="connsiteY34" fmla="*/ 465751 h 693387"/>
                  <a:gd name="connsiteX35" fmla="*/ 16260 w 823268"/>
                  <a:gd name="connsiteY35" fmla="*/ 503690 h 693387"/>
                  <a:gd name="connsiteX36" fmla="*/ 52393 w 823268"/>
                  <a:gd name="connsiteY36" fmla="*/ 539823 h 693387"/>
                  <a:gd name="connsiteX37" fmla="*/ 74976 w 823268"/>
                  <a:gd name="connsiteY37" fmla="*/ 539823 h 693387"/>
                  <a:gd name="connsiteX38" fmla="*/ 74976 w 823268"/>
                  <a:gd name="connsiteY38" fmla="*/ 517240 h 693387"/>
                  <a:gd name="connsiteX39" fmla="*/ 38843 w 823268"/>
                  <a:gd name="connsiteY39" fmla="*/ 481107 h 693387"/>
                  <a:gd name="connsiteX40" fmla="*/ 32520 w 823268"/>
                  <a:gd name="connsiteY40" fmla="*/ 465751 h 693387"/>
                  <a:gd name="connsiteX41" fmla="*/ 38843 w 823268"/>
                  <a:gd name="connsiteY41" fmla="*/ 450394 h 693387"/>
                  <a:gd name="connsiteX42" fmla="*/ 67749 w 823268"/>
                  <a:gd name="connsiteY42" fmla="*/ 421488 h 693387"/>
                  <a:gd name="connsiteX43" fmla="*/ 93946 w 823268"/>
                  <a:gd name="connsiteY43" fmla="*/ 417875 h 693387"/>
                  <a:gd name="connsiteX44" fmla="*/ 95752 w 823268"/>
                  <a:gd name="connsiteY44" fmla="*/ 420585 h 693387"/>
                  <a:gd name="connsiteX45" fmla="*/ 100269 w 823268"/>
                  <a:gd name="connsiteY45" fmla="*/ 424198 h 693387"/>
                  <a:gd name="connsiteX46" fmla="*/ 264673 w 823268"/>
                  <a:gd name="connsiteY46" fmla="*/ 588603 h 693387"/>
                  <a:gd name="connsiteX47" fmla="*/ 268287 w 823268"/>
                  <a:gd name="connsiteY47" fmla="*/ 593119 h 693387"/>
                  <a:gd name="connsiteX48" fmla="*/ 272803 w 823268"/>
                  <a:gd name="connsiteY48" fmla="*/ 596732 h 693387"/>
                  <a:gd name="connsiteX49" fmla="*/ 278223 w 823268"/>
                  <a:gd name="connsiteY49" fmla="*/ 611186 h 693387"/>
                  <a:gd name="connsiteX50" fmla="*/ 271900 w 823268"/>
                  <a:gd name="connsiteY50" fmla="*/ 626542 h 693387"/>
                  <a:gd name="connsiteX51" fmla="*/ 242994 w 823268"/>
                  <a:gd name="connsiteY51" fmla="*/ 655448 h 693387"/>
                  <a:gd name="connsiteX52" fmla="*/ 212281 w 823268"/>
                  <a:gd name="connsiteY52" fmla="*/ 655448 h 693387"/>
                  <a:gd name="connsiteX53" fmla="*/ 176148 w 823268"/>
                  <a:gd name="connsiteY53" fmla="*/ 619315 h 693387"/>
                  <a:gd name="connsiteX54" fmla="*/ 153565 w 823268"/>
                  <a:gd name="connsiteY54" fmla="*/ 619315 h 693387"/>
                  <a:gd name="connsiteX55" fmla="*/ 153565 w 823268"/>
                  <a:gd name="connsiteY55" fmla="*/ 641898 h 693387"/>
                  <a:gd name="connsiteX56" fmla="*/ 189698 w 823268"/>
                  <a:gd name="connsiteY56" fmla="*/ 678031 h 693387"/>
                  <a:gd name="connsiteX57" fmla="*/ 227637 w 823268"/>
                  <a:gd name="connsiteY57" fmla="*/ 693388 h 693387"/>
                  <a:gd name="connsiteX58" fmla="*/ 265577 w 823268"/>
                  <a:gd name="connsiteY58" fmla="*/ 678031 h 693387"/>
                  <a:gd name="connsiteX59" fmla="*/ 294483 w 823268"/>
                  <a:gd name="connsiteY59" fmla="*/ 649125 h 693387"/>
                  <a:gd name="connsiteX60" fmla="*/ 310743 w 823268"/>
                  <a:gd name="connsiteY60" fmla="*/ 611186 h 693387"/>
                  <a:gd name="connsiteX61" fmla="*/ 302613 w 823268"/>
                  <a:gd name="connsiteY61" fmla="*/ 582279 h 693387"/>
                  <a:gd name="connsiteX62" fmla="*/ 363135 w 823268"/>
                  <a:gd name="connsiteY62" fmla="*/ 521757 h 693387"/>
                  <a:gd name="connsiteX63" fmla="*/ 363135 w 823268"/>
                  <a:gd name="connsiteY63" fmla="*/ 521757 h 693387"/>
                  <a:gd name="connsiteX64" fmla="*/ 408301 w 823268"/>
                  <a:gd name="connsiteY64" fmla="*/ 517240 h 693387"/>
                  <a:gd name="connsiteX65" fmla="*/ 450758 w 823268"/>
                  <a:gd name="connsiteY65" fmla="*/ 517240 h 693387"/>
                  <a:gd name="connsiteX66" fmla="*/ 517603 w 823268"/>
                  <a:gd name="connsiteY66" fmla="*/ 584086 h 693387"/>
                  <a:gd name="connsiteX67" fmla="*/ 511280 w 823268"/>
                  <a:gd name="connsiteY67" fmla="*/ 610282 h 693387"/>
                  <a:gd name="connsiteX68" fmla="*/ 527540 w 823268"/>
                  <a:gd name="connsiteY68" fmla="*/ 648222 h 693387"/>
                  <a:gd name="connsiteX69" fmla="*/ 556446 w 823268"/>
                  <a:gd name="connsiteY69" fmla="*/ 677128 h 693387"/>
                  <a:gd name="connsiteX70" fmla="*/ 594385 w 823268"/>
                  <a:gd name="connsiteY70" fmla="*/ 693388 h 693387"/>
                  <a:gd name="connsiteX71" fmla="*/ 632325 w 823268"/>
                  <a:gd name="connsiteY71" fmla="*/ 677128 h 693387"/>
                  <a:gd name="connsiteX72" fmla="*/ 806666 w 823268"/>
                  <a:gd name="connsiteY72" fmla="*/ 502787 h 693387"/>
                  <a:gd name="connsiteX73" fmla="*/ 822926 w 823268"/>
                  <a:gd name="connsiteY73" fmla="*/ 464847 h 693387"/>
                  <a:gd name="connsiteX74" fmla="*/ 808473 w 823268"/>
                  <a:gd name="connsiteY74" fmla="*/ 427811 h 693387"/>
                  <a:gd name="connsiteX75" fmla="*/ 808473 w 823268"/>
                  <a:gd name="connsiteY75" fmla="*/ 427811 h 693387"/>
                  <a:gd name="connsiteX76" fmla="*/ 377588 w 823268"/>
                  <a:gd name="connsiteY76" fmla="*/ 36673 h 693387"/>
                  <a:gd name="connsiteX77" fmla="*/ 448048 w 823268"/>
                  <a:gd name="connsiteY77" fmla="*/ 50223 h 693387"/>
                  <a:gd name="connsiteX78" fmla="*/ 405592 w 823268"/>
                  <a:gd name="connsiteY78" fmla="*/ 92679 h 693387"/>
                  <a:gd name="connsiteX79" fmla="*/ 380299 w 823268"/>
                  <a:gd name="connsiteY79" fmla="*/ 74612 h 693387"/>
                  <a:gd name="connsiteX80" fmla="*/ 356812 w 823268"/>
                  <a:gd name="connsiteY80" fmla="*/ 37577 h 693387"/>
                  <a:gd name="connsiteX81" fmla="*/ 356812 w 823268"/>
                  <a:gd name="connsiteY81" fmla="*/ 37577 h 693387"/>
                  <a:gd name="connsiteX82" fmla="*/ 356812 w 823268"/>
                  <a:gd name="connsiteY82" fmla="*/ 37577 h 693387"/>
                  <a:gd name="connsiteX83" fmla="*/ 356812 w 823268"/>
                  <a:gd name="connsiteY83" fmla="*/ 35770 h 693387"/>
                  <a:gd name="connsiteX84" fmla="*/ 377588 w 823268"/>
                  <a:gd name="connsiteY84" fmla="*/ 36673 h 693387"/>
                  <a:gd name="connsiteX85" fmla="*/ 377588 w 823268"/>
                  <a:gd name="connsiteY85" fmla="*/ 36673 h 693387"/>
                  <a:gd name="connsiteX86" fmla="*/ 294483 w 823268"/>
                  <a:gd name="connsiteY86" fmla="*/ 49320 h 693387"/>
                  <a:gd name="connsiteX87" fmla="*/ 325196 w 823268"/>
                  <a:gd name="connsiteY87" fmla="*/ 46610 h 693387"/>
                  <a:gd name="connsiteX88" fmla="*/ 357716 w 823268"/>
                  <a:gd name="connsiteY88" fmla="*/ 97196 h 693387"/>
                  <a:gd name="connsiteX89" fmla="*/ 404688 w 823268"/>
                  <a:gd name="connsiteY89" fmla="*/ 126102 h 693387"/>
                  <a:gd name="connsiteX90" fmla="*/ 409205 w 823268"/>
                  <a:gd name="connsiteY90" fmla="*/ 139652 h 693387"/>
                  <a:gd name="connsiteX91" fmla="*/ 401978 w 823268"/>
                  <a:gd name="connsiteY91" fmla="*/ 156815 h 693387"/>
                  <a:gd name="connsiteX92" fmla="*/ 384815 w 823268"/>
                  <a:gd name="connsiteY92" fmla="*/ 164042 h 693387"/>
                  <a:gd name="connsiteX93" fmla="*/ 367652 w 823268"/>
                  <a:gd name="connsiteY93" fmla="*/ 156815 h 693387"/>
                  <a:gd name="connsiteX94" fmla="*/ 367652 w 823268"/>
                  <a:gd name="connsiteY94" fmla="*/ 156815 h 693387"/>
                  <a:gd name="connsiteX95" fmla="*/ 367652 w 823268"/>
                  <a:gd name="connsiteY95" fmla="*/ 156815 h 693387"/>
                  <a:gd name="connsiteX96" fmla="*/ 294483 w 823268"/>
                  <a:gd name="connsiteY96" fmla="*/ 83646 h 693387"/>
                  <a:gd name="connsiteX97" fmla="*/ 287256 w 823268"/>
                  <a:gd name="connsiteY97" fmla="*/ 66482 h 693387"/>
                  <a:gd name="connsiteX98" fmla="*/ 294483 w 823268"/>
                  <a:gd name="connsiteY98" fmla="*/ 49320 h 693387"/>
                  <a:gd name="connsiteX99" fmla="*/ 294483 w 823268"/>
                  <a:gd name="connsiteY99" fmla="*/ 49320 h 693387"/>
                  <a:gd name="connsiteX100" fmla="*/ 252027 w 823268"/>
                  <a:gd name="connsiteY100" fmla="*/ 120682 h 693387"/>
                  <a:gd name="connsiteX101" fmla="*/ 269190 w 823268"/>
                  <a:gd name="connsiteY101" fmla="*/ 113455 h 693387"/>
                  <a:gd name="connsiteX102" fmla="*/ 286353 w 823268"/>
                  <a:gd name="connsiteY102" fmla="*/ 120682 h 693387"/>
                  <a:gd name="connsiteX103" fmla="*/ 345069 w 823268"/>
                  <a:gd name="connsiteY103" fmla="*/ 179398 h 693387"/>
                  <a:gd name="connsiteX104" fmla="*/ 345069 w 823268"/>
                  <a:gd name="connsiteY104" fmla="*/ 212821 h 693387"/>
                  <a:gd name="connsiteX105" fmla="*/ 327906 w 823268"/>
                  <a:gd name="connsiteY105" fmla="*/ 220047 h 693387"/>
                  <a:gd name="connsiteX106" fmla="*/ 310743 w 823268"/>
                  <a:gd name="connsiteY106" fmla="*/ 212821 h 693387"/>
                  <a:gd name="connsiteX107" fmla="*/ 310743 w 823268"/>
                  <a:gd name="connsiteY107" fmla="*/ 212821 h 693387"/>
                  <a:gd name="connsiteX108" fmla="*/ 265577 w 823268"/>
                  <a:gd name="connsiteY108" fmla="*/ 167654 h 693387"/>
                  <a:gd name="connsiteX109" fmla="*/ 265577 w 823268"/>
                  <a:gd name="connsiteY109" fmla="*/ 167654 h 693387"/>
                  <a:gd name="connsiteX110" fmla="*/ 251123 w 823268"/>
                  <a:gd name="connsiteY110" fmla="*/ 153202 h 693387"/>
                  <a:gd name="connsiteX111" fmla="*/ 243897 w 823268"/>
                  <a:gd name="connsiteY111" fmla="*/ 136038 h 693387"/>
                  <a:gd name="connsiteX112" fmla="*/ 252027 w 823268"/>
                  <a:gd name="connsiteY112" fmla="*/ 120682 h 693387"/>
                  <a:gd name="connsiteX113" fmla="*/ 252027 w 823268"/>
                  <a:gd name="connsiteY113" fmla="*/ 120682 h 693387"/>
                  <a:gd name="connsiteX114" fmla="*/ 209571 w 823268"/>
                  <a:gd name="connsiteY114" fmla="*/ 191141 h 693387"/>
                  <a:gd name="connsiteX115" fmla="*/ 226734 w 823268"/>
                  <a:gd name="connsiteY115" fmla="*/ 183914 h 693387"/>
                  <a:gd name="connsiteX116" fmla="*/ 243897 w 823268"/>
                  <a:gd name="connsiteY116" fmla="*/ 191141 h 693387"/>
                  <a:gd name="connsiteX117" fmla="*/ 289063 w 823268"/>
                  <a:gd name="connsiteY117" fmla="*/ 236307 h 693387"/>
                  <a:gd name="connsiteX118" fmla="*/ 296289 w 823268"/>
                  <a:gd name="connsiteY118" fmla="*/ 253470 h 693387"/>
                  <a:gd name="connsiteX119" fmla="*/ 289063 w 823268"/>
                  <a:gd name="connsiteY119" fmla="*/ 270633 h 693387"/>
                  <a:gd name="connsiteX120" fmla="*/ 271900 w 823268"/>
                  <a:gd name="connsiteY120" fmla="*/ 277860 h 693387"/>
                  <a:gd name="connsiteX121" fmla="*/ 254737 w 823268"/>
                  <a:gd name="connsiteY121" fmla="*/ 270633 h 693387"/>
                  <a:gd name="connsiteX122" fmla="*/ 238477 w 823268"/>
                  <a:gd name="connsiteY122" fmla="*/ 254374 h 693387"/>
                  <a:gd name="connsiteX123" fmla="*/ 238477 w 823268"/>
                  <a:gd name="connsiteY123" fmla="*/ 254374 h 693387"/>
                  <a:gd name="connsiteX124" fmla="*/ 209571 w 823268"/>
                  <a:gd name="connsiteY124" fmla="*/ 226370 h 693387"/>
                  <a:gd name="connsiteX125" fmla="*/ 202344 w 823268"/>
                  <a:gd name="connsiteY125" fmla="*/ 209208 h 693387"/>
                  <a:gd name="connsiteX126" fmla="*/ 209571 w 823268"/>
                  <a:gd name="connsiteY126" fmla="*/ 191141 h 693387"/>
                  <a:gd name="connsiteX127" fmla="*/ 209571 w 823268"/>
                  <a:gd name="connsiteY127" fmla="*/ 191141 h 693387"/>
                  <a:gd name="connsiteX128" fmla="*/ 181568 w 823268"/>
                  <a:gd name="connsiteY128" fmla="*/ 276957 h 693387"/>
                  <a:gd name="connsiteX129" fmla="*/ 198731 w 823268"/>
                  <a:gd name="connsiteY129" fmla="*/ 269730 h 693387"/>
                  <a:gd name="connsiteX130" fmla="*/ 215894 w 823268"/>
                  <a:gd name="connsiteY130" fmla="*/ 276957 h 693387"/>
                  <a:gd name="connsiteX131" fmla="*/ 232154 w 823268"/>
                  <a:gd name="connsiteY131" fmla="*/ 293216 h 693387"/>
                  <a:gd name="connsiteX132" fmla="*/ 239380 w 823268"/>
                  <a:gd name="connsiteY132" fmla="*/ 310379 h 693387"/>
                  <a:gd name="connsiteX133" fmla="*/ 232154 w 823268"/>
                  <a:gd name="connsiteY133" fmla="*/ 327543 h 693387"/>
                  <a:gd name="connsiteX134" fmla="*/ 214990 w 823268"/>
                  <a:gd name="connsiteY134" fmla="*/ 334769 h 693387"/>
                  <a:gd name="connsiteX135" fmla="*/ 197828 w 823268"/>
                  <a:gd name="connsiteY135" fmla="*/ 327543 h 693387"/>
                  <a:gd name="connsiteX136" fmla="*/ 196021 w 823268"/>
                  <a:gd name="connsiteY136" fmla="*/ 325736 h 693387"/>
                  <a:gd name="connsiteX137" fmla="*/ 196021 w 823268"/>
                  <a:gd name="connsiteY137" fmla="*/ 325736 h 693387"/>
                  <a:gd name="connsiteX138" fmla="*/ 196021 w 823268"/>
                  <a:gd name="connsiteY138" fmla="*/ 325736 h 693387"/>
                  <a:gd name="connsiteX139" fmla="*/ 181568 w 823268"/>
                  <a:gd name="connsiteY139" fmla="*/ 311283 h 693387"/>
                  <a:gd name="connsiteX140" fmla="*/ 181568 w 823268"/>
                  <a:gd name="connsiteY140" fmla="*/ 276957 h 693387"/>
                  <a:gd name="connsiteX141" fmla="*/ 181568 w 823268"/>
                  <a:gd name="connsiteY141" fmla="*/ 276957 h 693387"/>
                  <a:gd name="connsiteX142" fmla="*/ 513086 w 823268"/>
                  <a:gd name="connsiteY142" fmla="*/ 461234 h 693387"/>
                  <a:gd name="connsiteX143" fmla="*/ 490503 w 823268"/>
                  <a:gd name="connsiteY143" fmla="*/ 461234 h 693387"/>
                  <a:gd name="connsiteX144" fmla="*/ 476051 w 823268"/>
                  <a:gd name="connsiteY144" fmla="*/ 475687 h 693387"/>
                  <a:gd name="connsiteX145" fmla="*/ 413721 w 823268"/>
                  <a:gd name="connsiteY145" fmla="*/ 485624 h 693387"/>
                  <a:gd name="connsiteX146" fmla="*/ 343262 w 823268"/>
                  <a:gd name="connsiteY146" fmla="*/ 500077 h 693387"/>
                  <a:gd name="connsiteX147" fmla="*/ 283643 w 823268"/>
                  <a:gd name="connsiteY147" fmla="*/ 559696 h 693387"/>
                  <a:gd name="connsiteX148" fmla="*/ 133691 w 823268"/>
                  <a:gd name="connsiteY148" fmla="*/ 409745 h 693387"/>
                  <a:gd name="connsiteX149" fmla="*/ 186988 w 823268"/>
                  <a:gd name="connsiteY149" fmla="*/ 356449 h 693387"/>
                  <a:gd name="connsiteX150" fmla="*/ 216797 w 823268"/>
                  <a:gd name="connsiteY150" fmla="*/ 364578 h 693387"/>
                  <a:gd name="connsiteX151" fmla="*/ 256544 w 823268"/>
                  <a:gd name="connsiteY151" fmla="*/ 348319 h 693387"/>
                  <a:gd name="connsiteX152" fmla="*/ 272803 w 823268"/>
                  <a:gd name="connsiteY152" fmla="*/ 308573 h 693387"/>
                  <a:gd name="connsiteX153" fmla="*/ 272803 w 823268"/>
                  <a:gd name="connsiteY153" fmla="*/ 308573 h 693387"/>
                  <a:gd name="connsiteX154" fmla="*/ 272803 w 823268"/>
                  <a:gd name="connsiteY154" fmla="*/ 308573 h 693387"/>
                  <a:gd name="connsiteX155" fmla="*/ 312550 w 823268"/>
                  <a:gd name="connsiteY155" fmla="*/ 292313 h 693387"/>
                  <a:gd name="connsiteX156" fmla="*/ 328809 w 823268"/>
                  <a:gd name="connsiteY156" fmla="*/ 252567 h 693387"/>
                  <a:gd name="connsiteX157" fmla="*/ 328809 w 823268"/>
                  <a:gd name="connsiteY157" fmla="*/ 252567 h 693387"/>
                  <a:gd name="connsiteX158" fmla="*/ 328809 w 823268"/>
                  <a:gd name="connsiteY158" fmla="*/ 252567 h 693387"/>
                  <a:gd name="connsiteX159" fmla="*/ 368555 w 823268"/>
                  <a:gd name="connsiteY159" fmla="*/ 236307 h 693387"/>
                  <a:gd name="connsiteX160" fmla="*/ 384815 w 823268"/>
                  <a:gd name="connsiteY160" fmla="*/ 195658 h 693387"/>
                  <a:gd name="connsiteX161" fmla="*/ 384815 w 823268"/>
                  <a:gd name="connsiteY161" fmla="*/ 195658 h 693387"/>
                  <a:gd name="connsiteX162" fmla="*/ 424561 w 823268"/>
                  <a:gd name="connsiteY162" fmla="*/ 179398 h 693387"/>
                  <a:gd name="connsiteX163" fmla="*/ 440821 w 823268"/>
                  <a:gd name="connsiteY163" fmla="*/ 139652 h 693387"/>
                  <a:gd name="connsiteX164" fmla="*/ 432691 w 823268"/>
                  <a:gd name="connsiteY164" fmla="*/ 109842 h 693387"/>
                  <a:gd name="connsiteX165" fmla="*/ 478760 w 823268"/>
                  <a:gd name="connsiteY165" fmla="*/ 63773 h 693387"/>
                  <a:gd name="connsiteX166" fmla="*/ 491407 w 823268"/>
                  <a:gd name="connsiteY166" fmla="*/ 57449 h 693387"/>
                  <a:gd name="connsiteX167" fmla="*/ 493214 w 823268"/>
                  <a:gd name="connsiteY167" fmla="*/ 57449 h 693387"/>
                  <a:gd name="connsiteX168" fmla="*/ 513086 w 823268"/>
                  <a:gd name="connsiteY168" fmla="*/ 63773 h 693387"/>
                  <a:gd name="connsiteX169" fmla="*/ 513086 w 823268"/>
                  <a:gd name="connsiteY169" fmla="*/ 97196 h 693387"/>
                  <a:gd name="connsiteX170" fmla="*/ 498634 w 823268"/>
                  <a:gd name="connsiteY170" fmla="*/ 111648 h 693387"/>
                  <a:gd name="connsiteX171" fmla="*/ 498634 w 823268"/>
                  <a:gd name="connsiteY171" fmla="*/ 111648 h 693387"/>
                  <a:gd name="connsiteX172" fmla="*/ 482374 w 823268"/>
                  <a:gd name="connsiteY172" fmla="*/ 127909 h 693387"/>
                  <a:gd name="connsiteX173" fmla="*/ 482374 w 823268"/>
                  <a:gd name="connsiteY173" fmla="*/ 150492 h 693387"/>
                  <a:gd name="connsiteX174" fmla="*/ 504957 w 823268"/>
                  <a:gd name="connsiteY174" fmla="*/ 150492 h 693387"/>
                  <a:gd name="connsiteX175" fmla="*/ 519410 w 823268"/>
                  <a:gd name="connsiteY175" fmla="*/ 136038 h 693387"/>
                  <a:gd name="connsiteX176" fmla="*/ 519410 w 823268"/>
                  <a:gd name="connsiteY176" fmla="*/ 136038 h 693387"/>
                  <a:gd name="connsiteX177" fmla="*/ 521217 w 823268"/>
                  <a:gd name="connsiteY177" fmla="*/ 134231 h 693387"/>
                  <a:gd name="connsiteX178" fmla="*/ 554640 w 823268"/>
                  <a:gd name="connsiteY178" fmla="*/ 134231 h 693387"/>
                  <a:gd name="connsiteX179" fmla="*/ 561866 w 823268"/>
                  <a:gd name="connsiteY179" fmla="*/ 151395 h 693387"/>
                  <a:gd name="connsiteX180" fmla="*/ 554640 w 823268"/>
                  <a:gd name="connsiteY180" fmla="*/ 168558 h 693387"/>
                  <a:gd name="connsiteX181" fmla="*/ 540186 w 823268"/>
                  <a:gd name="connsiteY181" fmla="*/ 183011 h 693387"/>
                  <a:gd name="connsiteX182" fmla="*/ 540186 w 823268"/>
                  <a:gd name="connsiteY182" fmla="*/ 183011 h 693387"/>
                  <a:gd name="connsiteX183" fmla="*/ 523926 w 823268"/>
                  <a:gd name="connsiteY183" fmla="*/ 199271 h 693387"/>
                  <a:gd name="connsiteX184" fmla="*/ 523926 w 823268"/>
                  <a:gd name="connsiteY184" fmla="*/ 221854 h 693387"/>
                  <a:gd name="connsiteX185" fmla="*/ 546510 w 823268"/>
                  <a:gd name="connsiteY185" fmla="*/ 221854 h 693387"/>
                  <a:gd name="connsiteX186" fmla="*/ 562769 w 823268"/>
                  <a:gd name="connsiteY186" fmla="*/ 205594 h 693387"/>
                  <a:gd name="connsiteX187" fmla="*/ 579933 w 823268"/>
                  <a:gd name="connsiteY187" fmla="*/ 198368 h 693387"/>
                  <a:gd name="connsiteX188" fmla="*/ 597096 w 823268"/>
                  <a:gd name="connsiteY188" fmla="*/ 205594 h 693387"/>
                  <a:gd name="connsiteX189" fmla="*/ 604322 w 823268"/>
                  <a:gd name="connsiteY189" fmla="*/ 222757 h 693387"/>
                  <a:gd name="connsiteX190" fmla="*/ 597096 w 823268"/>
                  <a:gd name="connsiteY190" fmla="*/ 239920 h 693387"/>
                  <a:gd name="connsiteX191" fmla="*/ 569093 w 823268"/>
                  <a:gd name="connsiteY191" fmla="*/ 267924 h 693387"/>
                  <a:gd name="connsiteX192" fmla="*/ 569093 w 823268"/>
                  <a:gd name="connsiteY192" fmla="*/ 290507 h 693387"/>
                  <a:gd name="connsiteX193" fmla="*/ 580836 w 823268"/>
                  <a:gd name="connsiteY193" fmla="*/ 295023 h 693387"/>
                  <a:gd name="connsiteX194" fmla="*/ 592579 w 823268"/>
                  <a:gd name="connsiteY194" fmla="*/ 290507 h 693387"/>
                  <a:gd name="connsiteX195" fmla="*/ 606129 w 823268"/>
                  <a:gd name="connsiteY195" fmla="*/ 276957 h 693387"/>
                  <a:gd name="connsiteX196" fmla="*/ 606129 w 823268"/>
                  <a:gd name="connsiteY196" fmla="*/ 276957 h 693387"/>
                  <a:gd name="connsiteX197" fmla="*/ 623292 w 823268"/>
                  <a:gd name="connsiteY197" fmla="*/ 269730 h 693387"/>
                  <a:gd name="connsiteX198" fmla="*/ 640455 w 823268"/>
                  <a:gd name="connsiteY198" fmla="*/ 276957 h 693387"/>
                  <a:gd name="connsiteX199" fmla="*/ 640455 w 823268"/>
                  <a:gd name="connsiteY199" fmla="*/ 310379 h 693387"/>
                  <a:gd name="connsiteX200" fmla="*/ 626002 w 823268"/>
                  <a:gd name="connsiteY200" fmla="*/ 324833 h 693387"/>
                  <a:gd name="connsiteX201" fmla="*/ 626002 w 823268"/>
                  <a:gd name="connsiteY201" fmla="*/ 324833 h 693387"/>
                  <a:gd name="connsiteX202" fmla="*/ 626002 w 823268"/>
                  <a:gd name="connsiteY202" fmla="*/ 324833 h 693387"/>
                  <a:gd name="connsiteX203" fmla="*/ 603419 w 823268"/>
                  <a:gd name="connsiteY203" fmla="*/ 347416 h 693387"/>
                  <a:gd name="connsiteX204" fmla="*/ 603419 w 823268"/>
                  <a:gd name="connsiteY204" fmla="*/ 369999 h 693387"/>
                  <a:gd name="connsiteX205" fmla="*/ 615162 w 823268"/>
                  <a:gd name="connsiteY205" fmla="*/ 374515 h 693387"/>
                  <a:gd name="connsiteX206" fmla="*/ 626905 w 823268"/>
                  <a:gd name="connsiteY206" fmla="*/ 369999 h 693387"/>
                  <a:gd name="connsiteX207" fmla="*/ 637745 w 823268"/>
                  <a:gd name="connsiteY207" fmla="*/ 359159 h 693387"/>
                  <a:gd name="connsiteX208" fmla="*/ 690138 w 823268"/>
                  <a:gd name="connsiteY208" fmla="*/ 411551 h 693387"/>
                  <a:gd name="connsiteX209" fmla="*/ 540186 w 823268"/>
                  <a:gd name="connsiteY209" fmla="*/ 561503 h 693387"/>
                  <a:gd name="connsiteX210" fmla="*/ 486890 w 823268"/>
                  <a:gd name="connsiteY210" fmla="*/ 508207 h 693387"/>
                  <a:gd name="connsiteX211" fmla="*/ 497730 w 823268"/>
                  <a:gd name="connsiteY211" fmla="*/ 499174 h 693387"/>
                  <a:gd name="connsiteX212" fmla="*/ 512183 w 823268"/>
                  <a:gd name="connsiteY212" fmla="*/ 484721 h 693387"/>
                  <a:gd name="connsiteX213" fmla="*/ 513086 w 823268"/>
                  <a:gd name="connsiteY213" fmla="*/ 461234 h 693387"/>
                  <a:gd name="connsiteX214" fmla="*/ 513086 w 823268"/>
                  <a:gd name="connsiteY214" fmla="*/ 461234 h 693387"/>
                  <a:gd name="connsiteX215" fmla="*/ 785890 w 823268"/>
                  <a:gd name="connsiteY215" fmla="*/ 482010 h 693387"/>
                  <a:gd name="connsiteX216" fmla="*/ 611549 w 823268"/>
                  <a:gd name="connsiteY216" fmla="*/ 656352 h 693387"/>
                  <a:gd name="connsiteX217" fmla="*/ 596192 w 823268"/>
                  <a:gd name="connsiteY217" fmla="*/ 662675 h 693387"/>
                  <a:gd name="connsiteX218" fmla="*/ 580836 w 823268"/>
                  <a:gd name="connsiteY218" fmla="*/ 656352 h 693387"/>
                  <a:gd name="connsiteX219" fmla="*/ 551930 w 823268"/>
                  <a:gd name="connsiteY219" fmla="*/ 627445 h 693387"/>
                  <a:gd name="connsiteX220" fmla="*/ 545606 w 823268"/>
                  <a:gd name="connsiteY220" fmla="*/ 612089 h 693387"/>
                  <a:gd name="connsiteX221" fmla="*/ 551930 w 823268"/>
                  <a:gd name="connsiteY221" fmla="*/ 596732 h 693387"/>
                  <a:gd name="connsiteX222" fmla="*/ 726271 w 823268"/>
                  <a:gd name="connsiteY222" fmla="*/ 422391 h 693387"/>
                  <a:gd name="connsiteX223" fmla="*/ 741627 w 823268"/>
                  <a:gd name="connsiteY223" fmla="*/ 416068 h 693387"/>
                  <a:gd name="connsiteX224" fmla="*/ 756983 w 823268"/>
                  <a:gd name="connsiteY224" fmla="*/ 422391 h 693387"/>
                  <a:gd name="connsiteX225" fmla="*/ 785890 w 823268"/>
                  <a:gd name="connsiteY225" fmla="*/ 451298 h 693387"/>
                  <a:gd name="connsiteX226" fmla="*/ 792213 w 823268"/>
                  <a:gd name="connsiteY226" fmla="*/ 466654 h 693387"/>
                  <a:gd name="connsiteX227" fmla="*/ 785890 w 823268"/>
                  <a:gd name="connsiteY227" fmla="*/ 482010 h 69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</a:cxnLst>
                <a:rect l="l" t="t" r="r" b="b"/>
                <a:pathLst>
                  <a:path w="823268" h="693387">
                    <a:moveTo>
                      <a:pt x="808473" y="427811"/>
                    </a:moveTo>
                    <a:lnTo>
                      <a:pt x="779566" y="398905"/>
                    </a:lnTo>
                    <a:cubicBezTo>
                      <a:pt x="769630" y="388968"/>
                      <a:pt x="756080" y="382645"/>
                      <a:pt x="741627" y="382645"/>
                    </a:cubicBezTo>
                    <a:cubicBezTo>
                      <a:pt x="732594" y="382645"/>
                      <a:pt x="723561" y="385355"/>
                      <a:pt x="715431" y="388968"/>
                    </a:cubicBezTo>
                    <a:lnTo>
                      <a:pt x="661231" y="334769"/>
                    </a:lnTo>
                    <a:lnTo>
                      <a:pt x="663941" y="332059"/>
                    </a:lnTo>
                    <a:cubicBezTo>
                      <a:pt x="685621" y="310379"/>
                      <a:pt x="685621" y="274246"/>
                      <a:pt x="663941" y="252567"/>
                    </a:cubicBezTo>
                    <a:cubicBezTo>
                      <a:pt x="655812" y="244437"/>
                      <a:pt x="645875" y="239920"/>
                      <a:pt x="635939" y="237210"/>
                    </a:cubicBezTo>
                    <a:cubicBezTo>
                      <a:pt x="637745" y="231791"/>
                      <a:pt x="637745" y="227274"/>
                      <a:pt x="637745" y="220951"/>
                    </a:cubicBezTo>
                    <a:cubicBezTo>
                      <a:pt x="637745" y="205594"/>
                      <a:pt x="632325" y="192044"/>
                      <a:pt x="621485" y="181204"/>
                    </a:cubicBezTo>
                    <a:cubicBezTo>
                      <a:pt x="613356" y="173075"/>
                      <a:pt x="603419" y="168558"/>
                      <a:pt x="593482" y="165848"/>
                    </a:cubicBezTo>
                    <a:cubicBezTo>
                      <a:pt x="595289" y="160428"/>
                      <a:pt x="595289" y="155911"/>
                      <a:pt x="595289" y="149588"/>
                    </a:cubicBezTo>
                    <a:cubicBezTo>
                      <a:pt x="595289" y="134231"/>
                      <a:pt x="589869" y="120682"/>
                      <a:pt x="579029" y="109842"/>
                    </a:cubicBezTo>
                    <a:cubicBezTo>
                      <a:pt x="570899" y="101712"/>
                      <a:pt x="560963" y="96292"/>
                      <a:pt x="551026" y="94486"/>
                    </a:cubicBezTo>
                    <a:cubicBezTo>
                      <a:pt x="556446" y="75516"/>
                      <a:pt x="551930" y="53836"/>
                      <a:pt x="536573" y="38480"/>
                    </a:cubicBezTo>
                    <a:cubicBezTo>
                      <a:pt x="523926" y="25833"/>
                      <a:pt x="506764" y="20413"/>
                      <a:pt x="490503" y="22220"/>
                    </a:cubicBezTo>
                    <a:lnTo>
                      <a:pt x="383009" y="2347"/>
                    </a:lnTo>
                    <a:cubicBezTo>
                      <a:pt x="366749" y="-363"/>
                      <a:pt x="345972" y="-3073"/>
                      <a:pt x="333326" y="8670"/>
                    </a:cubicBezTo>
                    <a:cubicBezTo>
                      <a:pt x="332422" y="9573"/>
                      <a:pt x="331519" y="10477"/>
                      <a:pt x="330616" y="11380"/>
                    </a:cubicBezTo>
                    <a:cubicBezTo>
                      <a:pt x="310743" y="4154"/>
                      <a:pt x="287256" y="8670"/>
                      <a:pt x="270996" y="24027"/>
                    </a:cubicBezTo>
                    <a:cubicBezTo>
                      <a:pt x="260156" y="34866"/>
                      <a:pt x="254737" y="48416"/>
                      <a:pt x="254737" y="63773"/>
                    </a:cubicBezTo>
                    <a:cubicBezTo>
                      <a:pt x="254737" y="69193"/>
                      <a:pt x="255640" y="74612"/>
                      <a:pt x="256544" y="80032"/>
                    </a:cubicBezTo>
                    <a:cubicBezTo>
                      <a:pt x="245704" y="81839"/>
                      <a:pt x="235767" y="87259"/>
                      <a:pt x="228540" y="95389"/>
                    </a:cubicBezTo>
                    <a:cubicBezTo>
                      <a:pt x="217701" y="106229"/>
                      <a:pt x="212281" y="119779"/>
                      <a:pt x="212281" y="135135"/>
                    </a:cubicBezTo>
                    <a:cubicBezTo>
                      <a:pt x="212281" y="140555"/>
                      <a:pt x="213184" y="145975"/>
                      <a:pt x="214087" y="151395"/>
                    </a:cubicBezTo>
                    <a:cubicBezTo>
                      <a:pt x="203247" y="153202"/>
                      <a:pt x="193311" y="158621"/>
                      <a:pt x="186085" y="166751"/>
                    </a:cubicBezTo>
                    <a:cubicBezTo>
                      <a:pt x="175245" y="177591"/>
                      <a:pt x="169824" y="191141"/>
                      <a:pt x="169824" y="206497"/>
                    </a:cubicBezTo>
                    <a:cubicBezTo>
                      <a:pt x="169824" y="218241"/>
                      <a:pt x="173438" y="229080"/>
                      <a:pt x="179761" y="238113"/>
                    </a:cubicBezTo>
                    <a:cubicBezTo>
                      <a:pt x="171631" y="240824"/>
                      <a:pt x="164405" y="245340"/>
                      <a:pt x="158081" y="251663"/>
                    </a:cubicBezTo>
                    <a:cubicBezTo>
                      <a:pt x="136402" y="273343"/>
                      <a:pt x="136402" y="309476"/>
                      <a:pt x="158081" y="331156"/>
                    </a:cubicBezTo>
                    <a:lnTo>
                      <a:pt x="160791" y="333866"/>
                    </a:lnTo>
                    <a:lnTo>
                      <a:pt x="106592" y="388065"/>
                    </a:lnTo>
                    <a:cubicBezTo>
                      <a:pt x="86719" y="379032"/>
                      <a:pt x="61426" y="381742"/>
                      <a:pt x="45166" y="398905"/>
                    </a:cubicBezTo>
                    <a:lnTo>
                      <a:pt x="16260" y="427811"/>
                    </a:lnTo>
                    <a:cubicBezTo>
                      <a:pt x="6323" y="437748"/>
                      <a:pt x="0" y="451298"/>
                      <a:pt x="0" y="465751"/>
                    </a:cubicBezTo>
                    <a:cubicBezTo>
                      <a:pt x="0" y="480204"/>
                      <a:pt x="5420" y="493754"/>
                      <a:pt x="16260" y="503690"/>
                    </a:cubicBezTo>
                    <a:lnTo>
                      <a:pt x="52393" y="539823"/>
                    </a:lnTo>
                    <a:cubicBezTo>
                      <a:pt x="58716" y="546146"/>
                      <a:pt x="68653" y="546146"/>
                      <a:pt x="74976" y="539823"/>
                    </a:cubicBezTo>
                    <a:cubicBezTo>
                      <a:pt x="81299" y="533500"/>
                      <a:pt x="81299" y="523563"/>
                      <a:pt x="74976" y="517240"/>
                    </a:cubicBezTo>
                    <a:lnTo>
                      <a:pt x="38843" y="481107"/>
                    </a:lnTo>
                    <a:cubicBezTo>
                      <a:pt x="34326" y="476591"/>
                      <a:pt x="32520" y="471171"/>
                      <a:pt x="32520" y="465751"/>
                    </a:cubicBezTo>
                    <a:cubicBezTo>
                      <a:pt x="32520" y="460331"/>
                      <a:pt x="34326" y="454911"/>
                      <a:pt x="38843" y="450394"/>
                    </a:cubicBezTo>
                    <a:lnTo>
                      <a:pt x="67749" y="421488"/>
                    </a:lnTo>
                    <a:cubicBezTo>
                      <a:pt x="74976" y="414261"/>
                      <a:pt x="85816" y="413358"/>
                      <a:pt x="93946" y="417875"/>
                    </a:cubicBezTo>
                    <a:cubicBezTo>
                      <a:pt x="94849" y="418778"/>
                      <a:pt x="94849" y="419681"/>
                      <a:pt x="95752" y="420585"/>
                    </a:cubicBezTo>
                    <a:cubicBezTo>
                      <a:pt x="97559" y="422391"/>
                      <a:pt x="98462" y="423294"/>
                      <a:pt x="100269" y="424198"/>
                    </a:cubicBezTo>
                    <a:lnTo>
                      <a:pt x="264673" y="588603"/>
                    </a:lnTo>
                    <a:cubicBezTo>
                      <a:pt x="265577" y="590409"/>
                      <a:pt x="266480" y="592216"/>
                      <a:pt x="268287" y="593119"/>
                    </a:cubicBezTo>
                    <a:cubicBezTo>
                      <a:pt x="270093" y="594925"/>
                      <a:pt x="270996" y="595829"/>
                      <a:pt x="272803" y="596732"/>
                    </a:cubicBezTo>
                    <a:cubicBezTo>
                      <a:pt x="276417" y="600346"/>
                      <a:pt x="278223" y="605765"/>
                      <a:pt x="278223" y="611186"/>
                    </a:cubicBezTo>
                    <a:cubicBezTo>
                      <a:pt x="278223" y="616605"/>
                      <a:pt x="276417" y="622025"/>
                      <a:pt x="271900" y="626542"/>
                    </a:cubicBezTo>
                    <a:lnTo>
                      <a:pt x="242994" y="655448"/>
                    </a:lnTo>
                    <a:cubicBezTo>
                      <a:pt x="234864" y="663578"/>
                      <a:pt x="220411" y="663578"/>
                      <a:pt x="212281" y="655448"/>
                    </a:cubicBezTo>
                    <a:lnTo>
                      <a:pt x="176148" y="619315"/>
                    </a:lnTo>
                    <a:cubicBezTo>
                      <a:pt x="169824" y="612992"/>
                      <a:pt x="159888" y="612992"/>
                      <a:pt x="153565" y="619315"/>
                    </a:cubicBezTo>
                    <a:cubicBezTo>
                      <a:pt x="147241" y="625639"/>
                      <a:pt x="147241" y="635575"/>
                      <a:pt x="153565" y="641898"/>
                    </a:cubicBezTo>
                    <a:lnTo>
                      <a:pt x="189698" y="678031"/>
                    </a:lnTo>
                    <a:cubicBezTo>
                      <a:pt x="200537" y="688871"/>
                      <a:pt x="214087" y="693388"/>
                      <a:pt x="227637" y="693388"/>
                    </a:cubicBezTo>
                    <a:cubicBezTo>
                      <a:pt x="241187" y="693388"/>
                      <a:pt x="255640" y="687968"/>
                      <a:pt x="265577" y="678031"/>
                    </a:cubicBezTo>
                    <a:lnTo>
                      <a:pt x="294483" y="649125"/>
                    </a:lnTo>
                    <a:cubicBezTo>
                      <a:pt x="304419" y="639188"/>
                      <a:pt x="310743" y="625639"/>
                      <a:pt x="310743" y="611186"/>
                    </a:cubicBezTo>
                    <a:cubicBezTo>
                      <a:pt x="310743" y="601249"/>
                      <a:pt x="308033" y="591313"/>
                      <a:pt x="302613" y="582279"/>
                    </a:cubicBezTo>
                    <a:lnTo>
                      <a:pt x="363135" y="521757"/>
                    </a:lnTo>
                    <a:cubicBezTo>
                      <a:pt x="363135" y="521757"/>
                      <a:pt x="363135" y="521757"/>
                      <a:pt x="363135" y="521757"/>
                    </a:cubicBezTo>
                    <a:cubicBezTo>
                      <a:pt x="370362" y="514530"/>
                      <a:pt x="389332" y="516337"/>
                      <a:pt x="408301" y="517240"/>
                    </a:cubicBezTo>
                    <a:cubicBezTo>
                      <a:pt x="421851" y="518143"/>
                      <a:pt x="436304" y="519047"/>
                      <a:pt x="450758" y="517240"/>
                    </a:cubicBezTo>
                    <a:lnTo>
                      <a:pt x="517603" y="584086"/>
                    </a:lnTo>
                    <a:cubicBezTo>
                      <a:pt x="513086" y="592216"/>
                      <a:pt x="511280" y="601249"/>
                      <a:pt x="511280" y="610282"/>
                    </a:cubicBezTo>
                    <a:cubicBezTo>
                      <a:pt x="511280" y="624736"/>
                      <a:pt x="516700" y="638285"/>
                      <a:pt x="527540" y="648222"/>
                    </a:cubicBezTo>
                    <a:lnTo>
                      <a:pt x="556446" y="677128"/>
                    </a:lnTo>
                    <a:cubicBezTo>
                      <a:pt x="566383" y="687064"/>
                      <a:pt x="579933" y="693388"/>
                      <a:pt x="594385" y="693388"/>
                    </a:cubicBezTo>
                    <a:cubicBezTo>
                      <a:pt x="608839" y="693388"/>
                      <a:pt x="622389" y="687968"/>
                      <a:pt x="632325" y="677128"/>
                    </a:cubicBezTo>
                    <a:lnTo>
                      <a:pt x="806666" y="502787"/>
                    </a:lnTo>
                    <a:cubicBezTo>
                      <a:pt x="816603" y="492850"/>
                      <a:pt x="822926" y="479300"/>
                      <a:pt x="822926" y="464847"/>
                    </a:cubicBezTo>
                    <a:cubicBezTo>
                      <a:pt x="824732" y="451298"/>
                      <a:pt x="819313" y="437748"/>
                      <a:pt x="808473" y="427811"/>
                    </a:cubicBezTo>
                    <a:lnTo>
                      <a:pt x="808473" y="427811"/>
                    </a:lnTo>
                    <a:close/>
                    <a:moveTo>
                      <a:pt x="377588" y="36673"/>
                    </a:moveTo>
                    <a:lnTo>
                      <a:pt x="448048" y="50223"/>
                    </a:lnTo>
                    <a:lnTo>
                      <a:pt x="405592" y="92679"/>
                    </a:lnTo>
                    <a:cubicBezTo>
                      <a:pt x="399268" y="89969"/>
                      <a:pt x="390235" y="83646"/>
                      <a:pt x="380299" y="74612"/>
                    </a:cubicBezTo>
                    <a:cubicBezTo>
                      <a:pt x="366749" y="61966"/>
                      <a:pt x="356812" y="46610"/>
                      <a:pt x="356812" y="37577"/>
                    </a:cubicBezTo>
                    <a:cubicBezTo>
                      <a:pt x="356812" y="37577"/>
                      <a:pt x="356812" y="37577"/>
                      <a:pt x="356812" y="37577"/>
                    </a:cubicBezTo>
                    <a:cubicBezTo>
                      <a:pt x="356812" y="37577"/>
                      <a:pt x="356812" y="37577"/>
                      <a:pt x="356812" y="37577"/>
                    </a:cubicBezTo>
                    <a:cubicBezTo>
                      <a:pt x="356812" y="36673"/>
                      <a:pt x="356812" y="36673"/>
                      <a:pt x="356812" y="35770"/>
                    </a:cubicBezTo>
                    <a:cubicBezTo>
                      <a:pt x="358619" y="34866"/>
                      <a:pt x="364038" y="33963"/>
                      <a:pt x="377588" y="36673"/>
                    </a:cubicBezTo>
                    <a:lnTo>
                      <a:pt x="377588" y="36673"/>
                    </a:lnTo>
                    <a:close/>
                    <a:moveTo>
                      <a:pt x="294483" y="49320"/>
                    </a:moveTo>
                    <a:cubicBezTo>
                      <a:pt x="302613" y="41189"/>
                      <a:pt x="315259" y="40286"/>
                      <a:pt x="325196" y="46610"/>
                    </a:cubicBezTo>
                    <a:cubicBezTo>
                      <a:pt x="330616" y="68289"/>
                      <a:pt x="349586" y="89065"/>
                      <a:pt x="357716" y="97196"/>
                    </a:cubicBezTo>
                    <a:cubicBezTo>
                      <a:pt x="364038" y="103519"/>
                      <a:pt x="383912" y="121585"/>
                      <a:pt x="404688" y="126102"/>
                    </a:cubicBezTo>
                    <a:cubicBezTo>
                      <a:pt x="407398" y="129715"/>
                      <a:pt x="409205" y="135135"/>
                      <a:pt x="409205" y="139652"/>
                    </a:cubicBezTo>
                    <a:cubicBezTo>
                      <a:pt x="409205" y="145975"/>
                      <a:pt x="406495" y="152298"/>
                      <a:pt x="401978" y="156815"/>
                    </a:cubicBezTo>
                    <a:cubicBezTo>
                      <a:pt x="397461" y="161331"/>
                      <a:pt x="391138" y="164042"/>
                      <a:pt x="384815" y="164042"/>
                    </a:cubicBezTo>
                    <a:cubicBezTo>
                      <a:pt x="378492" y="164042"/>
                      <a:pt x="372169" y="161331"/>
                      <a:pt x="367652" y="156815"/>
                    </a:cubicBezTo>
                    <a:lnTo>
                      <a:pt x="367652" y="156815"/>
                    </a:lnTo>
                    <a:lnTo>
                      <a:pt x="367652" y="156815"/>
                    </a:lnTo>
                    <a:lnTo>
                      <a:pt x="294483" y="83646"/>
                    </a:lnTo>
                    <a:cubicBezTo>
                      <a:pt x="289967" y="79129"/>
                      <a:pt x="287256" y="72806"/>
                      <a:pt x="287256" y="66482"/>
                    </a:cubicBezTo>
                    <a:cubicBezTo>
                      <a:pt x="288160" y="60160"/>
                      <a:pt x="290870" y="53836"/>
                      <a:pt x="294483" y="49320"/>
                    </a:cubicBezTo>
                    <a:lnTo>
                      <a:pt x="294483" y="49320"/>
                    </a:lnTo>
                    <a:close/>
                    <a:moveTo>
                      <a:pt x="252027" y="120682"/>
                    </a:moveTo>
                    <a:cubicBezTo>
                      <a:pt x="256544" y="116165"/>
                      <a:pt x="262867" y="113455"/>
                      <a:pt x="269190" y="113455"/>
                    </a:cubicBezTo>
                    <a:cubicBezTo>
                      <a:pt x="275513" y="113455"/>
                      <a:pt x="281836" y="116165"/>
                      <a:pt x="286353" y="120682"/>
                    </a:cubicBezTo>
                    <a:lnTo>
                      <a:pt x="345069" y="179398"/>
                    </a:lnTo>
                    <a:cubicBezTo>
                      <a:pt x="354102" y="188431"/>
                      <a:pt x="354102" y="203787"/>
                      <a:pt x="345069" y="212821"/>
                    </a:cubicBezTo>
                    <a:cubicBezTo>
                      <a:pt x="340552" y="217337"/>
                      <a:pt x="334229" y="220047"/>
                      <a:pt x="327906" y="220047"/>
                    </a:cubicBezTo>
                    <a:cubicBezTo>
                      <a:pt x="321583" y="220047"/>
                      <a:pt x="315259" y="217337"/>
                      <a:pt x="310743" y="212821"/>
                    </a:cubicBezTo>
                    <a:lnTo>
                      <a:pt x="310743" y="212821"/>
                    </a:lnTo>
                    <a:lnTo>
                      <a:pt x="265577" y="167654"/>
                    </a:lnTo>
                    <a:cubicBezTo>
                      <a:pt x="265577" y="167654"/>
                      <a:pt x="265577" y="167654"/>
                      <a:pt x="265577" y="167654"/>
                    </a:cubicBezTo>
                    <a:lnTo>
                      <a:pt x="251123" y="153202"/>
                    </a:lnTo>
                    <a:cubicBezTo>
                      <a:pt x="246607" y="148685"/>
                      <a:pt x="243897" y="142362"/>
                      <a:pt x="243897" y="136038"/>
                    </a:cubicBezTo>
                    <a:cubicBezTo>
                      <a:pt x="245704" y="130619"/>
                      <a:pt x="247510" y="125198"/>
                      <a:pt x="252027" y="120682"/>
                    </a:cubicBezTo>
                    <a:lnTo>
                      <a:pt x="252027" y="120682"/>
                    </a:lnTo>
                    <a:close/>
                    <a:moveTo>
                      <a:pt x="209571" y="191141"/>
                    </a:moveTo>
                    <a:cubicBezTo>
                      <a:pt x="214087" y="186625"/>
                      <a:pt x="220411" y="183914"/>
                      <a:pt x="226734" y="183914"/>
                    </a:cubicBezTo>
                    <a:cubicBezTo>
                      <a:pt x="233057" y="183914"/>
                      <a:pt x="239380" y="186625"/>
                      <a:pt x="243897" y="191141"/>
                    </a:cubicBezTo>
                    <a:lnTo>
                      <a:pt x="289063" y="236307"/>
                    </a:lnTo>
                    <a:cubicBezTo>
                      <a:pt x="293579" y="240824"/>
                      <a:pt x="296289" y="247147"/>
                      <a:pt x="296289" y="253470"/>
                    </a:cubicBezTo>
                    <a:cubicBezTo>
                      <a:pt x="296289" y="259793"/>
                      <a:pt x="293579" y="266117"/>
                      <a:pt x="289063" y="270633"/>
                    </a:cubicBezTo>
                    <a:cubicBezTo>
                      <a:pt x="284546" y="275150"/>
                      <a:pt x="278223" y="277860"/>
                      <a:pt x="271900" y="277860"/>
                    </a:cubicBezTo>
                    <a:cubicBezTo>
                      <a:pt x="265577" y="277860"/>
                      <a:pt x="259253" y="275150"/>
                      <a:pt x="254737" y="270633"/>
                    </a:cubicBezTo>
                    <a:lnTo>
                      <a:pt x="238477" y="254374"/>
                    </a:lnTo>
                    <a:cubicBezTo>
                      <a:pt x="238477" y="254374"/>
                      <a:pt x="238477" y="254374"/>
                      <a:pt x="238477" y="254374"/>
                    </a:cubicBezTo>
                    <a:lnTo>
                      <a:pt x="209571" y="226370"/>
                    </a:lnTo>
                    <a:cubicBezTo>
                      <a:pt x="205054" y="221854"/>
                      <a:pt x="202344" y="215530"/>
                      <a:pt x="202344" y="209208"/>
                    </a:cubicBezTo>
                    <a:cubicBezTo>
                      <a:pt x="203247" y="201981"/>
                      <a:pt x="205054" y="195658"/>
                      <a:pt x="209571" y="191141"/>
                    </a:cubicBezTo>
                    <a:lnTo>
                      <a:pt x="209571" y="191141"/>
                    </a:lnTo>
                    <a:close/>
                    <a:moveTo>
                      <a:pt x="181568" y="276957"/>
                    </a:moveTo>
                    <a:cubicBezTo>
                      <a:pt x="186085" y="272440"/>
                      <a:pt x="192407" y="269730"/>
                      <a:pt x="198731" y="269730"/>
                    </a:cubicBezTo>
                    <a:cubicBezTo>
                      <a:pt x="205054" y="269730"/>
                      <a:pt x="211377" y="272440"/>
                      <a:pt x="215894" y="276957"/>
                    </a:cubicBezTo>
                    <a:lnTo>
                      <a:pt x="232154" y="293216"/>
                    </a:lnTo>
                    <a:cubicBezTo>
                      <a:pt x="236670" y="297733"/>
                      <a:pt x="239380" y="304056"/>
                      <a:pt x="239380" y="310379"/>
                    </a:cubicBezTo>
                    <a:cubicBezTo>
                      <a:pt x="239380" y="316703"/>
                      <a:pt x="236670" y="323026"/>
                      <a:pt x="232154" y="327543"/>
                    </a:cubicBezTo>
                    <a:cubicBezTo>
                      <a:pt x="227637" y="332059"/>
                      <a:pt x="221314" y="334769"/>
                      <a:pt x="214990" y="334769"/>
                    </a:cubicBezTo>
                    <a:cubicBezTo>
                      <a:pt x="208668" y="334769"/>
                      <a:pt x="202344" y="332059"/>
                      <a:pt x="197828" y="327543"/>
                    </a:cubicBezTo>
                    <a:lnTo>
                      <a:pt x="196021" y="325736"/>
                    </a:lnTo>
                    <a:cubicBezTo>
                      <a:pt x="196021" y="325736"/>
                      <a:pt x="196021" y="325736"/>
                      <a:pt x="196021" y="325736"/>
                    </a:cubicBezTo>
                    <a:cubicBezTo>
                      <a:pt x="196021" y="325736"/>
                      <a:pt x="196021" y="325736"/>
                      <a:pt x="196021" y="325736"/>
                    </a:cubicBezTo>
                    <a:lnTo>
                      <a:pt x="181568" y="311283"/>
                    </a:lnTo>
                    <a:cubicBezTo>
                      <a:pt x="172535" y="301346"/>
                      <a:pt x="172535" y="285990"/>
                      <a:pt x="181568" y="276957"/>
                    </a:cubicBezTo>
                    <a:lnTo>
                      <a:pt x="181568" y="276957"/>
                    </a:lnTo>
                    <a:close/>
                    <a:moveTo>
                      <a:pt x="513086" y="461234"/>
                    </a:moveTo>
                    <a:cubicBezTo>
                      <a:pt x="506764" y="454911"/>
                      <a:pt x="496827" y="454911"/>
                      <a:pt x="490503" y="461234"/>
                    </a:cubicBezTo>
                    <a:lnTo>
                      <a:pt x="476051" y="475687"/>
                    </a:lnTo>
                    <a:cubicBezTo>
                      <a:pt x="462501" y="489237"/>
                      <a:pt x="437208" y="487431"/>
                      <a:pt x="413721" y="485624"/>
                    </a:cubicBezTo>
                    <a:cubicBezTo>
                      <a:pt x="387525" y="483817"/>
                      <a:pt x="360425" y="482010"/>
                      <a:pt x="343262" y="500077"/>
                    </a:cubicBezTo>
                    <a:lnTo>
                      <a:pt x="283643" y="559696"/>
                    </a:lnTo>
                    <a:lnTo>
                      <a:pt x="133691" y="409745"/>
                    </a:lnTo>
                    <a:lnTo>
                      <a:pt x="186988" y="356449"/>
                    </a:lnTo>
                    <a:cubicBezTo>
                      <a:pt x="196021" y="361869"/>
                      <a:pt x="205957" y="364578"/>
                      <a:pt x="216797" y="364578"/>
                    </a:cubicBezTo>
                    <a:cubicBezTo>
                      <a:pt x="232154" y="364578"/>
                      <a:pt x="245704" y="359159"/>
                      <a:pt x="256544" y="348319"/>
                    </a:cubicBezTo>
                    <a:cubicBezTo>
                      <a:pt x="267383" y="337479"/>
                      <a:pt x="272803" y="323929"/>
                      <a:pt x="272803" y="308573"/>
                    </a:cubicBezTo>
                    <a:cubicBezTo>
                      <a:pt x="272803" y="308573"/>
                      <a:pt x="272803" y="308573"/>
                      <a:pt x="272803" y="308573"/>
                    </a:cubicBezTo>
                    <a:cubicBezTo>
                      <a:pt x="272803" y="308573"/>
                      <a:pt x="272803" y="308573"/>
                      <a:pt x="272803" y="308573"/>
                    </a:cubicBezTo>
                    <a:cubicBezTo>
                      <a:pt x="288160" y="308573"/>
                      <a:pt x="301710" y="303153"/>
                      <a:pt x="312550" y="292313"/>
                    </a:cubicBezTo>
                    <a:cubicBezTo>
                      <a:pt x="323389" y="281473"/>
                      <a:pt x="328809" y="267924"/>
                      <a:pt x="328809" y="252567"/>
                    </a:cubicBezTo>
                    <a:cubicBezTo>
                      <a:pt x="328809" y="252567"/>
                      <a:pt x="328809" y="252567"/>
                      <a:pt x="328809" y="252567"/>
                    </a:cubicBezTo>
                    <a:cubicBezTo>
                      <a:pt x="328809" y="252567"/>
                      <a:pt x="328809" y="252567"/>
                      <a:pt x="328809" y="252567"/>
                    </a:cubicBezTo>
                    <a:cubicBezTo>
                      <a:pt x="344166" y="252567"/>
                      <a:pt x="357716" y="247147"/>
                      <a:pt x="368555" y="236307"/>
                    </a:cubicBezTo>
                    <a:cubicBezTo>
                      <a:pt x="379395" y="225467"/>
                      <a:pt x="384815" y="211014"/>
                      <a:pt x="384815" y="195658"/>
                    </a:cubicBezTo>
                    <a:cubicBezTo>
                      <a:pt x="384815" y="195658"/>
                      <a:pt x="384815" y="195658"/>
                      <a:pt x="384815" y="195658"/>
                    </a:cubicBezTo>
                    <a:cubicBezTo>
                      <a:pt x="400171" y="195658"/>
                      <a:pt x="413721" y="190238"/>
                      <a:pt x="424561" y="179398"/>
                    </a:cubicBezTo>
                    <a:cubicBezTo>
                      <a:pt x="435401" y="168558"/>
                      <a:pt x="440821" y="155008"/>
                      <a:pt x="440821" y="139652"/>
                    </a:cubicBezTo>
                    <a:cubicBezTo>
                      <a:pt x="440821" y="128812"/>
                      <a:pt x="438111" y="118875"/>
                      <a:pt x="432691" y="109842"/>
                    </a:cubicBezTo>
                    <a:lnTo>
                      <a:pt x="478760" y="63773"/>
                    </a:lnTo>
                    <a:cubicBezTo>
                      <a:pt x="482374" y="60160"/>
                      <a:pt x="486890" y="58353"/>
                      <a:pt x="491407" y="57449"/>
                    </a:cubicBezTo>
                    <a:cubicBezTo>
                      <a:pt x="492310" y="57449"/>
                      <a:pt x="492310" y="57449"/>
                      <a:pt x="493214" y="57449"/>
                    </a:cubicBezTo>
                    <a:cubicBezTo>
                      <a:pt x="500440" y="56546"/>
                      <a:pt x="507667" y="58353"/>
                      <a:pt x="513086" y="63773"/>
                    </a:cubicBezTo>
                    <a:cubicBezTo>
                      <a:pt x="522120" y="72806"/>
                      <a:pt x="522120" y="88162"/>
                      <a:pt x="513086" y="97196"/>
                    </a:cubicBezTo>
                    <a:lnTo>
                      <a:pt x="498634" y="111648"/>
                    </a:lnTo>
                    <a:cubicBezTo>
                      <a:pt x="498634" y="111648"/>
                      <a:pt x="498634" y="111648"/>
                      <a:pt x="498634" y="111648"/>
                    </a:cubicBezTo>
                    <a:lnTo>
                      <a:pt x="482374" y="127909"/>
                    </a:lnTo>
                    <a:cubicBezTo>
                      <a:pt x="476051" y="134231"/>
                      <a:pt x="476051" y="144168"/>
                      <a:pt x="482374" y="150492"/>
                    </a:cubicBezTo>
                    <a:cubicBezTo>
                      <a:pt x="488697" y="156815"/>
                      <a:pt x="498634" y="156815"/>
                      <a:pt x="504957" y="150492"/>
                    </a:cubicBezTo>
                    <a:lnTo>
                      <a:pt x="519410" y="136038"/>
                    </a:lnTo>
                    <a:cubicBezTo>
                      <a:pt x="519410" y="136038"/>
                      <a:pt x="519410" y="136038"/>
                      <a:pt x="519410" y="136038"/>
                    </a:cubicBezTo>
                    <a:lnTo>
                      <a:pt x="521217" y="134231"/>
                    </a:lnTo>
                    <a:cubicBezTo>
                      <a:pt x="530250" y="125198"/>
                      <a:pt x="545606" y="125198"/>
                      <a:pt x="554640" y="134231"/>
                    </a:cubicBezTo>
                    <a:cubicBezTo>
                      <a:pt x="559156" y="138748"/>
                      <a:pt x="561866" y="145071"/>
                      <a:pt x="561866" y="151395"/>
                    </a:cubicBezTo>
                    <a:cubicBezTo>
                      <a:pt x="561866" y="157718"/>
                      <a:pt x="559156" y="164042"/>
                      <a:pt x="554640" y="168558"/>
                    </a:cubicBezTo>
                    <a:lnTo>
                      <a:pt x="540186" y="183011"/>
                    </a:lnTo>
                    <a:cubicBezTo>
                      <a:pt x="540186" y="183011"/>
                      <a:pt x="540186" y="183011"/>
                      <a:pt x="540186" y="183011"/>
                    </a:cubicBezTo>
                    <a:lnTo>
                      <a:pt x="523926" y="199271"/>
                    </a:lnTo>
                    <a:cubicBezTo>
                      <a:pt x="517603" y="205594"/>
                      <a:pt x="517603" y="215530"/>
                      <a:pt x="523926" y="221854"/>
                    </a:cubicBezTo>
                    <a:cubicBezTo>
                      <a:pt x="530250" y="228177"/>
                      <a:pt x="540186" y="228177"/>
                      <a:pt x="546510" y="221854"/>
                    </a:cubicBezTo>
                    <a:lnTo>
                      <a:pt x="562769" y="205594"/>
                    </a:lnTo>
                    <a:cubicBezTo>
                      <a:pt x="567286" y="201078"/>
                      <a:pt x="573609" y="198368"/>
                      <a:pt x="579933" y="198368"/>
                    </a:cubicBezTo>
                    <a:cubicBezTo>
                      <a:pt x="586256" y="198368"/>
                      <a:pt x="592579" y="201078"/>
                      <a:pt x="597096" y="205594"/>
                    </a:cubicBezTo>
                    <a:cubicBezTo>
                      <a:pt x="601612" y="210111"/>
                      <a:pt x="604322" y="216434"/>
                      <a:pt x="604322" y="222757"/>
                    </a:cubicBezTo>
                    <a:cubicBezTo>
                      <a:pt x="604322" y="229080"/>
                      <a:pt x="601612" y="235404"/>
                      <a:pt x="597096" y="239920"/>
                    </a:cubicBezTo>
                    <a:lnTo>
                      <a:pt x="569093" y="267924"/>
                    </a:lnTo>
                    <a:cubicBezTo>
                      <a:pt x="562769" y="274246"/>
                      <a:pt x="562769" y="284183"/>
                      <a:pt x="569093" y="290507"/>
                    </a:cubicBezTo>
                    <a:cubicBezTo>
                      <a:pt x="572706" y="294120"/>
                      <a:pt x="576319" y="295023"/>
                      <a:pt x="580836" y="295023"/>
                    </a:cubicBezTo>
                    <a:cubicBezTo>
                      <a:pt x="585352" y="295023"/>
                      <a:pt x="588966" y="293216"/>
                      <a:pt x="592579" y="290507"/>
                    </a:cubicBezTo>
                    <a:lnTo>
                      <a:pt x="606129" y="276957"/>
                    </a:lnTo>
                    <a:cubicBezTo>
                      <a:pt x="606129" y="276957"/>
                      <a:pt x="606129" y="276957"/>
                      <a:pt x="606129" y="276957"/>
                    </a:cubicBezTo>
                    <a:cubicBezTo>
                      <a:pt x="610646" y="272440"/>
                      <a:pt x="616968" y="269730"/>
                      <a:pt x="623292" y="269730"/>
                    </a:cubicBezTo>
                    <a:cubicBezTo>
                      <a:pt x="629615" y="269730"/>
                      <a:pt x="635939" y="272440"/>
                      <a:pt x="640455" y="276957"/>
                    </a:cubicBezTo>
                    <a:cubicBezTo>
                      <a:pt x="649488" y="285990"/>
                      <a:pt x="649488" y="301346"/>
                      <a:pt x="640455" y="310379"/>
                    </a:cubicBezTo>
                    <a:lnTo>
                      <a:pt x="626002" y="324833"/>
                    </a:lnTo>
                    <a:cubicBezTo>
                      <a:pt x="626002" y="324833"/>
                      <a:pt x="626002" y="324833"/>
                      <a:pt x="626002" y="324833"/>
                    </a:cubicBezTo>
                    <a:cubicBezTo>
                      <a:pt x="626002" y="324833"/>
                      <a:pt x="626002" y="324833"/>
                      <a:pt x="626002" y="324833"/>
                    </a:cubicBezTo>
                    <a:lnTo>
                      <a:pt x="603419" y="347416"/>
                    </a:lnTo>
                    <a:cubicBezTo>
                      <a:pt x="597096" y="353739"/>
                      <a:pt x="597096" y="363675"/>
                      <a:pt x="603419" y="369999"/>
                    </a:cubicBezTo>
                    <a:cubicBezTo>
                      <a:pt x="607032" y="373612"/>
                      <a:pt x="610646" y="374515"/>
                      <a:pt x="615162" y="374515"/>
                    </a:cubicBezTo>
                    <a:cubicBezTo>
                      <a:pt x="619679" y="374515"/>
                      <a:pt x="623292" y="372709"/>
                      <a:pt x="626905" y="369999"/>
                    </a:cubicBezTo>
                    <a:lnTo>
                      <a:pt x="637745" y="359159"/>
                    </a:lnTo>
                    <a:lnTo>
                      <a:pt x="690138" y="411551"/>
                    </a:lnTo>
                    <a:lnTo>
                      <a:pt x="540186" y="561503"/>
                    </a:lnTo>
                    <a:lnTo>
                      <a:pt x="486890" y="508207"/>
                    </a:lnTo>
                    <a:cubicBezTo>
                      <a:pt x="490503" y="505497"/>
                      <a:pt x="494117" y="502787"/>
                      <a:pt x="497730" y="499174"/>
                    </a:cubicBezTo>
                    <a:lnTo>
                      <a:pt x="512183" y="484721"/>
                    </a:lnTo>
                    <a:cubicBezTo>
                      <a:pt x="519410" y="478397"/>
                      <a:pt x="519410" y="467557"/>
                      <a:pt x="513086" y="461234"/>
                    </a:cubicBezTo>
                    <a:lnTo>
                      <a:pt x="513086" y="461234"/>
                    </a:lnTo>
                    <a:close/>
                    <a:moveTo>
                      <a:pt x="785890" y="482010"/>
                    </a:moveTo>
                    <a:lnTo>
                      <a:pt x="611549" y="656352"/>
                    </a:lnTo>
                    <a:cubicBezTo>
                      <a:pt x="607032" y="660868"/>
                      <a:pt x="601612" y="662675"/>
                      <a:pt x="596192" y="662675"/>
                    </a:cubicBezTo>
                    <a:cubicBezTo>
                      <a:pt x="590772" y="662675"/>
                      <a:pt x="585352" y="660868"/>
                      <a:pt x="580836" y="656352"/>
                    </a:cubicBezTo>
                    <a:lnTo>
                      <a:pt x="551930" y="627445"/>
                    </a:lnTo>
                    <a:cubicBezTo>
                      <a:pt x="547413" y="623832"/>
                      <a:pt x="545606" y="617508"/>
                      <a:pt x="545606" y="612089"/>
                    </a:cubicBezTo>
                    <a:cubicBezTo>
                      <a:pt x="545606" y="606669"/>
                      <a:pt x="547413" y="601249"/>
                      <a:pt x="551930" y="596732"/>
                    </a:cubicBezTo>
                    <a:lnTo>
                      <a:pt x="726271" y="422391"/>
                    </a:lnTo>
                    <a:cubicBezTo>
                      <a:pt x="730787" y="417875"/>
                      <a:pt x="736207" y="416068"/>
                      <a:pt x="741627" y="416068"/>
                    </a:cubicBezTo>
                    <a:cubicBezTo>
                      <a:pt x="747047" y="416068"/>
                      <a:pt x="752467" y="417875"/>
                      <a:pt x="756983" y="422391"/>
                    </a:cubicBezTo>
                    <a:lnTo>
                      <a:pt x="785890" y="451298"/>
                    </a:lnTo>
                    <a:cubicBezTo>
                      <a:pt x="790406" y="455814"/>
                      <a:pt x="792213" y="461234"/>
                      <a:pt x="792213" y="466654"/>
                    </a:cubicBezTo>
                    <a:cubicBezTo>
                      <a:pt x="792213" y="472074"/>
                      <a:pt x="789503" y="477494"/>
                      <a:pt x="785890" y="482010"/>
                    </a:cubicBezTo>
                    <a:close/>
                  </a:path>
                </a:pathLst>
              </a:custGeom>
              <a:grpFill/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A25E71C-BA51-7144-C559-948C3174E252}"/>
                  </a:ext>
                </a:extLst>
              </p:cNvPr>
              <p:cNvSpPr/>
              <p:nvPr/>
            </p:nvSpPr>
            <p:spPr>
              <a:xfrm>
                <a:off x="7343189" y="2388003"/>
                <a:ext cx="91687" cy="90558"/>
              </a:xfrm>
              <a:custGeom>
                <a:avLst/>
                <a:gdLst>
                  <a:gd name="connsiteX0" fmla="*/ 63458 w 91687"/>
                  <a:gd name="connsiteY0" fmla="*/ 86041 h 90558"/>
                  <a:gd name="connsiteX1" fmla="*/ 75201 w 91687"/>
                  <a:gd name="connsiteY1" fmla="*/ 90558 h 90558"/>
                  <a:gd name="connsiteX2" fmla="*/ 86945 w 91687"/>
                  <a:gd name="connsiteY2" fmla="*/ 86041 h 90558"/>
                  <a:gd name="connsiteX3" fmla="*/ 86945 w 91687"/>
                  <a:gd name="connsiteY3" fmla="*/ 63458 h 90558"/>
                  <a:gd name="connsiteX4" fmla="*/ 27326 w 91687"/>
                  <a:gd name="connsiteY4" fmla="*/ 4743 h 90558"/>
                  <a:gd name="connsiteX5" fmla="*/ 4743 w 91687"/>
                  <a:gd name="connsiteY5" fmla="*/ 4743 h 90558"/>
                  <a:gd name="connsiteX6" fmla="*/ 4743 w 91687"/>
                  <a:gd name="connsiteY6" fmla="*/ 27326 h 90558"/>
                  <a:gd name="connsiteX7" fmla="*/ 63458 w 91687"/>
                  <a:gd name="connsiteY7" fmla="*/ 86041 h 90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687" h="90558">
                    <a:moveTo>
                      <a:pt x="63458" y="86041"/>
                    </a:moveTo>
                    <a:cubicBezTo>
                      <a:pt x="67071" y="89654"/>
                      <a:pt x="70685" y="90558"/>
                      <a:pt x="75201" y="90558"/>
                    </a:cubicBezTo>
                    <a:cubicBezTo>
                      <a:pt x="79718" y="90558"/>
                      <a:pt x="83331" y="88751"/>
                      <a:pt x="86945" y="86041"/>
                    </a:cubicBezTo>
                    <a:cubicBezTo>
                      <a:pt x="93268" y="79718"/>
                      <a:pt x="93268" y="69781"/>
                      <a:pt x="86945" y="63458"/>
                    </a:cubicBezTo>
                    <a:lnTo>
                      <a:pt x="27326" y="4743"/>
                    </a:lnTo>
                    <a:cubicBezTo>
                      <a:pt x="21002" y="-1581"/>
                      <a:pt x="11065" y="-1581"/>
                      <a:pt x="4743" y="4743"/>
                    </a:cubicBezTo>
                    <a:cubicBezTo>
                      <a:pt x="-1581" y="11065"/>
                      <a:pt x="-1581" y="21002"/>
                      <a:pt x="4743" y="27326"/>
                    </a:cubicBezTo>
                    <a:lnTo>
                      <a:pt x="63458" y="86041"/>
                    </a:lnTo>
                    <a:close/>
                  </a:path>
                </a:pathLst>
              </a:custGeom>
              <a:grpFill/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62DA4E5-18D6-8A60-5A30-68A5D3700FF5}"/>
                  </a:ext>
                </a:extLst>
              </p:cNvPr>
              <p:cNvSpPr/>
              <p:nvPr/>
            </p:nvSpPr>
            <p:spPr>
              <a:xfrm>
                <a:off x="7812012" y="2388003"/>
                <a:ext cx="91687" cy="90558"/>
              </a:xfrm>
              <a:custGeom>
                <a:avLst/>
                <a:gdLst>
                  <a:gd name="connsiteX0" fmla="*/ 15582 w 91687"/>
                  <a:gd name="connsiteY0" fmla="*/ 90558 h 90558"/>
                  <a:gd name="connsiteX1" fmla="*/ 27326 w 91687"/>
                  <a:gd name="connsiteY1" fmla="*/ 86041 h 90558"/>
                  <a:gd name="connsiteX2" fmla="*/ 86945 w 91687"/>
                  <a:gd name="connsiteY2" fmla="*/ 27326 h 90558"/>
                  <a:gd name="connsiteX3" fmla="*/ 86945 w 91687"/>
                  <a:gd name="connsiteY3" fmla="*/ 4743 h 90558"/>
                  <a:gd name="connsiteX4" fmla="*/ 64362 w 91687"/>
                  <a:gd name="connsiteY4" fmla="*/ 4743 h 90558"/>
                  <a:gd name="connsiteX5" fmla="*/ 4743 w 91687"/>
                  <a:gd name="connsiteY5" fmla="*/ 63458 h 90558"/>
                  <a:gd name="connsiteX6" fmla="*/ 4743 w 91687"/>
                  <a:gd name="connsiteY6" fmla="*/ 86041 h 90558"/>
                  <a:gd name="connsiteX7" fmla="*/ 15582 w 91687"/>
                  <a:gd name="connsiteY7" fmla="*/ 90558 h 90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687" h="90558">
                    <a:moveTo>
                      <a:pt x="15582" y="90558"/>
                    </a:moveTo>
                    <a:cubicBezTo>
                      <a:pt x="20099" y="90558"/>
                      <a:pt x="23713" y="88751"/>
                      <a:pt x="27326" y="86041"/>
                    </a:cubicBezTo>
                    <a:lnTo>
                      <a:pt x="86945" y="27326"/>
                    </a:lnTo>
                    <a:cubicBezTo>
                      <a:pt x="93268" y="21002"/>
                      <a:pt x="93268" y="11065"/>
                      <a:pt x="86945" y="4743"/>
                    </a:cubicBezTo>
                    <a:cubicBezTo>
                      <a:pt x="80622" y="-1581"/>
                      <a:pt x="70685" y="-1581"/>
                      <a:pt x="64362" y="4743"/>
                    </a:cubicBezTo>
                    <a:lnTo>
                      <a:pt x="4743" y="63458"/>
                    </a:lnTo>
                    <a:cubicBezTo>
                      <a:pt x="-1581" y="69781"/>
                      <a:pt x="-1581" y="79718"/>
                      <a:pt x="4743" y="86041"/>
                    </a:cubicBezTo>
                    <a:cubicBezTo>
                      <a:pt x="6549" y="88751"/>
                      <a:pt x="11066" y="90558"/>
                      <a:pt x="15582" y="90558"/>
                    </a:cubicBezTo>
                    <a:close/>
                  </a:path>
                </a:pathLst>
              </a:custGeom>
              <a:grpFill/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C199A99F-6D75-7700-5EC8-97D1FA974A52}"/>
                  </a:ext>
                </a:extLst>
              </p:cNvPr>
              <p:cNvSpPr/>
              <p:nvPr/>
            </p:nvSpPr>
            <p:spPr>
              <a:xfrm>
                <a:off x="7748339" y="2918715"/>
                <a:ext cx="32046" cy="32283"/>
              </a:xfrm>
              <a:custGeom>
                <a:avLst/>
                <a:gdLst>
                  <a:gd name="connsiteX0" fmla="*/ 16023 w 32046"/>
                  <a:gd name="connsiteY0" fmla="*/ 32283 h 32283"/>
                  <a:gd name="connsiteX1" fmla="*/ 23250 w 32046"/>
                  <a:gd name="connsiteY1" fmla="*/ 30477 h 32283"/>
                  <a:gd name="connsiteX2" fmla="*/ 30476 w 32046"/>
                  <a:gd name="connsiteY2" fmla="*/ 8797 h 32283"/>
                  <a:gd name="connsiteX3" fmla="*/ 8797 w 32046"/>
                  <a:gd name="connsiteY3" fmla="*/ 1570 h 32283"/>
                  <a:gd name="connsiteX4" fmla="*/ 8797 w 32046"/>
                  <a:gd name="connsiteY4" fmla="*/ 1570 h 32283"/>
                  <a:gd name="connsiteX5" fmla="*/ 1570 w 32046"/>
                  <a:gd name="connsiteY5" fmla="*/ 23250 h 32283"/>
                  <a:gd name="connsiteX6" fmla="*/ 16023 w 32046"/>
                  <a:gd name="connsiteY6" fmla="*/ 32283 h 32283"/>
                  <a:gd name="connsiteX7" fmla="*/ 16023 w 32046"/>
                  <a:gd name="connsiteY7" fmla="*/ 32283 h 3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46" h="32283">
                    <a:moveTo>
                      <a:pt x="16023" y="32283"/>
                    </a:moveTo>
                    <a:cubicBezTo>
                      <a:pt x="18733" y="32283"/>
                      <a:pt x="21443" y="31380"/>
                      <a:pt x="23250" y="30477"/>
                    </a:cubicBezTo>
                    <a:cubicBezTo>
                      <a:pt x="31380" y="26863"/>
                      <a:pt x="34090" y="16927"/>
                      <a:pt x="30476" y="8797"/>
                    </a:cubicBezTo>
                    <a:cubicBezTo>
                      <a:pt x="26863" y="667"/>
                      <a:pt x="16926" y="-2043"/>
                      <a:pt x="8797" y="1570"/>
                    </a:cubicBezTo>
                    <a:lnTo>
                      <a:pt x="8797" y="1570"/>
                    </a:lnTo>
                    <a:cubicBezTo>
                      <a:pt x="667" y="5184"/>
                      <a:pt x="-2043" y="15120"/>
                      <a:pt x="1570" y="23250"/>
                    </a:cubicBezTo>
                    <a:cubicBezTo>
                      <a:pt x="4280" y="29573"/>
                      <a:pt x="9700" y="32283"/>
                      <a:pt x="16023" y="32283"/>
                    </a:cubicBezTo>
                    <a:lnTo>
                      <a:pt x="16023" y="32283"/>
                    </a:lnTo>
                    <a:close/>
                  </a:path>
                </a:pathLst>
              </a:custGeom>
              <a:grpFill/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4" name="Graphic 3">
            <a:extLst>
              <a:ext uri="{FF2B5EF4-FFF2-40B4-BE49-F238E27FC236}">
                <a16:creationId xmlns:a16="http://schemas.microsoft.com/office/drawing/2014/main" id="{F98B98B1-D072-E5F2-A1B8-0C0A70AF4E98}"/>
              </a:ext>
            </a:extLst>
          </p:cNvPr>
          <p:cNvGrpSpPr/>
          <p:nvPr/>
        </p:nvGrpSpPr>
        <p:grpSpPr>
          <a:xfrm>
            <a:off x="2862863" y="4467909"/>
            <a:ext cx="598443" cy="571459"/>
            <a:chOff x="10407709" y="5371716"/>
            <a:chExt cx="1086136" cy="1037162"/>
          </a:xfrm>
          <a:solidFill>
            <a:srgbClr val="EF3E23"/>
          </a:solidFill>
        </p:grpSpPr>
        <p:grpSp>
          <p:nvGrpSpPr>
            <p:cNvPr id="45" name="Graphic 3">
              <a:extLst>
                <a:ext uri="{FF2B5EF4-FFF2-40B4-BE49-F238E27FC236}">
                  <a16:creationId xmlns:a16="http://schemas.microsoft.com/office/drawing/2014/main" id="{03C3235F-1936-D5DA-B36C-EC80AF91098D}"/>
                </a:ext>
              </a:extLst>
            </p:cNvPr>
            <p:cNvGrpSpPr/>
            <p:nvPr/>
          </p:nvGrpSpPr>
          <p:grpSpPr>
            <a:xfrm>
              <a:off x="10407709" y="5371716"/>
              <a:ext cx="1086136" cy="1037162"/>
              <a:chOff x="10407709" y="5371716"/>
              <a:chExt cx="1086136" cy="1037162"/>
            </a:xfrm>
            <a:grpFill/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30CC5E6-ED7D-41AE-0C19-710C5E3BCF17}"/>
                  </a:ext>
                </a:extLst>
              </p:cNvPr>
              <p:cNvSpPr/>
              <p:nvPr/>
            </p:nvSpPr>
            <p:spPr>
              <a:xfrm>
                <a:off x="10407709" y="5876782"/>
                <a:ext cx="1086136" cy="532096"/>
              </a:xfrm>
              <a:custGeom>
                <a:avLst/>
                <a:gdLst>
                  <a:gd name="connsiteX0" fmla="*/ 540326 w 1086136"/>
                  <a:gd name="connsiteY0" fmla="*/ 532097 h 532096"/>
                  <a:gd name="connsiteX1" fmla="*/ 430615 w 1086136"/>
                  <a:gd name="connsiteY1" fmla="*/ 510154 h 532096"/>
                  <a:gd name="connsiteX2" fmla="*/ 263306 w 1086136"/>
                  <a:gd name="connsiteY2" fmla="*/ 436100 h 532096"/>
                  <a:gd name="connsiteX3" fmla="*/ 71312 w 1086136"/>
                  <a:gd name="connsiteY3" fmla="*/ 386730 h 532096"/>
                  <a:gd name="connsiteX4" fmla="*/ 16457 w 1086136"/>
                  <a:gd name="connsiteY4" fmla="*/ 381245 h 532096"/>
                  <a:gd name="connsiteX5" fmla="*/ 0 w 1086136"/>
                  <a:gd name="connsiteY5" fmla="*/ 364788 h 532096"/>
                  <a:gd name="connsiteX6" fmla="*/ 0 w 1086136"/>
                  <a:gd name="connsiteY6" fmla="*/ 191993 h 532096"/>
                  <a:gd name="connsiteX7" fmla="*/ 2743 w 1086136"/>
                  <a:gd name="connsiteY7" fmla="*/ 181022 h 532096"/>
                  <a:gd name="connsiteX8" fmla="*/ 257820 w 1086136"/>
                  <a:gd name="connsiteY8" fmla="*/ 79541 h 532096"/>
                  <a:gd name="connsiteX9" fmla="*/ 452557 w 1086136"/>
                  <a:gd name="connsiteY9" fmla="*/ 159081 h 532096"/>
                  <a:gd name="connsiteX10" fmla="*/ 556782 w 1086136"/>
                  <a:gd name="connsiteY10" fmla="*/ 189251 h 532096"/>
                  <a:gd name="connsiteX11" fmla="*/ 724090 w 1086136"/>
                  <a:gd name="connsiteY11" fmla="*/ 189251 h 532096"/>
                  <a:gd name="connsiteX12" fmla="*/ 792660 w 1086136"/>
                  <a:gd name="connsiteY12" fmla="*/ 227650 h 532096"/>
                  <a:gd name="connsiteX13" fmla="*/ 938027 w 1086136"/>
                  <a:gd name="connsiteY13" fmla="*/ 60341 h 532096"/>
                  <a:gd name="connsiteX14" fmla="*/ 1058708 w 1086136"/>
                  <a:gd name="connsiteY14" fmla="*/ 0 h 532096"/>
                  <a:gd name="connsiteX15" fmla="*/ 1069679 w 1086136"/>
                  <a:gd name="connsiteY15" fmla="*/ 0 h 532096"/>
                  <a:gd name="connsiteX16" fmla="*/ 1083393 w 1086136"/>
                  <a:gd name="connsiteY16" fmla="*/ 8229 h 532096"/>
                  <a:gd name="connsiteX17" fmla="*/ 1086136 w 1086136"/>
                  <a:gd name="connsiteY17" fmla="*/ 24686 h 532096"/>
                  <a:gd name="connsiteX18" fmla="*/ 954484 w 1086136"/>
                  <a:gd name="connsiteY18" fmla="*/ 320904 h 532096"/>
                  <a:gd name="connsiteX19" fmla="*/ 798145 w 1086136"/>
                  <a:gd name="connsiteY19" fmla="*/ 452556 h 532096"/>
                  <a:gd name="connsiteX20" fmla="*/ 776204 w 1086136"/>
                  <a:gd name="connsiteY20" fmla="*/ 458042 h 532096"/>
                  <a:gd name="connsiteX21" fmla="*/ 641807 w 1086136"/>
                  <a:gd name="connsiteY21" fmla="*/ 512897 h 532096"/>
                  <a:gd name="connsiteX22" fmla="*/ 540326 w 1086136"/>
                  <a:gd name="connsiteY22" fmla="*/ 532097 h 532096"/>
                  <a:gd name="connsiteX23" fmla="*/ 540326 w 1086136"/>
                  <a:gd name="connsiteY23" fmla="*/ 532097 h 532096"/>
                  <a:gd name="connsiteX24" fmla="*/ 35656 w 1086136"/>
                  <a:gd name="connsiteY24" fmla="*/ 348331 h 532096"/>
                  <a:gd name="connsiteX25" fmla="*/ 74055 w 1086136"/>
                  <a:gd name="connsiteY25" fmla="*/ 351074 h 532096"/>
                  <a:gd name="connsiteX26" fmla="*/ 274277 w 1086136"/>
                  <a:gd name="connsiteY26" fmla="*/ 403186 h 532096"/>
                  <a:gd name="connsiteX27" fmla="*/ 441586 w 1086136"/>
                  <a:gd name="connsiteY27" fmla="*/ 477241 h 532096"/>
                  <a:gd name="connsiteX28" fmla="*/ 628094 w 1086136"/>
                  <a:gd name="connsiteY28" fmla="*/ 479983 h 532096"/>
                  <a:gd name="connsiteX29" fmla="*/ 762490 w 1086136"/>
                  <a:gd name="connsiteY29" fmla="*/ 425128 h 532096"/>
                  <a:gd name="connsiteX30" fmla="*/ 765232 w 1086136"/>
                  <a:gd name="connsiteY30" fmla="*/ 425128 h 532096"/>
                  <a:gd name="connsiteX31" fmla="*/ 789918 w 1086136"/>
                  <a:gd name="connsiteY31" fmla="*/ 419643 h 532096"/>
                  <a:gd name="connsiteX32" fmla="*/ 921570 w 1086136"/>
                  <a:gd name="connsiteY32" fmla="*/ 307190 h 532096"/>
                  <a:gd name="connsiteX33" fmla="*/ 1039509 w 1086136"/>
                  <a:gd name="connsiteY33" fmla="*/ 35656 h 532096"/>
                  <a:gd name="connsiteX34" fmla="*/ 962712 w 1086136"/>
                  <a:gd name="connsiteY34" fmla="*/ 82283 h 532096"/>
                  <a:gd name="connsiteX35" fmla="*/ 803631 w 1086136"/>
                  <a:gd name="connsiteY35" fmla="*/ 266048 h 532096"/>
                  <a:gd name="connsiteX36" fmla="*/ 803631 w 1086136"/>
                  <a:gd name="connsiteY36" fmla="*/ 268791 h 532096"/>
                  <a:gd name="connsiteX37" fmla="*/ 724090 w 1086136"/>
                  <a:gd name="connsiteY37" fmla="*/ 348331 h 532096"/>
                  <a:gd name="connsiteX38" fmla="*/ 490955 w 1086136"/>
                  <a:gd name="connsiteY38" fmla="*/ 348331 h 532096"/>
                  <a:gd name="connsiteX39" fmla="*/ 400444 w 1086136"/>
                  <a:gd name="connsiteY39" fmla="*/ 362045 h 532096"/>
                  <a:gd name="connsiteX40" fmla="*/ 394958 w 1086136"/>
                  <a:gd name="connsiteY40" fmla="*/ 345588 h 532096"/>
                  <a:gd name="connsiteX41" fmla="*/ 389473 w 1086136"/>
                  <a:gd name="connsiteY41" fmla="*/ 329131 h 532096"/>
                  <a:gd name="connsiteX42" fmla="*/ 389473 w 1086136"/>
                  <a:gd name="connsiteY42" fmla="*/ 329131 h 532096"/>
                  <a:gd name="connsiteX43" fmla="*/ 490955 w 1086136"/>
                  <a:gd name="connsiteY43" fmla="*/ 312676 h 532096"/>
                  <a:gd name="connsiteX44" fmla="*/ 724090 w 1086136"/>
                  <a:gd name="connsiteY44" fmla="*/ 312676 h 532096"/>
                  <a:gd name="connsiteX45" fmla="*/ 767975 w 1086136"/>
                  <a:gd name="connsiteY45" fmla="*/ 268791 h 532096"/>
                  <a:gd name="connsiteX46" fmla="*/ 724090 w 1086136"/>
                  <a:gd name="connsiteY46" fmla="*/ 224907 h 532096"/>
                  <a:gd name="connsiteX47" fmla="*/ 556782 w 1086136"/>
                  <a:gd name="connsiteY47" fmla="*/ 224907 h 532096"/>
                  <a:gd name="connsiteX48" fmla="*/ 433358 w 1086136"/>
                  <a:gd name="connsiteY48" fmla="*/ 189251 h 532096"/>
                  <a:gd name="connsiteX49" fmla="*/ 249592 w 1086136"/>
                  <a:gd name="connsiteY49" fmla="*/ 112453 h 532096"/>
                  <a:gd name="connsiteX50" fmla="*/ 35656 w 1086136"/>
                  <a:gd name="connsiteY50" fmla="*/ 194736 h 532096"/>
                  <a:gd name="connsiteX51" fmla="*/ 35656 w 1086136"/>
                  <a:gd name="connsiteY51" fmla="*/ 348331 h 532096"/>
                  <a:gd name="connsiteX52" fmla="*/ 35656 w 1086136"/>
                  <a:gd name="connsiteY52" fmla="*/ 348331 h 53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86136" h="532096">
                    <a:moveTo>
                      <a:pt x="540326" y="532097"/>
                    </a:moveTo>
                    <a:cubicBezTo>
                      <a:pt x="501927" y="532097"/>
                      <a:pt x="463528" y="523868"/>
                      <a:pt x="430615" y="510154"/>
                    </a:cubicBezTo>
                    <a:lnTo>
                      <a:pt x="263306" y="436100"/>
                    </a:lnTo>
                    <a:cubicBezTo>
                      <a:pt x="202965" y="408672"/>
                      <a:pt x="137138" y="392216"/>
                      <a:pt x="71312" y="386730"/>
                    </a:cubicBezTo>
                    <a:lnTo>
                      <a:pt x="16457" y="381245"/>
                    </a:lnTo>
                    <a:cubicBezTo>
                      <a:pt x="8229" y="381245"/>
                      <a:pt x="0" y="373016"/>
                      <a:pt x="0" y="364788"/>
                    </a:cubicBezTo>
                    <a:lnTo>
                      <a:pt x="0" y="191993"/>
                    </a:lnTo>
                    <a:cubicBezTo>
                      <a:pt x="0" y="189251"/>
                      <a:pt x="0" y="183765"/>
                      <a:pt x="2743" y="181022"/>
                    </a:cubicBezTo>
                    <a:cubicBezTo>
                      <a:pt x="8229" y="175537"/>
                      <a:pt x="106968" y="46627"/>
                      <a:pt x="257820" y="79541"/>
                    </a:cubicBezTo>
                    <a:cubicBezTo>
                      <a:pt x="342846" y="98740"/>
                      <a:pt x="411415" y="134396"/>
                      <a:pt x="452557" y="159081"/>
                    </a:cubicBezTo>
                    <a:cubicBezTo>
                      <a:pt x="482727" y="178280"/>
                      <a:pt x="518383" y="189251"/>
                      <a:pt x="556782" y="189251"/>
                    </a:cubicBezTo>
                    <a:lnTo>
                      <a:pt x="724090" y="189251"/>
                    </a:lnTo>
                    <a:cubicBezTo>
                      <a:pt x="754261" y="189251"/>
                      <a:pt x="778946" y="205707"/>
                      <a:pt x="792660" y="227650"/>
                    </a:cubicBezTo>
                    <a:lnTo>
                      <a:pt x="938027" y="60341"/>
                    </a:lnTo>
                    <a:cubicBezTo>
                      <a:pt x="965454" y="21943"/>
                      <a:pt x="1012081" y="0"/>
                      <a:pt x="1058708" y="0"/>
                    </a:cubicBezTo>
                    <a:lnTo>
                      <a:pt x="1069679" y="0"/>
                    </a:lnTo>
                    <a:cubicBezTo>
                      <a:pt x="1075165" y="0"/>
                      <a:pt x="1080650" y="2743"/>
                      <a:pt x="1083393" y="8229"/>
                    </a:cubicBezTo>
                    <a:cubicBezTo>
                      <a:pt x="1086136" y="13714"/>
                      <a:pt x="1086136" y="19200"/>
                      <a:pt x="1086136" y="24686"/>
                    </a:cubicBezTo>
                    <a:lnTo>
                      <a:pt x="954484" y="320904"/>
                    </a:lnTo>
                    <a:cubicBezTo>
                      <a:pt x="927056" y="386730"/>
                      <a:pt x="866715" y="436100"/>
                      <a:pt x="798145" y="452556"/>
                    </a:cubicBezTo>
                    <a:lnTo>
                      <a:pt x="776204" y="458042"/>
                    </a:lnTo>
                    <a:lnTo>
                      <a:pt x="641807" y="512897"/>
                    </a:lnTo>
                    <a:cubicBezTo>
                      <a:pt x="608895" y="526611"/>
                      <a:pt x="575981" y="532097"/>
                      <a:pt x="540326" y="532097"/>
                    </a:cubicBezTo>
                    <a:lnTo>
                      <a:pt x="540326" y="532097"/>
                    </a:lnTo>
                    <a:close/>
                    <a:moveTo>
                      <a:pt x="35656" y="348331"/>
                    </a:moveTo>
                    <a:lnTo>
                      <a:pt x="74055" y="351074"/>
                    </a:lnTo>
                    <a:cubicBezTo>
                      <a:pt x="142624" y="359302"/>
                      <a:pt x="211193" y="375759"/>
                      <a:pt x="274277" y="403186"/>
                    </a:cubicBezTo>
                    <a:lnTo>
                      <a:pt x="441586" y="477241"/>
                    </a:lnTo>
                    <a:cubicBezTo>
                      <a:pt x="501927" y="501926"/>
                      <a:pt x="567753" y="504669"/>
                      <a:pt x="628094" y="479983"/>
                    </a:cubicBezTo>
                    <a:lnTo>
                      <a:pt x="762490" y="425128"/>
                    </a:lnTo>
                    <a:cubicBezTo>
                      <a:pt x="762490" y="425128"/>
                      <a:pt x="765232" y="425128"/>
                      <a:pt x="765232" y="425128"/>
                    </a:cubicBezTo>
                    <a:lnTo>
                      <a:pt x="789918" y="419643"/>
                    </a:lnTo>
                    <a:cubicBezTo>
                      <a:pt x="847515" y="405929"/>
                      <a:pt x="896885" y="364788"/>
                      <a:pt x="921570" y="307190"/>
                    </a:cubicBezTo>
                    <a:lnTo>
                      <a:pt x="1039509" y="35656"/>
                    </a:lnTo>
                    <a:cubicBezTo>
                      <a:pt x="1009339" y="41141"/>
                      <a:pt x="981911" y="57598"/>
                      <a:pt x="962712" y="82283"/>
                    </a:cubicBezTo>
                    <a:lnTo>
                      <a:pt x="803631" y="266048"/>
                    </a:lnTo>
                    <a:cubicBezTo>
                      <a:pt x="803631" y="266048"/>
                      <a:pt x="803631" y="268791"/>
                      <a:pt x="803631" y="268791"/>
                    </a:cubicBezTo>
                    <a:cubicBezTo>
                      <a:pt x="803631" y="312676"/>
                      <a:pt x="767975" y="348331"/>
                      <a:pt x="724090" y="348331"/>
                    </a:cubicBezTo>
                    <a:lnTo>
                      <a:pt x="490955" y="348331"/>
                    </a:lnTo>
                    <a:cubicBezTo>
                      <a:pt x="460785" y="348331"/>
                      <a:pt x="430615" y="353817"/>
                      <a:pt x="400444" y="362045"/>
                    </a:cubicBezTo>
                    <a:lnTo>
                      <a:pt x="394958" y="345588"/>
                    </a:lnTo>
                    <a:lnTo>
                      <a:pt x="389473" y="329131"/>
                    </a:lnTo>
                    <a:lnTo>
                      <a:pt x="389473" y="329131"/>
                    </a:lnTo>
                    <a:cubicBezTo>
                      <a:pt x="422386" y="318161"/>
                      <a:pt x="455300" y="312676"/>
                      <a:pt x="490955" y="312676"/>
                    </a:cubicBezTo>
                    <a:lnTo>
                      <a:pt x="724090" y="312676"/>
                    </a:lnTo>
                    <a:cubicBezTo>
                      <a:pt x="748776" y="312676"/>
                      <a:pt x="767975" y="293476"/>
                      <a:pt x="767975" y="268791"/>
                    </a:cubicBezTo>
                    <a:cubicBezTo>
                      <a:pt x="767975" y="244107"/>
                      <a:pt x="748776" y="224907"/>
                      <a:pt x="724090" y="224907"/>
                    </a:cubicBezTo>
                    <a:lnTo>
                      <a:pt x="556782" y="224907"/>
                    </a:lnTo>
                    <a:cubicBezTo>
                      <a:pt x="512898" y="224907"/>
                      <a:pt x="469013" y="213936"/>
                      <a:pt x="433358" y="189251"/>
                    </a:cubicBezTo>
                    <a:cubicBezTo>
                      <a:pt x="392216" y="164566"/>
                      <a:pt x="329132" y="131653"/>
                      <a:pt x="249592" y="112453"/>
                    </a:cubicBezTo>
                    <a:cubicBezTo>
                      <a:pt x="134395" y="87769"/>
                      <a:pt x="52112" y="175537"/>
                      <a:pt x="35656" y="194736"/>
                    </a:cubicBezTo>
                    <a:lnTo>
                      <a:pt x="35656" y="348331"/>
                    </a:lnTo>
                    <a:lnTo>
                      <a:pt x="35656" y="348331"/>
                    </a:lnTo>
                    <a:close/>
                  </a:path>
                </a:pathLst>
              </a:custGeom>
              <a:grpFill/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7BF64BC-1654-215F-83B1-B467B736FA62}"/>
                  </a:ext>
                </a:extLst>
              </p:cNvPr>
              <p:cNvSpPr/>
              <p:nvPr/>
            </p:nvSpPr>
            <p:spPr>
              <a:xfrm>
                <a:off x="10994886" y="5609912"/>
                <a:ext cx="249584" cy="264128"/>
              </a:xfrm>
              <a:custGeom>
                <a:avLst/>
                <a:gdLst>
                  <a:gd name="connsiteX0" fmla="*/ 109486 w 249584"/>
                  <a:gd name="connsiteY0" fmla="*/ 264128 h 264128"/>
                  <a:gd name="connsiteX1" fmla="*/ 18975 w 249584"/>
                  <a:gd name="connsiteY1" fmla="*/ 239443 h 264128"/>
                  <a:gd name="connsiteX2" fmla="*/ 10747 w 249584"/>
                  <a:gd name="connsiteY2" fmla="*/ 228472 h 264128"/>
                  <a:gd name="connsiteX3" fmla="*/ 27203 w 249584"/>
                  <a:gd name="connsiteY3" fmla="*/ 66649 h 264128"/>
                  <a:gd name="connsiteX4" fmla="*/ 232911 w 249584"/>
                  <a:gd name="connsiteY4" fmla="*/ 823 h 264128"/>
                  <a:gd name="connsiteX5" fmla="*/ 249368 w 249584"/>
                  <a:gd name="connsiteY5" fmla="*/ 17280 h 264128"/>
                  <a:gd name="connsiteX6" fmla="*/ 172571 w 249584"/>
                  <a:gd name="connsiteY6" fmla="*/ 244929 h 264128"/>
                  <a:gd name="connsiteX7" fmla="*/ 109486 w 249584"/>
                  <a:gd name="connsiteY7" fmla="*/ 264128 h 264128"/>
                  <a:gd name="connsiteX8" fmla="*/ 109486 w 249584"/>
                  <a:gd name="connsiteY8" fmla="*/ 264128 h 264128"/>
                  <a:gd name="connsiteX9" fmla="*/ 40917 w 249584"/>
                  <a:gd name="connsiteY9" fmla="*/ 209273 h 264128"/>
                  <a:gd name="connsiteX10" fmla="*/ 150628 w 249584"/>
                  <a:gd name="connsiteY10" fmla="*/ 214758 h 264128"/>
                  <a:gd name="connsiteX11" fmla="*/ 210969 w 249584"/>
                  <a:gd name="connsiteY11" fmla="*/ 33736 h 264128"/>
                  <a:gd name="connsiteX12" fmla="*/ 51889 w 249584"/>
                  <a:gd name="connsiteY12" fmla="*/ 85849 h 264128"/>
                  <a:gd name="connsiteX13" fmla="*/ 40917 w 249584"/>
                  <a:gd name="connsiteY13" fmla="*/ 209273 h 264128"/>
                  <a:gd name="connsiteX14" fmla="*/ 40917 w 249584"/>
                  <a:gd name="connsiteY14" fmla="*/ 209273 h 26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584" h="264128">
                    <a:moveTo>
                      <a:pt x="109486" y="264128"/>
                    </a:moveTo>
                    <a:cubicBezTo>
                      <a:pt x="82059" y="264128"/>
                      <a:pt x="51889" y="255899"/>
                      <a:pt x="18975" y="239443"/>
                    </a:cubicBezTo>
                    <a:cubicBezTo>
                      <a:pt x="16232" y="236701"/>
                      <a:pt x="10747" y="233958"/>
                      <a:pt x="10747" y="228472"/>
                    </a:cubicBezTo>
                    <a:cubicBezTo>
                      <a:pt x="10747" y="225729"/>
                      <a:pt x="-22166" y="132475"/>
                      <a:pt x="27203" y="66649"/>
                    </a:cubicBezTo>
                    <a:cubicBezTo>
                      <a:pt x="62860" y="17280"/>
                      <a:pt x="131429" y="-4663"/>
                      <a:pt x="232911" y="823"/>
                    </a:cubicBezTo>
                    <a:cubicBezTo>
                      <a:pt x="241140" y="823"/>
                      <a:pt x="249368" y="9051"/>
                      <a:pt x="249368" y="17280"/>
                    </a:cubicBezTo>
                    <a:cubicBezTo>
                      <a:pt x="249368" y="25508"/>
                      <a:pt x="257597" y="190073"/>
                      <a:pt x="172571" y="244929"/>
                    </a:cubicBezTo>
                    <a:cubicBezTo>
                      <a:pt x="153371" y="258642"/>
                      <a:pt x="134172" y="264128"/>
                      <a:pt x="109486" y="264128"/>
                    </a:cubicBezTo>
                    <a:lnTo>
                      <a:pt x="109486" y="264128"/>
                    </a:lnTo>
                    <a:close/>
                    <a:moveTo>
                      <a:pt x="40917" y="209273"/>
                    </a:moveTo>
                    <a:cubicBezTo>
                      <a:pt x="87545" y="231215"/>
                      <a:pt x="125943" y="233958"/>
                      <a:pt x="150628" y="214758"/>
                    </a:cubicBezTo>
                    <a:cubicBezTo>
                      <a:pt x="199998" y="181845"/>
                      <a:pt x="210969" y="83106"/>
                      <a:pt x="210969" y="33736"/>
                    </a:cubicBezTo>
                    <a:cubicBezTo>
                      <a:pt x="134172" y="30993"/>
                      <a:pt x="79317" y="50192"/>
                      <a:pt x="51889" y="85849"/>
                    </a:cubicBezTo>
                    <a:cubicBezTo>
                      <a:pt x="24461" y="129732"/>
                      <a:pt x="35432" y="190073"/>
                      <a:pt x="40917" y="209273"/>
                    </a:cubicBezTo>
                    <a:lnTo>
                      <a:pt x="40917" y="209273"/>
                    </a:lnTo>
                    <a:close/>
                  </a:path>
                </a:pathLst>
              </a:custGeom>
              <a:grpFill/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C751DA8-1C6C-ECC1-6ED4-056D517E9F3B}"/>
                  </a:ext>
                </a:extLst>
              </p:cNvPr>
              <p:cNvSpPr/>
              <p:nvPr/>
            </p:nvSpPr>
            <p:spPr>
              <a:xfrm>
                <a:off x="10659296" y="5371716"/>
                <a:ext cx="286439" cy="269189"/>
              </a:xfrm>
              <a:custGeom>
                <a:avLst/>
                <a:gdLst>
                  <a:gd name="connsiteX0" fmla="*/ 173542 w 286439"/>
                  <a:gd name="connsiteY0" fmla="*/ 269189 h 269189"/>
                  <a:gd name="connsiteX1" fmla="*/ 74802 w 286439"/>
                  <a:gd name="connsiteY1" fmla="*/ 239019 h 269189"/>
                  <a:gd name="connsiteX2" fmla="*/ 748 w 286439"/>
                  <a:gd name="connsiteY2" fmla="*/ 16855 h 269189"/>
                  <a:gd name="connsiteX3" fmla="*/ 17205 w 286439"/>
                  <a:gd name="connsiteY3" fmla="*/ 398 h 269189"/>
                  <a:gd name="connsiteX4" fmla="*/ 266796 w 286439"/>
                  <a:gd name="connsiteY4" fmla="*/ 82681 h 269189"/>
                  <a:gd name="connsiteX5" fmla="*/ 258568 w 286439"/>
                  <a:gd name="connsiteY5" fmla="*/ 249990 h 269189"/>
                  <a:gd name="connsiteX6" fmla="*/ 247597 w 286439"/>
                  <a:gd name="connsiteY6" fmla="*/ 258218 h 269189"/>
                  <a:gd name="connsiteX7" fmla="*/ 173542 w 286439"/>
                  <a:gd name="connsiteY7" fmla="*/ 269189 h 269189"/>
                  <a:gd name="connsiteX8" fmla="*/ 173542 w 286439"/>
                  <a:gd name="connsiteY8" fmla="*/ 269189 h 269189"/>
                  <a:gd name="connsiteX9" fmla="*/ 244854 w 286439"/>
                  <a:gd name="connsiteY9" fmla="*/ 239019 h 269189"/>
                  <a:gd name="connsiteX10" fmla="*/ 244854 w 286439"/>
                  <a:gd name="connsiteY10" fmla="*/ 239019 h 269189"/>
                  <a:gd name="connsiteX11" fmla="*/ 244854 w 286439"/>
                  <a:gd name="connsiteY11" fmla="*/ 239019 h 269189"/>
                  <a:gd name="connsiteX12" fmla="*/ 36404 w 286439"/>
                  <a:gd name="connsiteY12" fmla="*/ 36054 h 269189"/>
                  <a:gd name="connsiteX13" fmla="*/ 96745 w 286439"/>
                  <a:gd name="connsiteY13" fmla="*/ 211591 h 269189"/>
                  <a:gd name="connsiteX14" fmla="*/ 233883 w 286439"/>
                  <a:gd name="connsiteY14" fmla="*/ 225305 h 269189"/>
                  <a:gd name="connsiteX15" fmla="*/ 239368 w 286439"/>
                  <a:gd name="connsiteY15" fmla="*/ 101881 h 269189"/>
                  <a:gd name="connsiteX16" fmla="*/ 36404 w 286439"/>
                  <a:gd name="connsiteY16" fmla="*/ 36054 h 269189"/>
                  <a:gd name="connsiteX17" fmla="*/ 36404 w 286439"/>
                  <a:gd name="connsiteY17" fmla="*/ 36054 h 26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6439" h="269189">
                    <a:moveTo>
                      <a:pt x="173542" y="269189"/>
                    </a:moveTo>
                    <a:cubicBezTo>
                      <a:pt x="143372" y="269189"/>
                      <a:pt x="104973" y="263703"/>
                      <a:pt x="74802" y="239019"/>
                    </a:cubicBezTo>
                    <a:cubicBezTo>
                      <a:pt x="19947" y="200620"/>
                      <a:pt x="-4738" y="123822"/>
                      <a:pt x="748" y="16855"/>
                    </a:cubicBezTo>
                    <a:cubicBezTo>
                      <a:pt x="748" y="8627"/>
                      <a:pt x="8976" y="398"/>
                      <a:pt x="17205" y="398"/>
                    </a:cubicBezTo>
                    <a:cubicBezTo>
                      <a:pt x="25433" y="398"/>
                      <a:pt x="206456" y="-10573"/>
                      <a:pt x="266796" y="82681"/>
                    </a:cubicBezTo>
                    <a:cubicBezTo>
                      <a:pt x="294224" y="126565"/>
                      <a:pt x="294224" y="181421"/>
                      <a:pt x="258568" y="249990"/>
                    </a:cubicBezTo>
                    <a:cubicBezTo>
                      <a:pt x="255825" y="252732"/>
                      <a:pt x="253082" y="258218"/>
                      <a:pt x="247597" y="258218"/>
                    </a:cubicBezTo>
                    <a:cubicBezTo>
                      <a:pt x="250340" y="258218"/>
                      <a:pt x="217427" y="269189"/>
                      <a:pt x="173542" y="269189"/>
                    </a:cubicBezTo>
                    <a:lnTo>
                      <a:pt x="173542" y="269189"/>
                    </a:lnTo>
                    <a:close/>
                    <a:moveTo>
                      <a:pt x="244854" y="239019"/>
                    </a:moveTo>
                    <a:lnTo>
                      <a:pt x="244854" y="239019"/>
                    </a:lnTo>
                    <a:lnTo>
                      <a:pt x="244854" y="239019"/>
                    </a:lnTo>
                    <a:close/>
                    <a:moveTo>
                      <a:pt x="36404" y="36054"/>
                    </a:moveTo>
                    <a:cubicBezTo>
                      <a:pt x="33661" y="123822"/>
                      <a:pt x="55603" y="181421"/>
                      <a:pt x="96745" y="211591"/>
                    </a:cubicBezTo>
                    <a:cubicBezTo>
                      <a:pt x="146114" y="247247"/>
                      <a:pt x="211941" y="233533"/>
                      <a:pt x="233883" y="225305"/>
                    </a:cubicBezTo>
                    <a:cubicBezTo>
                      <a:pt x="258568" y="173193"/>
                      <a:pt x="261311" y="132051"/>
                      <a:pt x="239368" y="101881"/>
                    </a:cubicBezTo>
                    <a:cubicBezTo>
                      <a:pt x="200970" y="44282"/>
                      <a:pt x="94002" y="33312"/>
                      <a:pt x="36404" y="36054"/>
                    </a:cubicBezTo>
                    <a:lnTo>
                      <a:pt x="36404" y="36054"/>
                    </a:lnTo>
                    <a:close/>
                  </a:path>
                </a:pathLst>
              </a:custGeom>
              <a:grpFill/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504EABD-261C-EC68-6887-6A5344A19324}"/>
                </a:ext>
              </a:extLst>
            </p:cNvPr>
            <p:cNvSpPr/>
            <p:nvPr/>
          </p:nvSpPr>
          <p:spPr>
            <a:xfrm>
              <a:off x="10770290" y="5482359"/>
              <a:ext cx="386306" cy="613843"/>
            </a:xfrm>
            <a:custGeom>
              <a:avLst/>
              <a:gdLst>
                <a:gd name="connsiteX0" fmla="*/ 202430 w 386306"/>
                <a:gd name="connsiteY0" fmla="*/ 613844 h 613843"/>
                <a:gd name="connsiteX1" fmla="*/ 202430 w 386306"/>
                <a:gd name="connsiteY1" fmla="*/ 613844 h 613843"/>
                <a:gd name="connsiteX2" fmla="*/ 185973 w 386306"/>
                <a:gd name="connsiteY2" fmla="*/ 594645 h 613843"/>
                <a:gd name="connsiteX3" fmla="*/ 191459 w 386306"/>
                <a:gd name="connsiteY3" fmla="*/ 534304 h 613843"/>
                <a:gd name="connsiteX4" fmla="*/ 10436 w 386306"/>
                <a:gd name="connsiteY4" fmla="*/ 35122 h 613843"/>
                <a:gd name="connsiteX5" fmla="*/ 2208 w 386306"/>
                <a:gd name="connsiteY5" fmla="*/ 10436 h 613843"/>
                <a:gd name="connsiteX6" fmla="*/ 26893 w 386306"/>
                <a:gd name="connsiteY6" fmla="*/ 2208 h 613843"/>
                <a:gd name="connsiteX7" fmla="*/ 224372 w 386306"/>
                <a:gd name="connsiteY7" fmla="*/ 345054 h 613843"/>
                <a:gd name="connsiteX8" fmla="*/ 229858 w 386306"/>
                <a:gd name="connsiteY8" fmla="*/ 391681 h 613843"/>
                <a:gd name="connsiteX9" fmla="*/ 358768 w 386306"/>
                <a:gd name="connsiteY9" fmla="*/ 221629 h 613843"/>
                <a:gd name="connsiteX10" fmla="*/ 383453 w 386306"/>
                <a:gd name="connsiteY10" fmla="*/ 227115 h 613843"/>
                <a:gd name="connsiteX11" fmla="*/ 377967 w 386306"/>
                <a:gd name="connsiteY11" fmla="*/ 251800 h 613843"/>
                <a:gd name="connsiteX12" fmla="*/ 232601 w 386306"/>
                <a:gd name="connsiteY12" fmla="*/ 531561 h 613843"/>
                <a:gd name="connsiteX13" fmla="*/ 227115 w 386306"/>
                <a:gd name="connsiteY13" fmla="*/ 591902 h 613843"/>
                <a:gd name="connsiteX14" fmla="*/ 202430 w 386306"/>
                <a:gd name="connsiteY14" fmla="*/ 613844 h 613843"/>
                <a:gd name="connsiteX15" fmla="*/ 202430 w 386306"/>
                <a:gd name="connsiteY15" fmla="*/ 613844 h 61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6306" h="613843">
                  <a:moveTo>
                    <a:pt x="202430" y="613844"/>
                  </a:moveTo>
                  <a:cubicBezTo>
                    <a:pt x="202430" y="613844"/>
                    <a:pt x="202430" y="613844"/>
                    <a:pt x="202430" y="613844"/>
                  </a:cubicBezTo>
                  <a:cubicBezTo>
                    <a:pt x="191459" y="613844"/>
                    <a:pt x="183230" y="605616"/>
                    <a:pt x="185973" y="594645"/>
                  </a:cubicBezTo>
                  <a:cubicBezTo>
                    <a:pt x="185973" y="572702"/>
                    <a:pt x="188716" y="553504"/>
                    <a:pt x="191459" y="534304"/>
                  </a:cubicBezTo>
                  <a:cubicBezTo>
                    <a:pt x="199687" y="408137"/>
                    <a:pt x="194202" y="117405"/>
                    <a:pt x="10436" y="35122"/>
                  </a:cubicBezTo>
                  <a:cubicBezTo>
                    <a:pt x="2208" y="32379"/>
                    <a:pt x="-3278" y="21408"/>
                    <a:pt x="2208" y="10436"/>
                  </a:cubicBezTo>
                  <a:cubicBezTo>
                    <a:pt x="4950" y="2208"/>
                    <a:pt x="15922" y="-3278"/>
                    <a:pt x="26893" y="2208"/>
                  </a:cubicBezTo>
                  <a:cubicBezTo>
                    <a:pt x="136604" y="48836"/>
                    <a:pt x="205173" y="169517"/>
                    <a:pt x="224372" y="345054"/>
                  </a:cubicBezTo>
                  <a:cubicBezTo>
                    <a:pt x="227115" y="361510"/>
                    <a:pt x="227115" y="375224"/>
                    <a:pt x="229858" y="391681"/>
                  </a:cubicBezTo>
                  <a:cubicBezTo>
                    <a:pt x="279227" y="268257"/>
                    <a:pt x="353282" y="224372"/>
                    <a:pt x="358768" y="221629"/>
                  </a:cubicBezTo>
                  <a:cubicBezTo>
                    <a:pt x="366996" y="216143"/>
                    <a:pt x="377967" y="218886"/>
                    <a:pt x="383453" y="227115"/>
                  </a:cubicBezTo>
                  <a:cubicBezTo>
                    <a:pt x="388938" y="235343"/>
                    <a:pt x="386196" y="246314"/>
                    <a:pt x="377967" y="251800"/>
                  </a:cubicBezTo>
                  <a:cubicBezTo>
                    <a:pt x="375224" y="251800"/>
                    <a:pt x="262771" y="320369"/>
                    <a:pt x="232601" y="531561"/>
                  </a:cubicBezTo>
                  <a:cubicBezTo>
                    <a:pt x="229858" y="567217"/>
                    <a:pt x="227115" y="591902"/>
                    <a:pt x="227115" y="591902"/>
                  </a:cubicBezTo>
                  <a:cubicBezTo>
                    <a:pt x="218887" y="605616"/>
                    <a:pt x="210658" y="613844"/>
                    <a:pt x="202430" y="613844"/>
                  </a:cubicBezTo>
                  <a:lnTo>
                    <a:pt x="202430" y="613844"/>
                  </a:lnTo>
                  <a:close/>
                </a:path>
              </a:pathLst>
            </a:custGeom>
            <a:grpFill/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aphic 2">
            <a:extLst>
              <a:ext uri="{FF2B5EF4-FFF2-40B4-BE49-F238E27FC236}">
                <a16:creationId xmlns:a16="http://schemas.microsoft.com/office/drawing/2014/main" id="{EE8E29E5-0B1C-FD8E-642F-68621E2D0AC4}"/>
              </a:ext>
            </a:extLst>
          </p:cNvPr>
          <p:cNvGrpSpPr/>
          <p:nvPr/>
        </p:nvGrpSpPr>
        <p:grpSpPr>
          <a:xfrm>
            <a:off x="2934277" y="7510282"/>
            <a:ext cx="601478" cy="600821"/>
            <a:chOff x="7257599" y="768348"/>
            <a:chExt cx="868457" cy="867509"/>
          </a:xfrm>
          <a:solidFill>
            <a:srgbClr val="EF3E23"/>
          </a:solidFill>
        </p:grpSpPr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E0917E9-8E6E-6A77-A573-DE024F24D410}"/>
                </a:ext>
              </a:extLst>
            </p:cNvPr>
            <p:cNvSpPr/>
            <p:nvPr/>
          </p:nvSpPr>
          <p:spPr>
            <a:xfrm>
              <a:off x="7257599" y="768348"/>
              <a:ext cx="868457" cy="867509"/>
            </a:xfrm>
            <a:custGeom>
              <a:avLst/>
              <a:gdLst>
                <a:gd name="connsiteX0" fmla="*/ 0 w 868457"/>
                <a:gd name="connsiteY0" fmla="*/ 621711 h 867509"/>
                <a:gd name="connsiteX1" fmla="*/ 61426 w 868457"/>
                <a:gd name="connsiteY1" fmla="*/ 704816 h 867509"/>
                <a:gd name="connsiteX2" fmla="*/ 158984 w 868457"/>
                <a:gd name="connsiteY2" fmla="*/ 670490 h 867509"/>
                <a:gd name="connsiteX3" fmla="*/ 350489 w 868457"/>
                <a:gd name="connsiteY3" fmla="*/ 758113 h 867509"/>
                <a:gd name="connsiteX4" fmla="*/ 347779 w 868457"/>
                <a:gd name="connsiteY4" fmla="*/ 780696 h 867509"/>
                <a:gd name="connsiteX5" fmla="*/ 395655 w 868457"/>
                <a:gd name="connsiteY5" fmla="*/ 858381 h 867509"/>
                <a:gd name="connsiteX6" fmla="*/ 485987 w 868457"/>
                <a:gd name="connsiteY6" fmla="*/ 850251 h 867509"/>
                <a:gd name="connsiteX7" fmla="*/ 468824 w 868457"/>
                <a:gd name="connsiteY7" fmla="*/ 826765 h 867509"/>
                <a:gd name="connsiteX8" fmla="*/ 434497 w 868457"/>
                <a:gd name="connsiteY8" fmla="*/ 838508 h 867509"/>
                <a:gd name="connsiteX9" fmla="*/ 386621 w 868457"/>
                <a:gd name="connsiteY9" fmla="*/ 812312 h 867509"/>
                <a:gd name="connsiteX10" fmla="*/ 382105 w 868457"/>
                <a:gd name="connsiteY10" fmla="*/ 758113 h 867509"/>
                <a:gd name="connsiteX11" fmla="*/ 383008 w 868457"/>
                <a:gd name="connsiteY11" fmla="*/ 746370 h 867509"/>
                <a:gd name="connsiteX12" fmla="*/ 374878 w 868457"/>
                <a:gd name="connsiteY12" fmla="*/ 737336 h 867509"/>
                <a:gd name="connsiteX13" fmla="*/ 171631 w 868457"/>
                <a:gd name="connsiteY13" fmla="*/ 644294 h 867509"/>
                <a:gd name="connsiteX14" fmla="*/ 170727 w 868457"/>
                <a:gd name="connsiteY14" fmla="*/ 595515 h 867509"/>
                <a:gd name="connsiteX15" fmla="*/ 282740 w 868457"/>
                <a:gd name="connsiteY15" fmla="*/ 534089 h 867509"/>
                <a:gd name="connsiteX16" fmla="*/ 269190 w 868457"/>
                <a:gd name="connsiteY16" fmla="*/ 508796 h 867509"/>
                <a:gd name="connsiteX17" fmla="*/ 158081 w 868457"/>
                <a:gd name="connsiteY17" fmla="*/ 569318 h 867509"/>
                <a:gd name="connsiteX18" fmla="*/ 102978 w 868457"/>
                <a:gd name="connsiteY18" fmla="*/ 535896 h 867509"/>
                <a:gd name="connsiteX19" fmla="*/ 102978 w 868457"/>
                <a:gd name="connsiteY19" fmla="*/ 330842 h 867509"/>
                <a:gd name="connsiteX20" fmla="*/ 149951 w 868457"/>
                <a:gd name="connsiteY20" fmla="*/ 306452 h 867509"/>
                <a:gd name="connsiteX21" fmla="*/ 270093 w 868457"/>
                <a:gd name="connsiteY21" fmla="*/ 366974 h 867509"/>
                <a:gd name="connsiteX22" fmla="*/ 282740 w 868457"/>
                <a:gd name="connsiteY22" fmla="*/ 340778 h 867509"/>
                <a:gd name="connsiteX23" fmla="*/ 166211 w 868457"/>
                <a:gd name="connsiteY23" fmla="*/ 282966 h 867509"/>
                <a:gd name="connsiteX24" fmla="*/ 171631 w 868457"/>
                <a:gd name="connsiteY24" fmla="*/ 223346 h 867509"/>
                <a:gd name="connsiteX25" fmla="*/ 363135 w 868457"/>
                <a:gd name="connsiteY25" fmla="*/ 135724 h 867509"/>
                <a:gd name="connsiteX26" fmla="*/ 420044 w 868457"/>
                <a:gd name="connsiteY26" fmla="*/ 172760 h 867509"/>
                <a:gd name="connsiteX27" fmla="*/ 420044 w 868457"/>
                <a:gd name="connsiteY27" fmla="*/ 245929 h 867509"/>
                <a:gd name="connsiteX28" fmla="*/ 448950 w 868457"/>
                <a:gd name="connsiteY28" fmla="*/ 245929 h 867509"/>
                <a:gd name="connsiteX29" fmla="*/ 448950 w 868457"/>
                <a:gd name="connsiteY29" fmla="*/ 172760 h 867509"/>
                <a:gd name="connsiteX30" fmla="*/ 505860 w 868457"/>
                <a:gd name="connsiteY30" fmla="*/ 135724 h 867509"/>
                <a:gd name="connsiteX31" fmla="*/ 697364 w 868457"/>
                <a:gd name="connsiteY31" fmla="*/ 223346 h 867509"/>
                <a:gd name="connsiteX32" fmla="*/ 698267 w 868457"/>
                <a:gd name="connsiteY32" fmla="*/ 272126 h 867509"/>
                <a:gd name="connsiteX33" fmla="*/ 586255 w 868457"/>
                <a:gd name="connsiteY33" fmla="*/ 333551 h 867509"/>
                <a:gd name="connsiteX34" fmla="*/ 599805 w 868457"/>
                <a:gd name="connsiteY34" fmla="*/ 358844 h 867509"/>
                <a:gd name="connsiteX35" fmla="*/ 710914 w 868457"/>
                <a:gd name="connsiteY35" fmla="*/ 298322 h 867509"/>
                <a:gd name="connsiteX36" fmla="*/ 766017 w 868457"/>
                <a:gd name="connsiteY36" fmla="*/ 331745 h 867509"/>
                <a:gd name="connsiteX37" fmla="*/ 766017 w 868457"/>
                <a:gd name="connsiteY37" fmla="*/ 536799 h 867509"/>
                <a:gd name="connsiteX38" fmla="*/ 710914 w 868457"/>
                <a:gd name="connsiteY38" fmla="*/ 570222 h 867509"/>
                <a:gd name="connsiteX39" fmla="*/ 734400 w 868457"/>
                <a:gd name="connsiteY39" fmla="*/ 587385 h 867509"/>
                <a:gd name="connsiteX40" fmla="*/ 808473 w 868457"/>
                <a:gd name="connsiteY40" fmla="*/ 571125 h 867509"/>
                <a:gd name="connsiteX41" fmla="*/ 835572 w 868457"/>
                <a:gd name="connsiteY41" fmla="*/ 641584 h 867509"/>
                <a:gd name="connsiteX42" fmla="*/ 769629 w 868457"/>
                <a:gd name="connsiteY42" fmla="*/ 678620 h 867509"/>
                <a:gd name="connsiteX43" fmla="*/ 764210 w 868457"/>
                <a:gd name="connsiteY43" fmla="*/ 706623 h 867509"/>
                <a:gd name="connsiteX44" fmla="*/ 781373 w 868457"/>
                <a:gd name="connsiteY44" fmla="*/ 708430 h 867509"/>
                <a:gd name="connsiteX45" fmla="*/ 867189 w 868457"/>
                <a:gd name="connsiteY45" fmla="*/ 628938 h 867509"/>
                <a:gd name="connsiteX46" fmla="*/ 795826 w 868457"/>
                <a:gd name="connsiteY46" fmla="*/ 535896 h 867509"/>
                <a:gd name="connsiteX47" fmla="*/ 795826 w 868457"/>
                <a:gd name="connsiteY47" fmla="*/ 330842 h 867509"/>
                <a:gd name="connsiteX48" fmla="*/ 868092 w 868457"/>
                <a:gd name="connsiteY48" fmla="*/ 253156 h 867509"/>
                <a:gd name="connsiteX49" fmla="*/ 811183 w 868457"/>
                <a:gd name="connsiteY49" fmla="*/ 163727 h 867509"/>
                <a:gd name="connsiteX50" fmla="*/ 710010 w 868457"/>
                <a:gd name="connsiteY50" fmla="*/ 197150 h 867509"/>
                <a:gd name="connsiteX51" fmla="*/ 518506 w 868457"/>
                <a:gd name="connsiteY51" fmla="*/ 109528 h 867509"/>
                <a:gd name="connsiteX52" fmla="*/ 485083 w 868457"/>
                <a:gd name="connsiteY52" fmla="*/ 15582 h 867509"/>
                <a:gd name="connsiteX53" fmla="*/ 385718 w 868457"/>
                <a:gd name="connsiteY53" fmla="*/ 15582 h 867509"/>
                <a:gd name="connsiteX54" fmla="*/ 352295 w 868457"/>
                <a:gd name="connsiteY54" fmla="*/ 109528 h 867509"/>
                <a:gd name="connsiteX55" fmla="*/ 160791 w 868457"/>
                <a:gd name="connsiteY55" fmla="*/ 197150 h 867509"/>
                <a:gd name="connsiteX56" fmla="*/ 59619 w 868457"/>
                <a:gd name="connsiteY56" fmla="*/ 163727 h 867509"/>
                <a:gd name="connsiteX57" fmla="*/ 2710 w 868457"/>
                <a:gd name="connsiteY57" fmla="*/ 253156 h 867509"/>
                <a:gd name="connsiteX58" fmla="*/ 74976 w 868457"/>
                <a:gd name="connsiteY58" fmla="*/ 330842 h 867509"/>
                <a:gd name="connsiteX59" fmla="*/ 74976 w 868457"/>
                <a:gd name="connsiteY59" fmla="*/ 535896 h 867509"/>
                <a:gd name="connsiteX60" fmla="*/ 0 w 868457"/>
                <a:gd name="connsiteY60" fmla="*/ 621711 h 867509"/>
                <a:gd name="connsiteX61" fmla="*/ 780469 w 868457"/>
                <a:gd name="connsiteY61" fmla="*/ 188117 h 867509"/>
                <a:gd name="connsiteX62" fmla="*/ 838282 w 868457"/>
                <a:gd name="connsiteY62" fmla="*/ 245929 h 867509"/>
                <a:gd name="connsiteX63" fmla="*/ 780469 w 868457"/>
                <a:gd name="connsiteY63" fmla="*/ 303742 h 867509"/>
                <a:gd name="connsiteX64" fmla="*/ 722657 w 868457"/>
                <a:gd name="connsiteY64" fmla="*/ 245929 h 867509"/>
                <a:gd name="connsiteX65" fmla="*/ 780469 w 868457"/>
                <a:gd name="connsiteY65" fmla="*/ 188117 h 867509"/>
                <a:gd name="connsiteX66" fmla="*/ 433594 w 868457"/>
                <a:gd name="connsiteY66" fmla="*/ 29132 h 867509"/>
                <a:gd name="connsiteX67" fmla="*/ 491407 w 868457"/>
                <a:gd name="connsiteY67" fmla="*/ 86945 h 867509"/>
                <a:gd name="connsiteX68" fmla="*/ 433594 w 868457"/>
                <a:gd name="connsiteY68" fmla="*/ 144757 h 867509"/>
                <a:gd name="connsiteX69" fmla="*/ 375782 w 868457"/>
                <a:gd name="connsiteY69" fmla="*/ 86945 h 867509"/>
                <a:gd name="connsiteX70" fmla="*/ 433594 w 868457"/>
                <a:gd name="connsiteY70" fmla="*/ 29132 h 867509"/>
                <a:gd name="connsiteX71" fmla="*/ 144531 w 868457"/>
                <a:gd name="connsiteY71" fmla="*/ 621711 h 867509"/>
                <a:gd name="connsiteX72" fmla="*/ 86719 w 868457"/>
                <a:gd name="connsiteY72" fmla="*/ 679524 h 867509"/>
                <a:gd name="connsiteX73" fmla="*/ 28906 w 868457"/>
                <a:gd name="connsiteY73" fmla="*/ 621711 h 867509"/>
                <a:gd name="connsiteX74" fmla="*/ 86719 w 868457"/>
                <a:gd name="connsiteY74" fmla="*/ 563898 h 867509"/>
                <a:gd name="connsiteX75" fmla="*/ 144531 w 868457"/>
                <a:gd name="connsiteY75" fmla="*/ 621711 h 867509"/>
                <a:gd name="connsiteX76" fmla="*/ 28906 w 868457"/>
                <a:gd name="connsiteY76" fmla="*/ 245929 h 867509"/>
                <a:gd name="connsiteX77" fmla="*/ 86719 w 868457"/>
                <a:gd name="connsiteY77" fmla="*/ 188117 h 867509"/>
                <a:gd name="connsiteX78" fmla="*/ 144531 w 868457"/>
                <a:gd name="connsiteY78" fmla="*/ 245929 h 867509"/>
                <a:gd name="connsiteX79" fmla="*/ 86719 w 868457"/>
                <a:gd name="connsiteY79" fmla="*/ 303742 h 867509"/>
                <a:gd name="connsiteX80" fmla="*/ 28906 w 868457"/>
                <a:gd name="connsiteY80" fmla="*/ 245929 h 86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868457" h="867509">
                  <a:moveTo>
                    <a:pt x="0" y="621711"/>
                  </a:moveTo>
                  <a:cubicBezTo>
                    <a:pt x="0" y="659650"/>
                    <a:pt x="25293" y="693073"/>
                    <a:pt x="61426" y="704816"/>
                  </a:cubicBezTo>
                  <a:cubicBezTo>
                    <a:pt x="97559" y="716560"/>
                    <a:pt x="137304" y="702107"/>
                    <a:pt x="158984" y="670490"/>
                  </a:cubicBezTo>
                  <a:lnTo>
                    <a:pt x="350489" y="758113"/>
                  </a:lnTo>
                  <a:cubicBezTo>
                    <a:pt x="348682" y="765339"/>
                    <a:pt x="347779" y="772566"/>
                    <a:pt x="347779" y="780696"/>
                  </a:cubicBezTo>
                  <a:cubicBezTo>
                    <a:pt x="347779" y="813215"/>
                    <a:pt x="366748" y="843928"/>
                    <a:pt x="395655" y="858381"/>
                  </a:cubicBezTo>
                  <a:cubicBezTo>
                    <a:pt x="425464" y="872835"/>
                    <a:pt x="459790" y="870125"/>
                    <a:pt x="485987" y="850251"/>
                  </a:cubicBezTo>
                  <a:lnTo>
                    <a:pt x="468824" y="826765"/>
                  </a:lnTo>
                  <a:cubicBezTo>
                    <a:pt x="458887" y="833992"/>
                    <a:pt x="446240" y="838508"/>
                    <a:pt x="434497" y="838508"/>
                  </a:cubicBezTo>
                  <a:cubicBezTo>
                    <a:pt x="415528" y="838508"/>
                    <a:pt x="396558" y="828572"/>
                    <a:pt x="386621" y="812312"/>
                  </a:cubicBezTo>
                  <a:cubicBezTo>
                    <a:pt x="375782" y="796052"/>
                    <a:pt x="373975" y="775276"/>
                    <a:pt x="382105" y="758113"/>
                  </a:cubicBezTo>
                  <a:cubicBezTo>
                    <a:pt x="383912" y="754499"/>
                    <a:pt x="384815" y="749982"/>
                    <a:pt x="383008" y="746370"/>
                  </a:cubicBezTo>
                  <a:cubicBezTo>
                    <a:pt x="382105" y="742756"/>
                    <a:pt x="378491" y="739143"/>
                    <a:pt x="374878" y="737336"/>
                  </a:cubicBezTo>
                  <a:lnTo>
                    <a:pt x="171631" y="644294"/>
                  </a:lnTo>
                  <a:cubicBezTo>
                    <a:pt x="176148" y="628034"/>
                    <a:pt x="175244" y="611774"/>
                    <a:pt x="170727" y="595515"/>
                  </a:cubicBezTo>
                  <a:lnTo>
                    <a:pt x="282740" y="534089"/>
                  </a:lnTo>
                  <a:lnTo>
                    <a:pt x="269190" y="508796"/>
                  </a:lnTo>
                  <a:lnTo>
                    <a:pt x="158081" y="569318"/>
                  </a:lnTo>
                  <a:cubicBezTo>
                    <a:pt x="144531" y="551252"/>
                    <a:pt x="124658" y="539509"/>
                    <a:pt x="102978" y="535896"/>
                  </a:cubicBezTo>
                  <a:lnTo>
                    <a:pt x="102978" y="330842"/>
                  </a:lnTo>
                  <a:cubicBezTo>
                    <a:pt x="121045" y="328132"/>
                    <a:pt x="137304" y="319099"/>
                    <a:pt x="149951" y="306452"/>
                  </a:cubicBezTo>
                  <a:lnTo>
                    <a:pt x="270093" y="366974"/>
                  </a:lnTo>
                  <a:lnTo>
                    <a:pt x="282740" y="340778"/>
                  </a:lnTo>
                  <a:lnTo>
                    <a:pt x="166211" y="282966"/>
                  </a:lnTo>
                  <a:cubicBezTo>
                    <a:pt x="175244" y="263996"/>
                    <a:pt x="177051" y="243219"/>
                    <a:pt x="171631" y="223346"/>
                  </a:cubicBezTo>
                  <a:lnTo>
                    <a:pt x="363135" y="135724"/>
                  </a:lnTo>
                  <a:cubicBezTo>
                    <a:pt x="376685" y="155597"/>
                    <a:pt x="397461" y="168244"/>
                    <a:pt x="420044" y="172760"/>
                  </a:cubicBezTo>
                  <a:lnTo>
                    <a:pt x="420044" y="245929"/>
                  </a:lnTo>
                  <a:lnTo>
                    <a:pt x="448950" y="245929"/>
                  </a:lnTo>
                  <a:lnTo>
                    <a:pt x="448950" y="172760"/>
                  </a:lnTo>
                  <a:cubicBezTo>
                    <a:pt x="472437" y="169147"/>
                    <a:pt x="493213" y="155597"/>
                    <a:pt x="505860" y="135724"/>
                  </a:cubicBezTo>
                  <a:lnTo>
                    <a:pt x="697364" y="223346"/>
                  </a:lnTo>
                  <a:cubicBezTo>
                    <a:pt x="692847" y="239606"/>
                    <a:pt x="693751" y="255866"/>
                    <a:pt x="698267" y="272126"/>
                  </a:cubicBezTo>
                  <a:lnTo>
                    <a:pt x="586255" y="333551"/>
                  </a:lnTo>
                  <a:lnTo>
                    <a:pt x="599805" y="358844"/>
                  </a:lnTo>
                  <a:lnTo>
                    <a:pt x="710914" y="298322"/>
                  </a:lnTo>
                  <a:cubicBezTo>
                    <a:pt x="724463" y="316388"/>
                    <a:pt x="744337" y="328132"/>
                    <a:pt x="766017" y="331745"/>
                  </a:cubicBezTo>
                  <a:lnTo>
                    <a:pt x="766017" y="536799"/>
                  </a:lnTo>
                  <a:cubicBezTo>
                    <a:pt x="744337" y="540412"/>
                    <a:pt x="724463" y="552155"/>
                    <a:pt x="710914" y="570222"/>
                  </a:cubicBezTo>
                  <a:lnTo>
                    <a:pt x="734400" y="587385"/>
                  </a:lnTo>
                  <a:cubicBezTo>
                    <a:pt x="751563" y="564802"/>
                    <a:pt x="783179" y="557575"/>
                    <a:pt x="808473" y="571125"/>
                  </a:cubicBezTo>
                  <a:cubicBezTo>
                    <a:pt x="833766" y="584675"/>
                    <a:pt x="845509" y="614484"/>
                    <a:pt x="835572" y="641584"/>
                  </a:cubicBezTo>
                  <a:cubicBezTo>
                    <a:pt x="825636" y="668684"/>
                    <a:pt x="797633" y="684040"/>
                    <a:pt x="769629" y="678620"/>
                  </a:cubicBezTo>
                  <a:lnTo>
                    <a:pt x="764210" y="706623"/>
                  </a:lnTo>
                  <a:cubicBezTo>
                    <a:pt x="769629" y="707527"/>
                    <a:pt x="775953" y="708430"/>
                    <a:pt x="781373" y="708430"/>
                  </a:cubicBezTo>
                  <a:cubicBezTo>
                    <a:pt x="826539" y="708430"/>
                    <a:pt x="863575" y="674104"/>
                    <a:pt x="867189" y="628938"/>
                  </a:cubicBezTo>
                  <a:cubicBezTo>
                    <a:pt x="870802" y="583772"/>
                    <a:pt x="840089" y="544025"/>
                    <a:pt x="795826" y="535896"/>
                  </a:cubicBezTo>
                  <a:lnTo>
                    <a:pt x="795826" y="330842"/>
                  </a:lnTo>
                  <a:cubicBezTo>
                    <a:pt x="834669" y="324518"/>
                    <a:pt x="864478" y="291999"/>
                    <a:pt x="868092" y="253156"/>
                  </a:cubicBezTo>
                  <a:cubicBezTo>
                    <a:pt x="871705" y="213410"/>
                    <a:pt x="848219" y="177277"/>
                    <a:pt x="811183" y="163727"/>
                  </a:cubicBezTo>
                  <a:cubicBezTo>
                    <a:pt x="774146" y="150177"/>
                    <a:pt x="732594" y="163727"/>
                    <a:pt x="710010" y="197150"/>
                  </a:cubicBezTo>
                  <a:lnTo>
                    <a:pt x="518506" y="109528"/>
                  </a:lnTo>
                  <a:cubicBezTo>
                    <a:pt x="528443" y="74298"/>
                    <a:pt x="514893" y="37262"/>
                    <a:pt x="485083" y="15582"/>
                  </a:cubicBezTo>
                  <a:cubicBezTo>
                    <a:pt x="455274" y="-5194"/>
                    <a:pt x="415528" y="-5194"/>
                    <a:pt x="385718" y="15582"/>
                  </a:cubicBezTo>
                  <a:cubicBezTo>
                    <a:pt x="355908" y="36359"/>
                    <a:pt x="342359" y="74298"/>
                    <a:pt x="352295" y="109528"/>
                  </a:cubicBezTo>
                  <a:lnTo>
                    <a:pt x="160791" y="197150"/>
                  </a:lnTo>
                  <a:cubicBezTo>
                    <a:pt x="138208" y="164630"/>
                    <a:pt x="97559" y="151080"/>
                    <a:pt x="59619" y="163727"/>
                  </a:cubicBezTo>
                  <a:cubicBezTo>
                    <a:pt x="22583" y="177277"/>
                    <a:pt x="-904" y="213410"/>
                    <a:pt x="2710" y="253156"/>
                  </a:cubicBezTo>
                  <a:cubicBezTo>
                    <a:pt x="6323" y="292902"/>
                    <a:pt x="36133" y="324518"/>
                    <a:pt x="74976" y="330842"/>
                  </a:cubicBezTo>
                  <a:lnTo>
                    <a:pt x="74976" y="535896"/>
                  </a:lnTo>
                  <a:cubicBezTo>
                    <a:pt x="30713" y="543122"/>
                    <a:pt x="0" y="579255"/>
                    <a:pt x="0" y="621711"/>
                  </a:cubicBezTo>
                  <a:close/>
                  <a:moveTo>
                    <a:pt x="780469" y="188117"/>
                  </a:moveTo>
                  <a:cubicBezTo>
                    <a:pt x="812086" y="188117"/>
                    <a:pt x="838282" y="214313"/>
                    <a:pt x="838282" y="245929"/>
                  </a:cubicBezTo>
                  <a:cubicBezTo>
                    <a:pt x="838282" y="277545"/>
                    <a:pt x="812086" y="303742"/>
                    <a:pt x="780469" y="303742"/>
                  </a:cubicBezTo>
                  <a:cubicBezTo>
                    <a:pt x="748853" y="303742"/>
                    <a:pt x="722657" y="277545"/>
                    <a:pt x="722657" y="245929"/>
                  </a:cubicBezTo>
                  <a:cubicBezTo>
                    <a:pt x="722657" y="213410"/>
                    <a:pt x="748853" y="188117"/>
                    <a:pt x="780469" y="188117"/>
                  </a:cubicBezTo>
                  <a:close/>
                  <a:moveTo>
                    <a:pt x="433594" y="29132"/>
                  </a:moveTo>
                  <a:cubicBezTo>
                    <a:pt x="465211" y="29132"/>
                    <a:pt x="491407" y="55329"/>
                    <a:pt x="491407" y="86945"/>
                  </a:cubicBezTo>
                  <a:cubicBezTo>
                    <a:pt x="491407" y="118561"/>
                    <a:pt x="465211" y="144757"/>
                    <a:pt x="433594" y="144757"/>
                  </a:cubicBezTo>
                  <a:cubicBezTo>
                    <a:pt x="401978" y="144757"/>
                    <a:pt x="375782" y="118561"/>
                    <a:pt x="375782" y="86945"/>
                  </a:cubicBezTo>
                  <a:cubicBezTo>
                    <a:pt x="375782" y="55329"/>
                    <a:pt x="401978" y="29132"/>
                    <a:pt x="433594" y="29132"/>
                  </a:cubicBezTo>
                  <a:close/>
                  <a:moveTo>
                    <a:pt x="144531" y="621711"/>
                  </a:moveTo>
                  <a:cubicBezTo>
                    <a:pt x="144531" y="653328"/>
                    <a:pt x="118335" y="679524"/>
                    <a:pt x="86719" y="679524"/>
                  </a:cubicBezTo>
                  <a:cubicBezTo>
                    <a:pt x="55102" y="679524"/>
                    <a:pt x="28906" y="653328"/>
                    <a:pt x="28906" y="621711"/>
                  </a:cubicBezTo>
                  <a:cubicBezTo>
                    <a:pt x="28906" y="590095"/>
                    <a:pt x="55102" y="563898"/>
                    <a:pt x="86719" y="563898"/>
                  </a:cubicBezTo>
                  <a:cubicBezTo>
                    <a:pt x="118335" y="563898"/>
                    <a:pt x="144531" y="589191"/>
                    <a:pt x="144531" y="621711"/>
                  </a:cubicBezTo>
                  <a:close/>
                  <a:moveTo>
                    <a:pt x="28906" y="245929"/>
                  </a:moveTo>
                  <a:cubicBezTo>
                    <a:pt x="28906" y="214313"/>
                    <a:pt x="55102" y="188117"/>
                    <a:pt x="86719" y="188117"/>
                  </a:cubicBezTo>
                  <a:cubicBezTo>
                    <a:pt x="118335" y="188117"/>
                    <a:pt x="144531" y="214313"/>
                    <a:pt x="144531" y="245929"/>
                  </a:cubicBezTo>
                  <a:cubicBezTo>
                    <a:pt x="144531" y="277545"/>
                    <a:pt x="118335" y="303742"/>
                    <a:pt x="86719" y="303742"/>
                  </a:cubicBezTo>
                  <a:cubicBezTo>
                    <a:pt x="55102" y="303742"/>
                    <a:pt x="28906" y="277545"/>
                    <a:pt x="28906" y="245929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CF7E6C1-BD03-6466-D4D6-F51971E514AD}"/>
                </a:ext>
              </a:extLst>
            </p:cNvPr>
            <p:cNvSpPr/>
            <p:nvPr/>
          </p:nvSpPr>
          <p:spPr>
            <a:xfrm>
              <a:off x="7618928" y="1129902"/>
              <a:ext cx="144531" cy="144531"/>
            </a:xfrm>
            <a:custGeom>
              <a:avLst/>
              <a:gdLst>
                <a:gd name="connsiteX0" fmla="*/ 72266 w 144531"/>
                <a:gd name="connsiteY0" fmla="*/ 0 h 144531"/>
                <a:gd name="connsiteX1" fmla="*/ 0 w 144531"/>
                <a:gd name="connsiteY1" fmla="*/ 72266 h 144531"/>
                <a:gd name="connsiteX2" fmla="*/ 72266 w 144531"/>
                <a:gd name="connsiteY2" fmla="*/ 144531 h 144531"/>
                <a:gd name="connsiteX3" fmla="*/ 144531 w 144531"/>
                <a:gd name="connsiteY3" fmla="*/ 72266 h 144531"/>
                <a:gd name="connsiteX4" fmla="*/ 72266 w 144531"/>
                <a:gd name="connsiteY4" fmla="*/ 0 h 144531"/>
                <a:gd name="connsiteX5" fmla="*/ 72266 w 144531"/>
                <a:gd name="connsiteY5" fmla="*/ 115626 h 144531"/>
                <a:gd name="connsiteX6" fmla="*/ 28906 w 144531"/>
                <a:gd name="connsiteY6" fmla="*/ 72266 h 144531"/>
                <a:gd name="connsiteX7" fmla="*/ 72266 w 144531"/>
                <a:gd name="connsiteY7" fmla="*/ 28906 h 144531"/>
                <a:gd name="connsiteX8" fmla="*/ 115625 w 144531"/>
                <a:gd name="connsiteY8" fmla="*/ 72266 h 144531"/>
                <a:gd name="connsiteX9" fmla="*/ 72266 w 144531"/>
                <a:gd name="connsiteY9" fmla="*/ 115626 h 14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531" h="144531">
                  <a:moveTo>
                    <a:pt x="72266" y="0"/>
                  </a:moveTo>
                  <a:cubicBezTo>
                    <a:pt x="32519" y="0"/>
                    <a:pt x="0" y="32520"/>
                    <a:pt x="0" y="72266"/>
                  </a:cubicBezTo>
                  <a:cubicBezTo>
                    <a:pt x="0" y="112012"/>
                    <a:pt x="32519" y="144531"/>
                    <a:pt x="72266" y="144531"/>
                  </a:cubicBezTo>
                  <a:cubicBezTo>
                    <a:pt x="112012" y="144531"/>
                    <a:pt x="144531" y="112012"/>
                    <a:pt x="144531" y="72266"/>
                  </a:cubicBezTo>
                  <a:cubicBezTo>
                    <a:pt x="144531" y="31616"/>
                    <a:pt x="112012" y="0"/>
                    <a:pt x="72266" y="0"/>
                  </a:cubicBezTo>
                  <a:close/>
                  <a:moveTo>
                    <a:pt x="72266" y="115626"/>
                  </a:moveTo>
                  <a:cubicBezTo>
                    <a:pt x="48779" y="115626"/>
                    <a:pt x="28906" y="96656"/>
                    <a:pt x="28906" y="72266"/>
                  </a:cubicBezTo>
                  <a:cubicBezTo>
                    <a:pt x="28906" y="48780"/>
                    <a:pt x="47876" y="28906"/>
                    <a:pt x="72266" y="28906"/>
                  </a:cubicBezTo>
                  <a:cubicBezTo>
                    <a:pt x="96655" y="28906"/>
                    <a:pt x="115625" y="47876"/>
                    <a:pt x="115625" y="72266"/>
                  </a:cubicBezTo>
                  <a:cubicBezTo>
                    <a:pt x="115625" y="95752"/>
                    <a:pt x="96655" y="115626"/>
                    <a:pt x="72266" y="115626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31B176C-6A9C-C85D-873B-A845EDD725CE}"/>
                </a:ext>
              </a:extLst>
            </p:cNvPr>
            <p:cNvSpPr/>
            <p:nvPr/>
          </p:nvSpPr>
          <p:spPr>
            <a:xfrm>
              <a:off x="7531306" y="1043183"/>
              <a:ext cx="317969" cy="317065"/>
            </a:xfrm>
            <a:custGeom>
              <a:avLst/>
              <a:gdLst>
                <a:gd name="connsiteX0" fmla="*/ 27100 w 317969"/>
                <a:gd name="connsiteY0" fmla="*/ 250220 h 317065"/>
                <a:gd name="connsiteX1" fmla="*/ 67749 w 317969"/>
                <a:gd name="connsiteY1" fmla="*/ 290870 h 317065"/>
                <a:gd name="connsiteX2" fmla="*/ 88525 w 317969"/>
                <a:gd name="connsiteY2" fmla="*/ 290870 h 317065"/>
                <a:gd name="connsiteX3" fmla="*/ 103882 w 317969"/>
                <a:gd name="connsiteY3" fmla="*/ 275513 h 317065"/>
                <a:gd name="connsiteX4" fmla="*/ 116528 w 317969"/>
                <a:gd name="connsiteY4" fmla="*/ 280933 h 317065"/>
                <a:gd name="connsiteX5" fmla="*/ 116528 w 317969"/>
                <a:gd name="connsiteY5" fmla="*/ 302613 h 317065"/>
                <a:gd name="connsiteX6" fmla="*/ 130982 w 317969"/>
                <a:gd name="connsiteY6" fmla="*/ 317066 h 317065"/>
                <a:gd name="connsiteX7" fmla="*/ 174341 w 317969"/>
                <a:gd name="connsiteY7" fmla="*/ 317066 h 317065"/>
                <a:gd name="connsiteX8" fmla="*/ 174341 w 317969"/>
                <a:gd name="connsiteY8" fmla="*/ 289063 h 317065"/>
                <a:gd name="connsiteX9" fmla="*/ 145435 w 317969"/>
                <a:gd name="connsiteY9" fmla="*/ 289063 h 317065"/>
                <a:gd name="connsiteX10" fmla="*/ 145435 w 317969"/>
                <a:gd name="connsiteY10" fmla="*/ 270996 h 317065"/>
                <a:gd name="connsiteX11" fmla="*/ 134595 w 317969"/>
                <a:gd name="connsiteY11" fmla="*/ 257447 h 317065"/>
                <a:gd name="connsiteX12" fmla="*/ 108399 w 317969"/>
                <a:gd name="connsiteY12" fmla="*/ 246607 h 317065"/>
                <a:gd name="connsiteX13" fmla="*/ 91235 w 317969"/>
                <a:gd name="connsiteY13" fmla="*/ 249317 h 317065"/>
                <a:gd name="connsiteX14" fmla="*/ 78589 w 317969"/>
                <a:gd name="connsiteY14" fmla="*/ 261963 h 317065"/>
                <a:gd name="connsiteX15" fmla="*/ 57812 w 317969"/>
                <a:gd name="connsiteY15" fmla="*/ 241187 h 317065"/>
                <a:gd name="connsiteX16" fmla="*/ 70459 w 317969"/>
                <a:gd name="connsiteY16" fmla="*/ 228540 h 317065"/>
                <a:gd name="connsiteX17" fmla="*/ 73169 w 317969"/>
                <a:gd name="connsiteY17" fmla="*/ 211377 h 317065"/>
                <a:gd name="connsiteX18" fmla="*/ 62329 w 317969"/>
                <a:gd name="connsiteY18" fmla="*/ 185181 h 317065"/>
                <a:gd name="connsiteX19" fmla="*/ 48779 w 317969"/>
                <a:gd name="connsiteY19" fmla="*/ 174341 h 317065"/>
                <a:gd name="connsiteX20" fmla="*/ 30713 w 317969"/>
                <a:gd name="connsiteY20" fmla="*/ 174341 h 317065"/>
                <a:gd name="connsiteX21" fmla="*/ 30713 w 317969"/>
                <a:gd name="connsiteY21" fmla="*/ 144531 h 317065"/>
                <a:gd name="connsiteX22" fmla="*/ 48779 w 317969"/>
                <a:gd name="connsiteY22" fmla="*/ 144531 h 317065"/>
                <a:gd name="connsiteX23" fmla="*/ 62329 w 317969"/>
                <a:gd name="connsiteY23" fmla="*/ 133691 h 317065"/>
                <a:gd name="connsiteX24" fmla="*/ 73169 w 317969"/>
                <a:gd name="connsiteY24" fmla="*/ 107495 h 317065"/>
                <a:gd name="connsiteX25" fmla="*/ 70459 w 317969"/>
                <a:gd name="connsiteY25" fmla="*/ 90332 h 317065"/>
                <a:gd name="connsiteX26" fmla="*/ 57812 w 317969"/>
                <a:gd name="connsiteY26" fmla="*/ 77685 h 317065"/>
                <a:gd name="connsiteX27" fmla="*/ 78589 w 317969"/>
                <a:gd name="connsiteY27" fmla="*/ 56909 h 317065"/>
                <a:gd name="connsiteX28" fmla="*/ 91235 w 317969"/>
                <a:gd name="connsiteY28" fmla="*/ 69556 h 317065"/>
                <a:gd name="connsiteX29" fmla="*/ 108399 w 317969"/>
                <a:gd name="connsiteY29" fmla="*/ 72266 h 317065"/>
                <a:gd name="connsiteX30" fmla="*/ 134595 w 317969"/>
                <a:gd name="connsiteY30" fmla="*/ 61426 h 317065"/>
                <a:gd name="connsiteX31" fmla="*/ 145435 w 317969"/>
                <a:gd name="connsiteY31" fmla="*/ 47876 h 317065"/>
                <a:gd name="connsiteX32" fmla="*/ 145435 w 317969"/>
                <a:gd name="connsiteY32" fmla="*/ 29809 h 317065"/>
                <a:gd name="connsiteX33" fmla="*/ 174341 w 317969"/>
                <a:gd name="connsiteY33" fmla="*/ 29809 h 317065"/>
                <a:gd name="connsiteX34" fmla="*/ 174341 w 317969"/>
                <a:gd name="connsiteY34" fmla="*/ 47876 h 317065"/>
                <a:gd name="connsiteX35" fmla="*/ 185181 w 317969"/>
                <a:gd name="connsiteY35" fmla="*/ 61426 h 317065"/>
                <a:gd name="connsiteX36" fmla="*/ 211377 w 317969"/>
                <a:gd name="connsiteY36" fmla="*/ 72266 h 317065"/>
                <a:gd name="connsiteX37" fmla="*/ 228540 w 317969"/>
                <a:gd name="connsiteY37" fmla="*/ 69556 h 317065"/>
                <a:gd name="connsiteX38" fmla="*/ 241187 w 317969"/>
                <a:gd name="connsiteY38" fmla="*/ 56909 h 317065"/>
                <a:gd name="connsiteX39" fmla="*/ 261963 w 317969"/>
                <a:gd name="connsiteY39" fmla="*/ 77685 h 317065"/>
                <a:gd name="connsiteX40" fmla="*/ 249317 w 317969"/>
                <a:gd name="connsiteY40" fmla="*/ 90332 h 317065"/>
                <a:gd name="connsiteX41" fmla="*/ 246607 w 317969"/>
                <a:gd name="connsiteY41" fmla="*/ 107495 h 317065"/>
                <a:gd name="connsiteX42" fmla="*/ 257447 w 317969"/>
                <a:gd name="connsiteY42" fmla="*/ 133691 h 317065"/>
                <a:gd name="connsiteX43" fmla="*/ 270996 w 317969"/>
                <a:gd name="connsiteY43" fmla="*/ 144531 h 317065"/>
                <a:gd name="connsiteX44" fmla="*/ 289063 w 317969"/>
                <a:gd name="connsiteY44" fmla="*/ 144531 h 317065"/>
                <a:gd name="connsiteX45" fmla="*/ 289063 w 317969"/>
                <a:gd name="connsiteY45" fmla="*/ 187891 h 317065"/>
                <a:gd name="connsiteX46" fmla="*/ 317969 w 317969"/>
                <a:gd name="connsiteY46" fmla="*/ 187891 h 317065"/>
                <a:gd name="connsiteX47" fmla="*/ 317969 w 317969"/>
                <a:gd name="connsiteY47" fmla="*/ 130079 h 317065"/>
                <a:gd name="connsiteX48" fmla="*/ 303516 w 317969"/>
                <a:gd name="connsiteY48" fmla="*/ 115625 h 317065"/>
                <a:gd name="connsiteX49" fmla="*/ 281836 w 317969"/>
                <a:gd name="connsiteY49" fmla="*/ 115625 h 317065"/>
                <a:gd name="connsiteX50" fmla="*/ 276416 w 317969"/>
                <a:gd name="connsiteY50" fmla="*/ 102979 h 317065"/>
                <a:gd name="connsiteX51" fmla="*/ 291773 w 317969"/>
                <a:gd name="connsiteY51" fmla="*/ 87622 h 317065"/>
                <a:gd name="connsiteX52" fmla="*/ 291773 w 317969"/>
                <a:gd name="connsiteY52" fmla="*/ 66846 h 317065"/>
                <a:gd name="connsiteX53" fmla="*/ 251123 w 317969"/>
                <a:gd name="connsiteY53" fmla="*/ 26197 h 317065"/>
                <a:gd name="connsiteX54" fmla="*/ 230347 w 317969"/>
                <a:gd name="connsiteY54" fmla="*/ 26197 h 317065"/>
                <a:gd name="connsiteX55" fmla="*/ 214990 w 317969"/>
                <a:gd name="connsiteY55" fmla="*/ 41553 h 317065"/>
                <a:gd name="connsiteX56" fmla="*/ 202344 w 317969"/>
                <a:gd name="connsiteY56" fmla="*/ 36133 h 317065"/>
                <a:gd name="connsiteX57" fmla="*/ 202344 w 317969"/>
                <a:gd name="connsiteY57" fmla="*/ 14453 h 317065"/>
                <a:gd name="connsiteX58" fmla="*/ 187891 w 317969"/>
                <a:gd name="connsiteY58" fmla="*/ 0 h 317065"/>
                <a:gd name="connsiteX59" fmla="*/ 130078 w 317969"/>
                <a:gd name="connsiteY59" fmla="*/ 0 h 317065"/>
                <a:gd name="connsiteX60" fmla="*/ 115625 w 317969"/>
                <a:gd name="connsiteY60" fmla="*/ 14453 h 317065"/>
                <a:gd name="connsiteX61" fmla="*/ 115625 w 317969"/>
                <a:gd name="connsiteY61" fmla="*/ 36133 h 317065"/>
                <a:gd name="connsiteX62" fmla="*/ 102978 w 317969"/>
                <a:gd name="connsiteY62" fmla="*/ 41553 h 317065"/>
                <a:gd name="connsiteX63" fmla="*/ 87622 w 317969"/>
                <a:gd name="connsiteY63" fmla="*/ 26197 h 317065"/>
                <a:gd name="connsiteX64" fmla="*/ 66845 w 317969"/>
                <a:gd name="connsiteY64" fmla="*/ 26197 h 317065"/>
                <a:gd name="connsiteX65" fmla="*/ 26196 w 317969"/>
                <a:gd name="connsiteY65" fmla="*/ 66846 h 317065"/>
                <a:gd name="connsiteX66" fmla="*/ 26196 w 317969"/>
                <a:gd name="connsiteY66" fmla="*/ 87622 h 317065"/>
                <a:gd name="connsiteX67" fmla="*/ 41553 w 317969"/>
                <a:gd name="connsiteY67" fmla="*/ 102979 h 317065"/>
                <a:gd name="connsiteX68" fmla="*/ 36133 w 317969"/>
                <a:gd name="connsiteY68" fmla="*/ 115625 h 317065"/>
                <a:gd name="connsiteX69" fmla="*/ 14453 w 317969"/>
                <a:gd name="connsiteY69" fmla="*/ 115625 h 317065"/>
                <a:gd name="connsiteX70" fmla="*/ 0 w 317969"/>
                <a:gd name="connsiteY70" fmla="*/ 130079 h 317065"/>
                <a:gd name="connsiteX71" fmla="*/ 0 w 317969"/>
                <a:gd name="connsiteY71" fmla="*/ 187891 h 317065"/>
                <a:gd name="connsiteX72" fmla="*/ 14453 w 317969"/>
                <a:gd name="connsiteY72" fmla="*/ 202344 h 317065"/>
                <a:gd name="connsiteX73" fmla="*/ 36133 w 317969"/>
                <a:gd name="connsiteY73" fmla="*/ 202344 h 317065"/>
                <a:gd name="connsiteX74" fmla="*/ 41553 w 317969"/>
                <a:gd name="connsiteY74" fmla="*/ 214990 h 317065"/>
                <a:gd name="connsiteX75" fmla="*/ 26196 w 317969"/>
                <a:gd name="connsiteY75" fmla="*/ 230347 h 317065"/>
                <a:gd name="connsiteX76" fmla="*/ 27100 w 317969"/>
                <a:gd name="connsiteY76" fmla="*/ 250220 h 31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17969" h="317065">
                  <a:moveTo>
                    <a:pt x="27100" y="250220"/>
                  </a:moveTo>
                  <a:lnTo>
                    <a:pt x="67749" y="290870"/>
                  </a:lnTo>
                  <a:cubicBezTo>
                    <a:pt x="73169" y="296289"/>
                    <a:pt x="82202" y="296289"/>
                    <a:pt x="88525" y="290870"/>
                  </a:cubicBezTo>
                  <a:lnTo>
                    <a:pt x="103882" y="275513"/>
                  </a:lnTo>
                  <a:cubicBezTo>
                    <a:pt x="108399" y="277320"/>
                    <a:pt x="112012" y="279127"/>
                    <a:pt x="116528" y="280933"/>
                  </a:cubicBezTo>
                  <a:lnTo>
                    <a:pt x="116528" y="302613"/>
                  </a:lnTo>
                  <a:cubicBezTo>
                    <a:pt x="116528" y="310743"/>
                    <a:pt x="122852" y="317066"/>
                    <a:pt x="130982" y="317066"/>
                  </a:cubicBezTo>
                  <a:lnTo>
                    <a:pt x="174341" y="317066"/>
                  </a:lnTo>
                  <a:lnTo>
                    <a:pt x="174341" y="289063"/>
                  </a:lnTo>
                  <a:lnTo>
                    <a:pt x="145435" y="289063"/>
                  </a:lnTo>
                  <a:lnTo>
                    <a:pt x="145435" y="270996"/>
                  </a:lnTo>
                  <a:cubicBezTo>
                    <a:pt x="145435" y="264673"/>
                    <a:pt x="140918" y="258350"/>
                    <a:pt x="134595" y="257447"/>
                  </a:cubicBezTo>
                  <a:cubicBezTo>
                    <a:pt x="125561" y="254737"/>
                    <a:pt x="116528" y="251123"/>
                    <a:pt x="108399" y="246607"/>
                  </a:cubicBezTo>
                  <a:cubicBezTo>
                    <a:pt x="102978" y="242994"/>
                    <a:pt x="95752" y="243897"/>
                    <a:pt x="91235" y="249317"/>
                  </a:cubicBezTo>
                  <a:lnTo>
                    <a:pt x="78589" y="261963"/>
                  </a:lnTo>
                  <a:lnTo>
                    <a:pt x="57812" y="241187"/>
                  </a:lnTo>
                  <a:lnTo>
                    <a:pt x="70459" y="228540"/>
                  </a:lnTo>
                  <a:cubicBezTo>
                    <a:pt x="74976" y="224024"/>
                    <a:pt x="75879" y="216797"/>
                    <a:pt x="73169" y="211377"/>
                  </a:cubicBezTo>
                  <a:cubicBezTo>
                    <a:pt x="68652" y="203247"/>
                    <a:pt x="65039" y="194214"/>
                    <a:pt x="62329" y="185181"/>
                  </a:cubicBezTo>
                  <a:cubicBezTo>
                    <a:pt x="60523" y="178858"/>
                    <a:pt x="55102" y="174341"/>
                    <a:pt x="48779" y="174341"/>
                  </a:cubicBezTo>
                  <a:lnTo>
                    <a:pt x="30713" y="174341"/>
                  </a:lnTo>
                  <a:lnTo>
                    <a:pt x="30713" y="144531"/>
                  </a:lnTo>
                  <a:lnTo>
                    <a:pt x="48779" y="144531"/>
                  </a:lnTo>
                  <a:cubicBezTo>
                    <a:pt x="55102" y="144531"/>
                    <a:pt x="61426" y="140015"/>
                    <a:pt x="62329" y="133691"/>
                  </a:cubicBezTo>
                  <a:cubicBezTo>
                    <a:pt x="65039" y="124658"/>
                    <a:pt x="68652" y="115625"/>
                    <a:pt x="73169" y="107495"/>
                  </a:cubicBezTo>
                  <a:cubicBezTo>
                    <a:pt x="76782" y="102075"/>
                    <a:pt x="75879" y="94849"/>
                    <a:pt x="70459" y="90332"/>
                  </a:cubicBezTo>
                  <a:lnTo>
                    <a:pt x="57812" y="77685"/>
                  </a:lnTo>
                  <a:lnTo>
                    <a:pt x="78589" y="56909"/>
                  </a:lnTo>
                  <a:lnTo>
                    <a:pt x="91235" y="69556"/>
                  </a:lnTo>
                  <a:cubicBezTo>
                    <a:pt x="95752" y="74072"/>
                    <a:pt x="102978" y="74976"/>
                    <a:pt x="108399" y="72266"/>
                  </a:cubicBezTo>
                  <a:cubicBezTo>
                    <a:pt x="116528" y="67749"/>
                    <a:pt x="125561" y="64136"/>
                    <a:pt x="134595" y="61426"/>
                  </a:cubicBezTo>
                  <a:cubicBezTo>
                    <a:pt x="140918" y="59619"/>
                    <a:pt x="145435" y="54199"/>
                    <a:pt x="145435" y="47876"/>
                  </a:cubicBezTo>
                  <a:lnTo>
                    <a:pt x="145435" y="29809"/>
                  </a:lnTo>
                  <a:lnTo>
                    <a:pt x="174341" y="29809"/>
                  </a:lnTo>
                  <a:lnTo>
                    <a:pt x="174341" y="47876"/>
                  </a:lnTo>
                  <a:cubicBezTo>
                    <a:pt x="174341" y="54199"/>
                    <a:pt x="178858" y="60523"/>
                    <a:pt x="185181" y="61426"/>
                  </a:cubicBezTo>
                  <a:cubicBezTo>
                    <a:pt x="194214" y="64136"/>
                    <a:pt x="203247" y="67749"/>
                    <a:pt x="211377" y="72266"/>
                  </a:cubicBezTo>
                  <a:cubicBezTo>
                    <a:pt x="216797" y="75879"/>
                    <a:pt x="224024" y="74976"/>
                    <a:pt x="228540" y="69556"/>
                  </a:cubicBezTo>
                  <a:lnTo>
                    <a:pt x="241187" y="56909"/>
                  </a:lnTo>
                  <a:lnTo>
                    <a:pt x="261963" y="77685"/>
                  </a:lnTo>
                  <a:lnTo>
                    <a:pt x="249317" y="90332"/>
                  </a:lnTo>
                  <a:cubicBezTo>
                    <a:pt x="244800" y="94849"/>
                    <a:pt x="243897" y="102075"/>
                    <a:pt x="246607" y="107495"/>
                  </a:cubicBezTo>
                  <a:cubicBezTo>
                    <a:pt x="251123" y="115625"/>
                    <a:pt x="254737" y="124658"/>
                    <a:pt x="257447" y="133691"/>
                  </a:cubicBezTo>
                  <a:cubicBezTo>
                    <a:pt x="259253" y="140015"/>
                    <a:pt x="264673" y="144531"/>
                    <a:pt x="270996" y="144531"/>
                  </a:cubicBezTo>
                  <a:lnTo>
                    <a:pt x="289063" y="144531"/>
                  </a:lnTo>
                  <a:lnTo>
                    <a:pt x="289063" y="187891"/>
                  </a:lnTo>
                  <a:lnTo>
                    <a:pt x="317969" y="187891"/>
                  </a:lnTo>
                  <a:lnTo>
                    <a:pt x="317969" y="130079"/>
                  </a:lnTo>
                  <a:cubicBezTo>
                    <a:pt x="317969" y="121948"/>
                    <a:pt x="311646" y="115625"/>
                    <a:pt x="303516" y="115625"/>
                  </a:cubicBezTo>
                  <a:lnTo>
                    <a:pt x="281836" y="115625"/>
                  </a:lnTo>
                  <a:cubicBezTo>
                    <a:pt x="280030" y="111108"/>
                    <a:pt x="278223" y="107495"/>
                    <a:pt x="276416" y="102979"/>
                  </a:cubicBezTo>
                  <a:lnTo>
                    <a:pt x="291773" y="87622"/>
                  </a:lnTo>
                  <a:cubicBezTo>
                    <a:pt x="297192" y="82202"/>
                    <a:pt x="297192" y="73169"/>
                    <a:pt x="291773" y="66846"/>
                  </a:cubicBezTo>
                  <a:lnTo>
                    <a:pt x="251123" y="26197"/>
                  </a:lnTo>
                  <a:cubicBezTo>
                    <a:pt x="245704" y="20776"/>
                    <a:pt x="236670" y="20776"/>
                    <a:pt x="230347" y="26197"/>
                  </a:cubicBezTo>
                  <a:lnTo>
                    <a:pt x="214990" y="41553"/>
                  </a:lnTo>
                  <a:cubicBezTo>
                    <a:pt x="210474" y="39746"/>
                    <a:pt x="206860" y="37940"/>
                    <a:pt x="202344" y="36133"/>
                  </a:cubicBezTo>
                  <a:lnTo>
                    <a:pt x="202344" y="14453"/>
                  </a:lnTo>
                  <a:cubicBezTo>
                    <a:pt x="202344" y="6323"/>
                    <a:pt x="196021" y="0"/>
                    <a:pt x="187891" y="0"/>
                  </a:cubicBezTo>
                  <a:lnTo>
                    <a:pt x="130078" y="0"/>
                  </a:lnTo>
                  <a:cubicBezTo>
                    <a:pt x="121948" y="0"/>
                    <a:pt x="115625" y="6323"/>
                    <a:pt x="115625" y="14453"/>
                  </a:cubicBezTo>
                  <a:lnTo>
                    <a:pt x="115625" y="36133"/>
                  </a:lnTo>
                  <a:cubicBezTo>
                    <a:pt x="111108" y="37940"/>
                    <a:pt x="107495" y="39746"/>
                    <a:pt x="102978" y="41553"/>
                  </a:cubicBezTo>
                  <a:lnTo>
                    <a:pt x="87622" y="26197"/>
                  </a:lnTo>
                  <a:cubicBezTo>
                    <a:pt x="82202" y="20776"/>
                    <a:pt x="73169" y="20776"/>
                    <a:pt x="66845" y="26197"/>
                  </a:cubicBezTo>
                  <a:lnTo>
                    <a:pt x="26196" y="66846"/>
                  </a:lnTo>
                  <a:cubicBezTo>
                    <a:pt x="20776" y="72266"/>
                    <a:pt x="20776" y="81299"/>
                    <a:pt x="26196" y="87622"/>
                  </a:cubicBezTo>
                  <a:lnTo>
                    <a:pt x="41553" y="102979"/>
                  </a:lnTo>
                  <a:cubicBezTo>
                    <a:pt x="39746" y="107495"/>
                    <a:pt x="37940" y="111108"/>
                    <a:pt x="36133" y="115625"/>
                  </a:cubicBezTo>
                  <a:lnTo>
                    <a:pt x="14453" y="115625"/>
                  </a:lnTo>
                  <a:cubicBezTo>
                    <a:pt x="6323" y="115625"/>
                    <a:pt x="0" y="121948"/>
                    <a:pt x="0" y="130079"/>
                  </a:cubicBezTo>
                  <a:lnTo>
                    <a:pt x="0" y="187891"/>
                  </a:lnTo>
                  <a:cubicBezTo>
                    <a:pt x="0" y="196021"/>
                    <a:pt x="6323" y="202344"/>
                    <a:pt x="14453" y="202344"/>
                  </a:cubicBezTo>
                  <a:lnTo>
                    <a:pt x="36133" y="202344"/>
                  </a:lnTo>
                  <a:cubicBezTo>
                    <a:pt x="37940" y="206861"/>
                    <a:pt x="39746" y="210474"/>
                    <a:pt x="41553" y="214990"/>
                  </a:cubicBezTo>
                  <a:lnTo>
                    <a:pt x="26196" y="230347"/>
                  </a:lnTo>
                  <a:cubicBezTo>
                    <a:pt x="21679" y="235767"/>
                    <a:pt x="21679" y="244800"/>
                    <a:pt x="27100" y="250220"/>
                  </a:cubicBez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584B0EF-2087-C482-7E60-A3EA991798F0}"/>
                </a:ext>
              </a:extLst>
            </p:cNvPr>
            <p:cNvSpPr/>
            <p:nvPr/>
          </p:nvSpPr>
          <p:spPr>
            <a:xfrm>
              <a:off x="7843855" y="1268111"/>
              <a:ext cx="113818" cy="76782"/>
            </a:xfrm>
            <a:custGeom>
              <a:avLst/>
              <a:gdLst>
                <a:gd name="connsiteX0" fmla="*/ 0 w 113818"/>
                <a:gd name="connsiteY0" fmla="*/ 26196 h 76782"/>
                <a:gd name="connsiteX1" fmla="*/ 12647 w 113818"/>
                <a:gd name="connsiteY1" fmla="*/ 0 h 76782"/>
                <a:gd name="connsiteX2" fmla="*/ 113819 w 113818"/>
                <a:gd name="connsiteY2" fmla="*/ 50586 h 76782"/>
                <a:gd name="connsiteX3" fmla="*/ 101172 w 113818"/>
                <a:gd name="connsiteY3" fmla="*/ 76782 h 76782"/>
                <a:gd name="connsiteX4" fmla="*/ 0 w 113818"/>
                <a:gd name="connsiteY4" fmla="*/ 26196 h 7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18" h="76782">
                  <a:moveTo>
                    <a:pt x="0" y="26196"/>
                  </a:moveTo>
                  <a:lnTo>
                    <a:pt x="12647" y="0"/>
                  </a:lnTo>
                  <a:lnTo>
                    <a:pt x="113819" y="50586"/>
                  </a:lnTo>
                  <a:lnTo>
                    <a:pt x="101172" y="76782"/>
                  </a:lnTo>
                  <a:lnTo>
                    <a:pt x="0" y="26196"/>
                  </a:ln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EA2B0E54-47E6-2DCA-AC39-9155DB6B9684}"/>
                </a:ext>
              </a:extLst>
            </p:cNvPr>
            <p:cNvSpPr/>
            <p:nvPr/>
          </p:nvSpPr>
          <p:spPr>
            <a:xfrm>
              <a:off x="7633296" y="1245528"/>
              <a:ext cx="361413" cy="332422"/>
            </a:xfrm>
            <a:custGeom>
              <a:avLst/>
              <a:gdLst>
                <a:gd name="connsiteX0" fmla="*/ 17248 w 361413"/>
                <a:gd name="connsiteY0" fmla="*/ 264673 h 332422"/>
                <a:gd name="connsiteX1" fmla="*/ 107581 w 361413"/>
                <a:gd name="connsiteY1" fmla="*/ 329712 h 332422"/>
                <a:gd name="connsiteX2" fmla="*/ 115710 w 361413"/>
                <a:gd name="connsiteY2" fmla="*/ 332422 h 332422"/>
                <a:gd name="connsiteX3" fmla="*/ 346961 w 361413"/>
                <a:gd name="connsiteY3" fmla="*/ 332422 h 332422"/>
                <a:gd name="connsiteX4" fmla="*/ 361414 w 361413"/>
                <a:gd name="connsiteY4" fmla="*/ 317969 h 332422"/>
                <a:gd name="connsiteX5" fmla="*/ 361414 w 361413"/>
                <a:gd name="connsiteY5" fmla="*/ 160791 h 332422"/>
                <a:gd name="connsiteX6" fmla="*/ 325281 w 361413"/>
                <a:gd name="connsiteY6" fmla="*/ 116528 h 332422"/>
                <a:gd name="connsiteX7" fmla="*/ 290051 w 361413"/>
                <a:gd name="connsiteY7" fmla="*/ 126465 h 332422"/>
                <a:gd name="connsiteX8" fmla="*/ 289148 w 361413"/>
                <a:gd name="connsiteY8" fmla="*/ 127368 h 332422"/>
                <a:gd name="connsiteX9" fmla="*/ 231335 w 361413"/>
                <a:gd name="connsiteY9" fmla="*/ 127368 h 332422"/>
                <a:gd name="connsiteX10" fmla="*/ 187976 w 361413"/>
                <a:gd name="connsiteY10" fmla="*/ 118335 h 332422"/>
                <a:gd name="connsiteX11" fmla="*/ 187976 w 361413"/>
                <a:gd name="connsiteY11" fmla="*/ 43359 h 332422"/>
                <a:gd name="connsiteX12" fmla="*/ 144617 w 361413"/>
                <a:gd name="connsiteY12" fmla="*/ 0 h 332422"/>
                <a:gd name="connsiteX13" fmla="*/ 101257 w 361413"/>
                <a:gd name="connsiteY13" fmla="*/ 43359 h 332422"/>
                <a:gd name="connsiteX14" fmla="*/ 101257 w 361413"/>
                <a:gd name="connsiteY14" fmla="*/ 220410 h 332422"/>
                <a:gd name="connsiteX15" fmla="*/ 63318 w 361413"/>
                <a:gd name="connsiteY15" fmla="*/ 197827 h 332422"/>
                <a:gd name="connsiteX16" fmla="*/ 24475 w 361413"/>
                <a:gd name="connsiteY16" fmla="*/ 196020 h 332422"/>
                <a:gd name="connsiteX17" fmla="*/ 21765 w 361413"/>
                <a:gd name="connsiteY17" fmla="*/ 196924 h 332422"/>
                <a:gd name="connsiteX18" fmla="*/ 85 w 361413"/>
                <a:gd name="connsiteY18" fmla="*/ 229443 h 332422"/>
                <a:gd name="connsiteX19" fmla="*/ 17248 w 361413"/>
                <a:gd name="connsiteY19" fmla="*/ 264673 h 332422"/>
                <a:gd name="connsiteX20" fmla="*/ 17248 w 361413"/>
                <a:gd name="connsiteY20" fmla="*/ 264673 h 332422"/>
                <a:gd name="connsiteX21" fmla="*/ 35315 w 361413"/>
                <a:gd name="connsiteY21" fmla="*/ 222217 h 332422"/>
                <a:gd name="connsiteX22" fmla="*/ 38025 w 361413"/>
                <a:gd name="connsiteY22" fmla="*/ 221314 h 332422"/>
                <a:gd name="connsiteX23" fmla="*/ 48865 w 361413"/>
                <a:gd name="connsiteY23" fmla="*/ 221314 h 332422"/>
                <a:gd name="connsiteX24" fmla="*/ 109387 w 361413"/>
                <a:gd name="connsiteY24" fmla="*/ 257447 h 332422"/>
                <a:gd name="connsiteX25" fmla="*/ 123840 w 361413"/>
                <a:gd name="connsiteY25" fmla="*/ 257447 h 332422"/>
                <a:gd name="connsiteX26" fmla="*/ 131067 w 361413"/>
                <a:gd name="connsiteY26" fmla="*/ 244800 h 332422"/>
                <a:gd name="connsiteX27" fmla="*/ 131067 w 361413"/>
                <a:gd name="connsiteY27" fmla="*/ 42456 h 332422"/>
                <a:gd name="connsiteX28" fmla="*/ 145520 w 361413"/>
                <a:gd name="connsiteY28" fmla="*/ 28003 h 332422"/>
                <a:gd name="connsiteX29" fmla="*/ 159973 w 361413"/>
                <a:gd name="connsiteY29" fmla="*/ 42456 h 332422"/>
                <a:gd name="connsiteX30" fmla="*/ 159973 w 361413"/>
                <a:gd name="connsiteY30" fmla="*/ 158984 h 332422"/>
                <a:gd name="connsiteX31" fmla="*/ 174426 w 361413"/>
                <a:gd name="connsiteY31" fmla="*/ 173437 h 332422"/>
                <a:gd name="connsiteX32" fmla="*/ 188880 w 361413"/>
                <a:gd name="connsiteY32" fmla="*/ 158984 h 332422"/>
                <a:gd name="connsiteX33" fmla="*/ 203332 w 361413"/>
                <a:gd name="connsiteY33" fmla="*/ 144531 h 332422"/>
                <a:gd name="connsiteX34" fmla="*/ 217785 w 361413"/>
                <a:gd name="connsiteY34" fmla="*/ 158984 h 332422"/>
                <a:gd name="connsiteX35" fmla="*/ 232239 w 361413"/>
                <a:gd name="connsiteY35" fmla="*/ 173437 h 332422"/>
                <a:gd name="connsiteX36" fmla="*/ 246692 w 361413"/>
                <a:gd name="connsiteY36" fmla="*/ 158984 h 332422"/>
                <a:gd name="connsiteX37" fmla="*/ 261145 w 361413"/>
                <a:gd name="connsiteY37" fmla="*/ 144531 h 332422"/>
                <a:gd name="connsiteX38" fmla="*/ 275598 w 361413"/>
                <a:gd name="connsiteY38" fmla="*/ 158984 h 332422"/>
                <a:gd name="connsiteX39" fmla="*/ 290051 w 361413"/>
                <a:gd name="connsiteY39" fmla="*/ 173437 h 332422"/>
                <a:gd name="connsiteX40" fmla="*/ 304505 w 361413"/>
                <a:gd name="connsiteY40" fmla="*/ 158984 h 332422"/>
                <a:gd name="connsiteX41" fmla="*/ 309924 w 361413"/>
                <a:gd name="connsiteY41" fmla="*/ 148144 h 332422"/>
                <a:gd name="connsiteX42" fmla="*/ 321667 w 361413"/>
                <a:gd name="connsiteY42" fmla="*/ 145435 h 332422"/>
                <a:gd name="connsiteX43" fmla="*/ 333411 w 361413"/>
                <a:gd name="connsiteY43" fmla="*/ 160791 h 332422"/>
                <a:gd name="connsiteX44" fmla="*/ 333411 w 361413"/>
                <a:gd name="connsiteY44" fmla="*/ 303516 h 332422"/>
                <a:gd name="connsiteX45" fmla="*/ 121130 w 361413"/>
                <a:gd name="connsiteY45" fmla="*/ 303516 h 332422"/>
                <a:gd name="connsiteX46" fmla="*/ 34411 w 361413"/>
                <a:gd name="connsiteY46" fmla="*/ 241186 h 332422"/>
                <a:gd name="connsiteX47" fmla="*/ 29895 w 361413"/>
                <a:gd name="connsiteY47" fmla="*/ 231250 h 332422"/>
                <a:gd name="connsiteX48" fmla="*/ 35315 w 361413"/>
                <a:gd name="connsiteY48" fmla="*/ 222217 h 332422"/>
                <a:gd name="connsiteX49" fmla="*/ 35315 w 361413"/>
                <a:gd name="connsiteY49" fmla="*/ 222217 h 33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61413" h="332422">
                  <a:moveTo>
                    <a:pt x="17248" y="264673"/>
                  </a:moveTo>
                  <a:lnTo>
                    <a:pt x="107581" y="329712"/>
                  </a:lnTo>
                  <a:cubicBezTo>
                    <a:pt x="110290" y="331519"/>
                    <a:pt x="113000" y="332422"/>
                    <a:pt x="115710" y="332422"/>
                  </a:cubicBezTo>
                  <a:lnTo>
                    <a:pt x="346961" y="332422"/>
                  </a:lnTo>
                  <a:cubicBezTo>
                    <a:pt x="355090" y="332422"/>
                    <a:pt x="361414" y="326099"/>
                    <a:pt x="361414" y="317969"/>
                  </a:cubicBezTo>
                  <a:lnTo>
                    <a:pt x="361414" y="160791"/>
                  </a:lnTo>
                  <a:cubicBezTo>
                    <a:pt x="361414" y="139111"/>
                    <a:pt x="346057" y="120142"/>
                    <a:pt x="325281" y="116528"/>
                  </a:cubicBezTo>
                  <a:cubicBezTo>
                    <a:pt x="312634" y="114721"/>
                    <a:pt x="299988" y="118335"/>
                    <a:pt x="290051" y="126465"/>
                  </a:cubicBezTo>
                  <a:cubicBezTo>
                    <a:pt x="290051" y="126465"/>
                    <a:pt x="289148" y="127368"/>
                    <a:pt x="289148" y="127368"/>
                  </a:cubicBezTo>
                  <a:cubicBezTo>
                    <a:pt x="272888" y="112915"/>
                    <a:pt x="247595" y="112915"/>
                    <a:pt x="231335" y="127368"/>
                  </a:cubicBezTo>
                  <a:cubicBezTo>
                    <a:pt x="219592" y="117432"/>
                    <a:pt x="203332" y="113818"/>
                    <a:pt x="187976" y="118335"/>
                  </a:cubicBezTo>
                  <a:lnTo>
                    <a:pt x="187976" y="43359"/>
                  </a:lnTo>
                  <a:cubicBezTo>
                    <a:pt x="187976" y="19873"/>
                    <a:pt x="169006" y="0"/>
                    <a:pt x="144617" y="0"/>
                  </a:cubicBezTo>
                  <a:cubicBezTo>
                    <a:pt x="121130" y="0"/>
                    <a:pt x="101257" y="18970"/>
                    <a:pt x="101257" y="43359"/>
                  </a:cubicBezTo>
                  <a:lnTo>
                    <a:pt x="101257" y="220410"/>
                  </a:lnTo>
                  <a:lnTo>
                    <a:pt x="63318" y="197827"/>
                  </a:lnTo>
                  <a:cubicBezTo>
                    <a:pt x="51575" y="190601"/>
                    <a:pt x="37121" y="190601"/>
                    <a:pt x="24475" y="196020"/>
                  </a:cubicBezTo>
                  <a:lnTo>
                    <a:pt x="21765" y="196924"/>
                  </a:lnTo>
                  <a:cubicBezTo>
                    <a:pt x="9118" y="203247"/>
                    <a:pt x="988" y="215894"/>
                    <a:pt x="85" y="229443"/>
                  </a:cubicBezTo>
                  <a:cubicBezTo>
                    <a:pt x="-818" y="242993"/>
                    <a:pt x="5505" y="256543"/>
                    <a:pt x="17248" y="264673"/>
                  </a:cubicBezTo>
                  <a:lnTo>
                    <a:pt x="17248" y="264673"/>
                  </a:lnTo>
                  <a:close/>
                  <a:moveTo>
                    <a:pt x="35315" y="222217"/>
                  </a:moveTo>
                  <a:lnTo>
                    <a:pt x="38025" y="221314"/>
                  </a:lnTo>
                  <a:cubicBezTo>
                    <a:pt x="41638" y="219507"/>
                    <a:pt x="45251" y="219507"/>
                    <a:pt x="48865" y="221314"/>
                  </a:cubicBezTo>
                  <a:lnTo>
                    <a:pt x="109387" y="257447"/>
                  </a:lnTo>
                  <a:cubicBezTo>
                    <a:pt x="113903" y="260156"/>
                    <a:pt x="119324" y="260156"/>
                    <a:pt x="123840" y="257447"/>
                  </a:cubicBezTo>
                  <a:cubicBezTo>
                    <a:pt x="128357" y="254736"/>
                    <a:pt x="131067" y="250220"/>
                    <a:pt x="131067" y="244800"/>
                  </a:cubicBezTo>
                  <a:lnTo>
                    <a:pt x="131067" y="42456"/>
                  </a:lnTo>
                  <a:cubicBezTo>
                    <a:pt x="131067" y="34326"/>
                    <a:pt x="137390" y="28003"/>
                    <a:pt x="145520" y="28003"/>
                  </a:cubicBezTo>
                  <a:cubicBezTo>
                    <a:pt x="153650" y="28003"/>
                    <a:pt x="159973" y="34326"/>
                    <a:pt x="159973" y="42456"/>
                  </a:cubicBezTo>
                  <a:lnTo>
                    <a:pt x="159973" y="158984"/>
                  </a:lnTo>
                  <a:cubicBezTo>
                    <a:pt x="159973" y="167114"/>
                    <a:pt x="166296" y="173437"/>
                    <a:pt x="174426" y="173437"/>
                  </a:cubicBezTo>
                  <a:cubicBezTo>
                    <a:pt x="182556" y="173437"/>
                    <a:pt x="188880" y="167114"/>
                    <a:pt x="188880" y="158984"/>
                  </a:cubicBezTo>
                  <a:cubicBezTo>
                    <a:pt x="188880" y="150854"/>
                    <a:pt x="195202" y="144531"/>
                    <a:pt x="203332" y="144531"/>
                  </a:cubicBezTo>
                  <a:cubicBezTo>
                    <a:pt x="211463" y="144531"/>
                    <a:pt x="217785" y="150854"/>
                    <a:pt x="217785" y="158984"/>
                  </a:cubicBezTo>
                  <a:cubicBezTo>
                    <a:pt x="217785" y="167114"/>
                    <a:pt x="224109" y="173437"/>
                    <a:pt x="232239" y="173437"/>
                  </a:cubicBezTo>
                  <a:cubicBezTo>
                    <a:pt x="240368" y="173437"/>
                    <a:pt x="246692" y="167114"/>
                    <a:pt x="246692" y="158984"/>
                  </a:cubicBezTo>
                  <a:cubicBezTo>
                    <a:pt x="246692" y="150854"/>
                    <a:pt x="253015" y="144531"/>
                    <a:pt x="261145" y="144531"/>
                  </a:cubicBezTo>
                  <a:cubicBezTo>
                    <a:pt x="269275" y="144531"/>
                    <a:pt x="275598" y="150854"/>
                    <a:pt x="275598" y="158984"/>
                  </a:cubicBezTo>
                  <a:cubicBezTo>
                    <a:pt x="275598" y="167114"/>
                    <a:pt x="281922" y="173437"/>
                    <a:pt x="290051" y="173437"/>
                  </a:cubicBezTo>
                  <a:cubicBezTo>
                    <a:pt x="298181" y="173437"/>
                    <a:pt x="304505" y="167114"/>
                    <a:pt x="304505" y="158984"/>
                  </a:cubicBezTo>
                  <a:cubicBezTo>
                    <a:pt x="304505" y="154468"/>
                    <a:pt x="306311" y="150854"/>
                    <a:pt x="309924" y="148144"/>
                  </a:cubicBezTo>
                  <a:cubicBezTo>
                    <a:pt x="313538" y="145435"/>
                    <a:pt x="317151" y="144531"/>
                    <a:pt x="321667" y="145435"/>
                  </a:cubicBezTo>
                  <a:cubicBezTo>
                    <a:pt x="328894" y="147241"/>
                    <a:pt x="334314" y="153565"/>
                    <a:pt x="333411" y="160791"/>
                  </a:cubicBezTo>
                  <a:lnTo>
                    <a:pt x="333411" y="303516"/>
                  </a:lnTo>
                  <a:lnTo>
                    <a:pt x="121130" y="303516"/>
                  </a:lnTo>
                  <a:lnTo>
                    <a:pt x="34411" y="241186"/>
                  </a:lnTo>
                  <a:cubicBezTo>
                    <a:pt x="31701" y="239380"/>
                    <a:pt x="29895" y="234864"/>
                    <a:pt x="29895" y="231250"/>
                  </a:cubicBezTo>
                  <a:cubicBezTo>
                    <a:pt x="29895" y="227637"/>
                    <a:pt x="31701" y="224024"/>
                    <a:pt x="35315" y="222217"/>
                  </a:cubicBezTo>
                  <a:lnTo>
                    <a:pt x="35315" y="222217"/>
                  </a:lnTo>
                  <a:close/>
                </a:path>
              </a:pathLst>
            </a:custGeom>
            <a:grpFill/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470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398</Words>
  <Application>Microsoft Office PowerPoint</Application>
  <PresentationFormat>Custom</PresentationFormat>
  <Paragraphs>37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Gillian Keane</dc:creator>
  <cp:lastModifiedBy>Lola Gonzalez</cp:lastModifiedBy>
  <cp:revision>23</cp:revision>
  <dcterms:created xsi:type="dcterms:W3CDTF">2024-07-18T11:40:13Z</dcterms:created>
  <dcterms:modified xsi:type="dcterms:W3CDTF">2025-01-17T15:19:04Z</dcterms:modified>
</cp:coreProperties>
</file>